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notesSlides/notesSlide3.xml" ContentType="application/vnd.openxmlformats-officedocument.presentationml.notesSlide+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notesSlides/notesSlide8.xml" ContentType="application/vnd.openxmlformats-officedocument.presentationml.notesSlide+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notesSlides/notesSlide9.xml" ContentType="application/vnd.openxmlformats-officedocument.presentationml.notesSlide+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notesSlides/notesSlide10.xml" ContentType="application/vnd.openxmlformats-officedocument.presentationml.notesSlide+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notesSlides/notesSlide11.xml" ContentType="application/vnd.openxmlformats-officedocument.presentationml.notesSlide+xml"/>
  <Override PartName="/ppt/ink/ink525.xml" ContentType="application/inkml+xml"/>
  <Override PartName="/ppt/notesSlides/notesSlide12.xml" ContentType="application/vnd.openxmlformats-officedocument.presentationml.notesSlide+xml"/>
  <Override PartName="/ppt/ink/ink526.xml" ContentType="application/inkml+xml"/>
  <Override PartName="/ppt/notesSlides/notesSlide13.xml" ContentType="application/vnd.openxmlformats-officedocument.presentationml.notesSlide+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notesSlides/notesSlide14.xml" ContentType="application/vnd.openxmlformats-officedocument.presentationml.notesSlide+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notesSlides/notesSlide15.xml" ContentType="application/vnd.openxmlformats-officedocument.presentationml.notesSlide+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notesSlides/notesSlide16.xml" ContentType="application/vnd.openxmlformats-officedocument.presentationml.notesSlide+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notesSlides/notesSlide17.xml" ContentType="application/vnd.openxmlformats-officedocument.presentationml.notesSlide+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notesSlides/notesSlide18.xml" ContentType="application/vnd.openxmlformats-officedocument.presentationml.notesSlide+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notesSlides/notesSlide19.xml" ContentType="application/vnd.openxmlformats-officedocument.presentationml.notesSlide+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notesSlides/notesSlide20.xml" ContentType="application/vnd.openxmlformats-officedocument.presentationml.notesSlide+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notesSlides/notesSlide21.xml" ContentType="application/vnd.openxmlformats-officedocument.presentationml.notesSlide+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notesSlides/notesSlide22.xml" ContentType="application/vnd.openxmlformats-officedocument.presentationml.notesSlide+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notesSlides/notesSlide23.xml" ContentType="application/vnd.openxmlformats-officedocument.presentationml.notesSlide+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1372" r:id="rId2"/>
    <p:sldId id="830" r:id="rId3"/>
    <p:sldId id="1247" r:id="rId4"/>
    <p:sldId id="1248" r:id="rId5"/>
    <p:sldId id="1249" r:id="rId6"/>
    <p:sldId id="1250" r:id="rId7"/>
    <p:sldId id="1251" r:id="rId8"/>
    <p:sldId id="1384" r:id="rId9"/>
    <p:sldId id="1438" r:id="rId10"/>
    <p:sldId id="884" r:id="rId11"/>
    <p:sldId id="1526" r:id="rId12"/>
    <p:sldId id="1525" r:id="rId13"/>
    <p:sldId id="1258" r:id="rId14"/>
    <p:sldId id="1385" r:id="rId15"/>
    <p:sldId id="1386" r:id="rId16"/>
    <p:sldId id="1387" r:id="rId17"/>
    <p:sldId id="1388" r:id="rId18"/>
    <p:sldId id="1389" r:id="rId19"/>
    <p:sldId id="1390" r:id="rId20"/>
    <p:sldId id="1262" r:id="rId21"/>
    <p:sldId id="1263" r:id="rId22"/>
    <p:sldId id="1264" r:id="rId23"/>
    <p:sldId id="1265" r:id="rId24"/>
    <p:sldId id="1266" r:id="rId25"/>
    <p:sldId id="1267" r:id="rId26"/>
    <p:sldId id="1268" r:id="rId27"/>
    <p:sldId id="1269" r:id="rId28"/>
    <p:sldId id="1270" r:id="rId29"/>
    <p:sldId id="1271" r:id="rId30"/>
    <p:sldId id="1272" r:id="rId31"/>
    <p:sldId id="1273" r:id="rId32"/>
    <p:sldId id="1274" r:id="rId33"/>
    <p:sldId id="1275" r:id="rId34"/>
    <p:sldId id="1276" r:id="rId35"/>
    <p:sldId id="1277" r:id="rId36"/>
    <p:sldId id="1278" r:id="rId37"/>
    <p:sldId id="1279" r:id="rId38"/>
    <p:sldId id="1280" r:id="rId39"/>
    <p:sldId id="1281" r:id="rId40"/>
    <p:sldId id="1282" r:id="rId41"/>
    <p:sldId id="1283" r:id="rId42"/>
    <p:sldId id="1284" r:id="rId43"/>
    <p:sldId id="1285" r:id="rId44"/>
    <p:sldId id="1286" r:id="rId45"/>
    <p:sldId id="1287" r:id="rId46"/>
    <p:sldId id="1288" r:id="rId47"/>
    <p:sldId id="1289" r:id="rId48"/>
    <p:sldId id="1290" r:id="rId49"/>
    <p:sldId id="1398" r:id="rId50"/>
    <p:sldId id="1399" r:id="rId51"/>
    <p:sldId id="1400" r:id="rId52"/>
    <p:sldId id="1401" r:id="rId53"/>
    <p:sldId id="1402" r:id="rId54"/>
    <p:sldId id="1405" r:id="rId55"/>
    <p:sldId id="1406" r:id="rId56"/>
    <p:sldId id="1407" r:id="rId57"/>
    <p:sldId id="1408" r:id="rId58"/>
    <p:sldId id="1409" r:id="rId59"/>
    <p:sldId id="1410" r:id="rId6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01.922"/>
    </inkml:context>
    <inkml:brush xml:id="br0">
      <inkml:brushProperty name="width" value="0.025" units="cm"/>
      <inkml:brushProperty name="height" value="0.025" units="cm"/>
    </inkml:brush>
  </inkml:definitions>
  <inkml:trace contextRef="#ctx0" brushRef="#br0">6543 434 9801,'-180'-72'1963,"-249"-64"-1,-200-9-1509,437 112-714,-1 9 1,-368 1-1,-393 76 472,657-30 152,-710 90 689,830-80-984,2 7 0,2 9 0,-270 112-1,98 11 243,262-124-187,2 5 0,-76 63 0,112-77-72,1 1 1,2 3-1,2 1 0,-47 68 0,62-74-54,1 1-1,3 1 0,1 1 0,2 1 0,1 1 0,-15 66 0,14-28-61,5 0 0,-6 111 1,18-137-34,1 0 0,3 0 0,3 0 0,18 79 1,-14-98 59,1 0 0,2-1-1,2-1 1,1 0 0,1-1 0,2-1 0,37 47 0,-23-39 70,2-1 1,2-2-1,1-1 0,79 55 1,-25-33 31,3-4-1,2-4 1,2-4 0,171 53 0,-26-28-18,3-11 0,3-11 0,381 25 0,772-39-118,-1294-35 67,1882-97-22,-1445 30 349,-3-23-1,-5-24 1,690-241-1,-897 234-213,-257 89-89,-1-3 1,88-57-1,-142 80-24,-1-1 1,-1 0-1,0-2 1,-1 0-1,0-1 1,-1 0-1,-1-2 1,18-28-1,-25 33 28,0 0-1,-1 0 1,-1-1-1,0 0 0,0 0 1,-2 0-1,0-1 0,0 0 1,-2 1-1,0-1 0,0 0 1,-1 0-1,-4-25 0,-1 13 62,-2 1 0,-1 0 0,0 0 0,-2 1-1,-1 1 1,-1-1 0,-1 2 0,-2 0 0,0 0 0,-27-31-1,-2 6 47,-2 1 0,-1 2 0,-68-48 0,-3 10-10,-3 5 0,-4 5 0,-200-84 0,-428-111 291,417 172-5,-5 16 0,-478-52 0,548 108-973,0 13-1,-1 11 1,-444 58-1,268 16-2143,-13 14-2115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9.509"/>
    </inkml:context>
    <inkml:brush xml:id="br0">
      <inkml:brushProperty name="width" value="0.025" units="cm"/>
      <inkml:brushProperty name="height" value="0.025" units="cm"/>
    </inkml:brush>
  </inkml:definitions>
  <inkml:trace contextRef="#ctx0" brushRef="#br0">83 141 11307,'0'0'18556,"8"-10"-18465,81-86 186,-87 95-257,-1-1 0,1 1 0,-1 0-1,0-1 1,1 0 0,-1 1 0,0-1 0,0 0-1,0 0 1,0 1 0,0-1 0,-1 0 0,1 0-1,-1 0 1,1-2 0,-1 3 8,0 1 0,-1-1 0,1 1 0,0 0 0,-1-1 0,1 1 0,-1 0 0,1-1 0,-1 1 0,1 0 0,-1-1 0,1 1 0,-1 0 0,1 0 0,-1 0 0,1-1 0,-1 1 0,1 0 0,-1 0 0,1 0 0,-1 0 0,0 0 0,1 0 0,-1 0 0,1 0 0,-1 0 0,1 0 0,-1 0 0,1 1 0,-1-1 0,1 0 0,-2 1 0,-4 0 50,-1 1 1,1 1-1,-1-1 1,1 1-1,0 0 1,0 1-1,-9 5 1,5 0-42,-1 0 0,1 1 0,1 0 0,0 0 0,0 1 0,1 1 0,1-1 0,0 1 0,0 0 0,1 1 0,1-1 1,0 1-1,0 1 0,2-1 0,0 0 0,0 1 0,-1 24 0,4-36-49,0 0 0,1 0 0,-1 0 0,0-1-1,1 1 1,-1 0 0,1 0 0,0 0 0,-1-1 0,1 1 0,0 0 0,0-1 0,0 1-1,1-1 1,-1 1 0,0-1 0,0 1 0,1-1 0,-1 0 0,1 0 0,-1 0 0,1 1-1,0-2 1,-1 1 0,1 0 0,0 0 0,0 0 0,-1-1 0,1 1 0,0-1 0,0 0-1,0 1 1,0-1 0,0 0 0,0 0 0,0 0 0,-1 0 0,1-1 0,2 1 0,5-1-130,1 0 0,-1-1 1,0 0-1,0 0 0,0-1 1,0 0-1,9-4 0,8-7-1999,-1-1-1,35-26 0,-42 27-1514,-1-1 0,0-1 0,25-31 0,-17 12-5964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9.533"/>
    </inkml:context>
    <inkml:brush xml:id="br0">
      <inkml:brushProperty name="width" value="0.025" units="cm"/>
      <inkml:brushProperty name="height" value="0.025" units="cm"/>
    </inkml:brush>
  </inkml:definitions>
  <inkml:trace contextRef="#ctx0" brushRef="#br0">1 43 18770,'0'0'8643,"9"1"-7864,-3-1-697,3 1-15,-1 0-1,1-1 1,-1 0-1,13-3 0,-19 3-63,0 0 0,0 0 0,-1-1 0,1 1 0,-1-1-1,1 1 1,0-1 0,-1 0 0,1 1 0,-1-1-1,1 0 1,-1 0 0,0 0 0,1 0 0,-1 0-1,0-1 1,0 1 0,0 0 0,0 0 0,0-1-1,0 1 1,0-1 0,0 1 0,0-1 0,-1 1 0,1-1-1,-1 0 1,1 1 0,-1-1 0,1 0 0,-1 1-1,0-3 1,0 4-5,0-1 0,0 1 0,0 0-1,0 0 1,0 0 0,0 0 0,0 0 0,0-1 0,0 1-1,0 0 1,0 0 0,0 0 0,0 0 0,0 0 0,0 0-1,0-1 1,0 1 0,0 0 0,0 0 0,0 0 0,0 0-1,0 0 1,-1 0 0,1-1 0,0 1 0,0 0 0,0 0-1,0 0 1,0 0 0,0 0 0,0 0 0,-1 0 0,1 0-1,0 0 1,0 0 0,0-1 0,0 1 0,0 0 0,0 0-1,-1 0 1,1 0 0,0 0 0,0 0 0,0 0 0,0 0-1,0 0 1,-1 0 0,1 0 0,0 0 0,0 0 0,0 1-1,0-1 1,0 0 0,-1 0 0,1 0 0,-11 8-224,-6 11-89,15-16 324,1-1-1,0 0 1,0 0-1,0 0 1,0 1 0,0-1-1,0 0 1,0 1-1,1-1 1,0 0-1,-1 1 1,1-1-1,0 1 1,0-1 0,0 1-1,0-1 1,1 1-1,-1-1 1,1 1-1,0 2 1,1-3 15,-1 0 1,1 0-1,-1 0 0,1-1 1,0 1-1,0 0 0,-1-1 1,1 1-1,0-1 0,0 0 1,1 0-1,-1 0 0,0 0 1,0 0-1,1 0 1,3 1-1,12 1 132,0-1-1,0-1 1,0 0 0,27-3 0,-25 2-109,-3-2-54,1 0 0,-1-1-1,22-7 1,-23 6-32,-1 0-1,1 1 1,29-2-1,-55 46 1588,11-39-1540,-1-1-1,0 0 0,1 1 0,-1-1 0,1 0 0,0 0 0,-1 0 0,1 1 0,0-1 0,0 0 0,0 0 0,0 0 0,0 0 0,0 0 0,0-1 0,0 1 0,0 0 0,0 0 0,0-1 0,1 1 0,-1 0 0,0-1 0,0 1 0,1-1 0,-1 0 0,0 0 0,1 1 0,-1-1 0,1 0 0,-1 0 1,2 0-1,55 1-610,-44-1 30,24-2-4851,-29-6-1051</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0.770"/>
    </inkml:context>
    <inkml:brush xml:id="br0">
      <inkml:brushProperty name="width" value="0.025" units="cm"/>
      <inkml:brushProperty name="height" value="0.025" units="cm"/>
    </inkml:brush>
  </inkml:definitions>
  <inkml:trace contextRef="#ctx0" brushRef="#br0">3 1 18834,'0'0'3619,"-2"60"-768,2-39-64,10-3-1602,7-5 0,4-4-609,4-7-383,2-2-642,1 0-2850,-5-13-3780,2-4-7847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1.326"/>
    </inkml:context>
    <inkml:brush xml:id="br0">
      <inkml:brushProperty name="width" value="0.025" units="cm"/>
      <inkml:brushProperty name="height" value="0.025" units="cm"/>
    </inkml:brush>
  </inkml:definitions>
  <inkml:trace contextRef="#ctx0" brushRef="#br0">50 0 14670,'0'0'13842,"-6"13"-12891,-2 6-738,1-1 1,1 1-1,1 1 1,1-1-1,0 1 1,0 21-1,2-13 51,0-17-162,1-1 1,1 1-1,-1-1 0,2 1 0,-1-1 0,1 1 1,1-1-1,0 0 0,0 0 0,6 13 0,-7-21-94,0 0-1,0-1 0,0 1 0,1-1 1,-1 1-1,1-1 0,-1 1 0,1-1 1,0 0-1,-1 0 0,1 0 0,0 0 1,0 0-1,0 0 0,0 0 0,0-1 1,0 1-1,0-1 0,0 1 0,0-1 1,0 0-1,0 0 0,0 0 1,0 0-1,0 0 0,0 0 0,0 0 1,0-1-1,0 1 0,0-1 0,0 1 1,0-1-1,3-2 0,4-1 18,-1 0 0,0-1 0,0 0 0,-1-1 0,1 0 0,6-7 0,3-3-25,-1-1 0,-1 0 0,-1-2 0,0 1 0,17-32 0,-40 71 0,2 2 0,0-1 0,1 1 0,2 0 0,-4 43 0,8-65 0,0 0 0,-1-1 0,1 1 0,0 0 0,0 0 0,0 0 0,0 0 0,0 0 0,0 0 0,0 0 0,0 0 0,1 0 0,-1 0 0,0 0 0,0 0 0,1 0 0,-1-1 0,1 1 0,-1 0 0,0 0 0,1 0 0,0 0 0,-1-1 0,1 1 0,0 0 0,-1-1 0,1 1 0,0 0 0,-1-1 0,1 1 0,0-1 0,0 1 0,0-1 0,0 0 0,0 1 0,-1-1 0,1 0 0,0 1 0,0-1 0,0 0 0,0 0 0,0 0 0,0 0 0,0 0 0,0 0 0,0 0 0,0 0 0,0-1 0,0 1 0,0 0 0,0 0 0,-1-1 0,3 0 0,3-2 0,0 0 0,0 0 0,0-1 0,0 0 0,-1 0 0,8-7 0,2-3 0,0-2 0,0 1 0,-2-2 0,0 0 0,-1 0 0,-1-1 0,0-1 0,-1 0 0,10-28 0,-38 98 0,12-35 0,0 0 0,1 1 0,0-1 0,1 1 0,1 0 0,1 0 0,0 19 0,2-36-117,0 1 0,0 0 0,0 0-1,0 0 1,0 0 0,0 0 0,1 0 0,-1 0 0,0-1 0,1 1 0,-1 0-1,0 0 1,1 0 0,-1-1 0,1 1 0,0 0 0,-1-1 0,1 1 0,-1 0-1,1-1 1,0 1 0,0-1 0,-1 1 0,1-1 0,0 1 0,0-1 0,0 1-1,-1-1 1,1 0 0,0 0 0,0 1 0,0-1 0,0 0 0,0 0-1,0 0 1,0 0 0,1 0 0,2 0-848,-1-1 0,1 1-1,-1-1 1,1 0 0,-1 0 0,0 0 0,1 0-1,5-4 1,17-13-9375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1.686"/>
    </inkml:context>
    <inkml:brush xml:id="br0">
      <inkml:brushProperty name="width" value="0.025" units="cm"/>
      <inkml:brushProperty name="height" value="0.025" units="cm"/>
    </inkml:brush>
  </inkml:definitions>
  <inkml:trace contextRef="#ctx0" brushRef="#br0">128 1 20788,'0'0'5915,"-10"6"-4170,3-2-1623,-8 4 329,1 0 1,0 2 0,0 0-1,1 0 1,0 1 0,-14 17-1,83-25-3691,-42-2 2326,1 2 0,-1 0 0,0 0 0,0 1 1,22 10-1,-32-12 1003,0-1-1,1 1 1,-1 0 0,0 0 0,0 1 0,0-1 0,-1 1-1,1 0 1,-1 0 0,1 0 0,-1 0 0,0 1 0,0-1 0,0 1-1,-1 0 1,1 0 0,-1 0 0,0 0 0,0 0 0,0 1-1,1 4 1,-4-5 165,1 0-1,-1 0 0,1 0 1,-1 0-1,0 0 0,-1 0 1,1 0-1,-1-1 0,0 1 0,0 0 1,0-1-1,0 0 0,0 1 1,-1-1-1,0 0 0,1 0 1,-1-1-1,0 1 0,0 0 1,-1-1-1,-6 4 0,-5 4 299,-2-1-1,1 0 0,-24 8 0,33-14-548,-1 0 0,0-1 0,0 0 0,0 0 0,0-1 0,0 0 0,0 0 0,-9-1 0,16 0-30,0 0 0,1 0 0,-1 0 0,0-1 1,1 1-1,-1 0 0,0 0 0,1 0 0,-1 0 0,0-1 0,1 1 0,-1 0 0,1-1 0,-1 1 1,1 0-1,-1-1 0,1 1 0,-1-1 0,1 1 0,-1-1 0,1 1 0,-1-1 0,1 1 1,0-1-1,-1 1 0,1-1 0,0 0 0,-1 1 0,1-1 0,0 0 0,2-24-2030,0 20 1326,1-1 0,-1 1 0,1-1 0,0 1 0,0 0 0,5-6 0,42-30-10842,-21 21 2615</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2.046"/>
    </inkml:context>
    <inkml:brush xml:id="br0">
      <inkml:brushProperty name="width" value="0.025" units="cm"/>
      <inkml:brushProperty name="height" value="0.025" units="cm"/>
    </inkml:brush>
  </inkml:definitions>
  <inkml:trace contextRef="#ctx0" brushRef="#br0">144 0 11339,'0'0'12016,"-9"0"-10900,2 1-945,1-1-1,0 1 0,0 0 1,-1 1-1,1 0 1,0 0-1,1 0 0,-1 1 1,0-1-1,1 1 1,-1 1-1,1-1 0,0 1 1,0 0-1,0 0 1,1 0-1,-1 1 0,1 0 1,0 0-1,0 0 1,1 0-1,0 0 0,-1 1 1,-3 11-1,6-16-157,1 0 0,-1 0 0,1 0-1,-1 0 1,1 0 0,-1 0 0,1 1 0,0-1 0,-1 0-1,1 0 1,0 0 0,0 1 0,0-1 0,0 0 0,0 0-1,0 1 1,0-1 0,1 0 0,-1 0 0,0 0-1,1 1 1,-1-1 0,1 0 0,-1 0 0,1 0 0,-1 0-1,1 0 1,0 0 0,0 0 0,-1 0 0,1 0-1,0 0 1,0 0 0,0-1 0,0 1 0,0 0 0,0 0-1,0-1 1,0 1 0,1-1 0,-1 1 0,0-1 0,0 0-1,0 1 1,1-1 0,-1 0 0,1 0 0,9 1-110,-1 0 0,1-1 0,0 0 1,16-3-1,-15 1-126,25-3-840,-25 2 881,1 1 0,-1 1 0,1 0 0,-1 0 0,1 1 0,-1 1 0,1 0 0,17 4 0,-28-5 234,-1 1-1,0-1 1,0 1 0,1-1-1,-1 1 1,0-1 0,0 1-1,0 0 1,1 0-1,-1-1 1,0 1 0,0 0-1,0 0 1,0 0-1,-1 0 1,1 1 0,0-1-1,0 0 1,-1 0 0,1 0-1,0 1 1,-1-1-1,1 0 1,-1 0 0,0 1-1,1-1 1,-1 0-1,0 1 1,0-1 0,0 1-1,0-1 1,0 0 0,0 1-1,0-1 1,-1 0-1,1 1 1,0-1 0,-1 0-1,1 1 1,-1-1-1,1 0 1,-1 0 0,0 1-1,0-1 1,1 0 0,-1 0-1,-2 2 1,-2 4 419,0-1 0,-1 1 0,0-1 1,0 0-1,-1 0 0,-9 6 0,5-4-418,0 0 0,0-1 0,-1 0 0,0-1 0,0-1 0,-1 0 0,0 0 0,0-1 0,0-1 0,0 0 0,0-1 0,-14 1 0,26-4-616,0 0 0,1 0-1,-1 0 1,0 0 0,1 0 0,-1 0 0,1 0-1,0 0 1,-1 0 0,1 0 0,0 0 0,0 0-1,-1 0 1,1 0 0,0-1 0,0 1 0,0 0-1,0 0 1,0 0 0,1 0 0,-1 0 0,0 0-1,0 0 1,1-1 0,0 0 0,9-15-13675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2.464"/>
    </inkml:context>
    <inkml:brush xml:id="br0">
      <inkml:brushProperty name="width" value="0.025" units="cm"/>
      <inkml:brushProperty name="height" value="0.025" units="cm"/>
    </inkml:brush>
  </inkml:definitions>
  <inkml:trace contextRef="#ctx0" brushRef="#br0">49 177 16047,'0'0'10325,"10"1"-8526,-2-1-1654,0-1 0,0 0 1,0 0-1,0-1 1,0 0-1,-1 0 0,1-1 1,-1 0-1,1 0 1,-1-1-1,0 0 0,0 0 1,-1-1-1,1 0 1,-1 0-1,11-11 0,-11 10-65,0-1-1,-1 1 1,0-1-1,0-1 1,0 1-1,-1-1 1,4-8-1,-7 14-50,0 1 1,0 0-1,-1-1 0,1 1 1,-1 0-1,1-1 1,-1 1-1,0-1 0,0 1 1,1 0-1,-1-1 0,0 1 1,0-1-1,0 1 0,0-1 1,-1 1-1,1-1 0,0 1 1,-1 0-1,1-1 0,-1 1 1,1-1-1,-1 1 0,0 0 1,1 0-1,-1-1 1,0 1-1,0 0 0,0 0 1,0 0-1,0 0 0,0 0 1,0 0-1,0 0 0,-1 0 1,1 1-1,0-1 0,0 0 1,-1 1-1,1-1 0,0 1 1,-1-1-1,1 1 1,-1 0-1,1-1 0,-1 1 1,1 0-1,-1 0 0,-1 0 1,-5 0-29,1 1 0,-1 0 0,1 0 1,-1 0-1,1 1 0,0 0 1,-1 1-1,1 0 0,1 0 0,-1 0 1,0 1-1,1 0 0,0 0 0,-1 0 1,2 1-1,-1 0 0,0 0 1,1 1-1,0-1 0,-6 10 0,4-6-1,0 1 0,0 0-1,1 0 1,0 1-1,1-1 1,0 1-1,1 0 1,0 1 0,1-1-1,0 1 1,1-1-1,-2 18 1,4-27-28,0-1 0,1 1-1,-1 0 1,0-1 0,1 1 0,0 0-1,-1-1 1,1 1 0,0-1 0,0 1-1,-1-1 1,1 0 0,0 1 0,0-1 0,1 0-1,-1 0 1,0 1 0,0-1 0,1 0-1,-1 0 1,0 0 0,1-1 0,-1 1-1,1 0 1,-1 0 0,1-1 0,0 1 0,-1-1-1,1 0 1,-1 1 0,1-1 0,0 0-1,-1 0 1,1 0 0,0 0 0,0 0-1,-1 0 1,4-1 0,5 0-533,-1 0 0,1-1-1,-1 0 1,1 0 0,14-6 0,19-15-5824,3-7-3710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2.855"/>
    </inkml:context>
    <inkml:brush xml:id="br0">
      <inkml:brushProperty name="width" value="0.025" units="cm"/>
      <inkml:brushProperty name="height" value="0.025" units="cm"/>
    </inkml:brush>
  </inkml:definitions>
  <inkml:trace contextRef="#ctx0" brushRef="#br0">338 1 18674,'0'0'3112,"-11"3"-400,-60 27 610,67-27-3134,-1-1 0,0 1 0,1-1 1,-1 2-1,1-1 0,0 0 0,0 1 0,0 0 0,0 0 0,1 0 1,0 0-1,0 0 0,0 1 0,-5 8 0,8-12-212,0 1 0,0-1-1,0 0 1,0 0 0,0 0-1,0 0 1,0 0 0,0 0-1,0 0 1,1 0 0,-1 0-1,0 0 1,1 0 0,-1-1-1,1 1 1,-1 0 0,1 0-1,-1 0 1,1 0 0,-1 0-1,1-1 1,0 1 0,-1 0-1,1 0 1,0-1 0,0 1-1,0-1 1,0 1 0,-1-1-1,1 1 1,0-1 0,0 1 0,0-1-1,0 0 1,0 0 0,0 1-1,0-1 1,1 0 0,54 8-2664,-28-5 1050,-24-2 1616,0 0 0,0 0 0,-1 1-1,1-1 1,-1 1 0,1 0 0,-1 0 0,0 0 0,1 1 0,-1-1 0,-1 1-1,1 0 1,0 0 0,-1 0 0,1 0 0,3 5 0,-5-5 202,1 0 0,-1 0-1,0 0 1,1 0 0,-1 0 0,0 0 0,-1 1 0,1-1 0,-1 0-1,1 1 1,-1-1 0,0 0 0,0 1 0,-1-1 0,1 0 0,0 0 0,-1 1-1,0-1 1,0 0 0,0 0 0,0 0 0,-1 0 0,1 0 0,-1 0-1,0 0 1,0 0 0,0-1 0,0 1 0,0-1 0,-3 4 0,-9 4 11,0 1 1,0-2-1,-1 0 1,-1 0-1,1-2 1,-1 0-1,0 0 1,-1-2-1,0 0 1,0-1-1,-25 3 1,28-5-1349,0-2-1,0 1 1,1-2 0,-1 0 0,-14-3 0,-3-6-10769</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4.014"/>
    </inkml:context>
    <inkml:brush xml:id="br0">
      <inkml:brushProperty name="width" value="0.025" units="cm"/>
      <inkml:brushProperty name="height" value="0.025" units="cm"/>
    </inkml:brush>
  </inkml:definitions>
  <inkml:trace contextRef="#ctx0" brushRef="#br0">122 1 18097,'0'0'7164,"1"10"-6016,-2 80 441,-3 0 1,-4-1-1,-35 153 1,42-254-1589,-1 0 0,0 0-1,-1 1 1,0-1 0,-1 1 0,-8-18-1,1 3-9,2-1 1,-10-47-1,19 74 0,0 0 1,0-1-1,0 1 1,0 0-1,0-1 1,0 1-1,0 0 1,0-1-1,0 1 1,0 0-1,0 0 1,0-1-1,0 1 1,1 0-1,-1 0 1,0-1-1,0 1 1,0 0-1,0 0 1,1-1-1,-1 1 1,0 0-1,0 0 1,1 0-1,-1 0 1,0-1-1,0 1 1,1 0-1,-1 0 1,0 0-1,0 0 1,1 0-1,-1 0 1,0 0-1,1 0 1,-1 0-1,0 0 1,1 0-1,-1 0 1,0 0-1,0 0 1,1 0-1,-1 0 1,0 0-1,1 0 1,-1 0-1,0 0 1,0 0-1,1 0 1,-1 1-1,0-1 1,0 0-1,1 0 1,-1 0-1,0 0 1,0 1-1,1-1 1,-1 0-1,30 16 21,2 0 19,-23-13-26,0-1 0,0 0 1,0 0-1,1-1 0,-1 0 1,0-1-1,1 0 0,-1 0 1,1-1-1,-1 0 0,0-1 1,0 0-1,0-1 0,0 1 1,0-2-1,0 1 0,11-8 1,-13 7-2,-1-1 1,0 1 0,-1-1-1,1-1 1,-1 1-1,0-1 1,0 0 0,-1 0-1,0 0 1,0-1-1,0 1 1,-1-1 0,0 0-1,0 0 1,-1-1-1,0 1 1,0 0 0,-1-1-1,1 1 1,-2-1-1,1-14 1,-1 21 0,0-1 0,0 0 0,0 0 1,0 0-1,-1 0 0,1 1 0,0-1 0,-1 0 0,1 0 0,-1 1 0,0-1 1,0 0-1,1 1 0,-1-1 0,0 1 0,0-1 0,-1 1 0,-1-3 0,2 4-6,0-1-1,-1 1 0,1-1 1,0 1-1,0 0 0,-1-1 0,1 1 1,0 0-1,-1 0 0,1 0 1,0 0-1,0 0 0,-1 0 1,1 0-1,0 1 0,-1-1 0,1 0 1,0 1-1,0-1 0,0 1 1,-1-1-1,1 1 0,0 0 1,0-1-1,0 1 0,0 0 0,0 0 1,-1 1-1,-9 10-2,0 0-1,1 1 0,1 0 1,0 0-1,1 1 1,1 0-1,-8 18 1,3-7 72,6-12-45,0 0-1,0 1 1,1 0-1,1 0 1,0 0-1,1 0 1,1 0-1,-1 25 1,3-38-33,0 0 1,0 0-1,0 0 1,0 0-1,0 0 1,0 0-1,0 0 1,1 0-1,-1 0 1,0 0-1,1 0 1,-1 0-1,1 0 1,-1 0-1,1 0 1,-1 0-1,1-1 1,-1 1-1,1 0 0,0 0 1,0-1-1,-1 1 1,1-1-1,0 1 1,0 0-1,1 0 1,1 0-47,-1-1 0,0 1 0,1-1 0,-1 1 0,1-1 0,-1 0 0,1 0 0,-1 0 0,1 0 0,3-1 0,2-1-172,0 0 0,0 0 0,0-1-1,0 0 1,13-7 0,32-32-1182,-46 34 1428,0 1 0,1 0 0,0 1 0,0 0-1,0 0 1,1 0 0,0 1 0,0 1 0,1 0-1,-1 0 1,13-3 0,-21 7 8,0 0 0,0 0 0,0 0 0,0 0 0,0 0 0,1 0 0,-1 0 0,0 0 0,0 0 0,0 1 0,0-1 0,0 1 0,0-1 0,0 0 0,0 1 0,0 0 0,0-1 0,0 1 0,0 0 0,0-1 0,0 1 0,-1 0 0,1 0 0,0 0 0,1 1 0,8 30 395,2 3-93,-11-33-313,0-1-1,0 0 1,0 0 0,0 0-1,0 0 1,0 0-1,0 0 1,1-1-1,-1 1 1,0 0-1,0-1 1,1 1-1,-1-1 1,0 1-1,1-1 1,-1 1-1,1-1 1,-1 0-1,1 0 1,-1 0-1,1 0 1,-1 0-1,0 0 1,4 0-1,8-4 57,-1 0 0,1 0 0,-1-1 0,1-1 0,-1 0 0,-1 0-1,20-15 1,24-12-13,-52 31-58,7-3-35,0 0 1,0 0-1,0 1 1,0 0 0,0 1-1,1 0 1,0 1 0,13-2-1,-23 4 32,0 1-1,0 0 0,0-1 1,-1 1-1,1 0 0,0 0 0,0 0 1,-1 0-1,1-1 0,-1 1 0,1 0 1,-1 0-1,1 0 0,-1 0 1,1 0-1,-1 0 0,0 0 0,0 0 1,1 0-1,-1 0 0,0 1 0,0-1 1,0 0-1,0 0 0,0 0 1,0 0-1,-1 0 0,1 0 0,0 0 1,-1 2-1,-6 37 135,5-35-347,-6 22 357,6-8-4352,14-19-8441</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4.782"/>
    </inkml:context>
    <inkml:brush xml:id="br0">
      <inkml:brushProperty name="width" value="0.025" units="cm"/>
      <inkml:brushProperty name="height" value="0.025" units="cm"/>
    </inkml:brush>
  </inkml:definitions>
  <inkml:trace contextRef="#ctx0" brushRef="#br0">174 141 19763,'0'0'1980,"-12"3"364,-1 1-1810,-1 1-1,1 1 1,1 0 0,-1 0 0,-20 16-1,28-19-400,0 0 0,1 1 0,-1-1 0,1 1 0,0 0 0,0 0 0,1 1 0,-1-1 0,1 1 0,0-1 0,0 1 0,0 0 0,0 1 0,1-1 0,0 0 0,0 1-1,1-1 1,0 1 0,-2 11 0,3-17-130,0 1-1,0-1 0,1 1 1,-1-1-1,0 1 0,0-1 0,0 1 1,0-1-1,1 0 0,-1 1 1,0-1-1,0 1 0,1-1 1,-1 1-1,0-1 0,1 0 1,-1 1-1,0-1 0,1 0 0,-1 1 1,1-1-1,-1 0 0,1 0 1,-1 1-1,0-1 0,1 0 1,-1 0-1,1 0 0,-1 0 1,1 0-1,-1 1 0,1-1 0,24-2-33,20-14-110,-31 8 56,-2-2-1,0 0 0,0 0 1,0-1-1,-2 0 0,1-1 1,-1-1-1,-1 1 1,9-17-1,1-6 896,-1 0 1,18-55-1,-36 87-436,0 7-203,-29 88 52,21-72-223,1 0 0,1 1 0,1-1 1,-4 32-1,8-46-31,1 1 1,0-1 0,0 1-1,0-1 1,1 1 0,0-1-1,0 0 1,0 1 0,5 10-1,-5-15-7,0 0-1,1 0 1,-1 0-1,1 0 0,0-1 1,-1 1-1,1-1 1,0 1-1,0-1 0,0 0 1,0 1-1,0-1 1,0 0-1,0 0 0,0-1 1,1 1-1,-1 0 1,0-1-1,0 1 0,1-1 1,-1 0-1,0 0 1,1 0-1,-1 0 0,0 0 1,1 0-1,-1-1 1,0 1-1,1-1 0,2-1 1,3 0-231,1-1 1,-1-1 0,0 0 0,0 0 0,-1 0-1,1-1 1,-1 0 0,0-1 0,-1 1-1,1-1 1,-1-1 0,0 1 0,5-8 0,1-2 188,-1 1 0,0-2 1,-1 1-1,14-35 0,-22 45 300,0 0-1,0 0 1,0-1 0,-1 1-1,0 0 1,0-8-1,-1 13-184,1 0 0,-1 0 0,-1 0 0,1 0 0,0 0-1,0 0 1,0 0 0,0 0 0,-1 0 0,1 0 0,0 0 0,-1 1 0,1-1 0,-1 0-1,1 0 1,-1 0 0,1 0 0,-1 1 0,0-1 0,1 0 0,-1 1 0,0-1-1,0 0 1,1 1 0,-1-1 0,0 1 0,0-1 0,0 1 0,0-1 0,0 1 0,0 0-1,1-1 1,-1 1 0,0 0 0,0 0 0,0 0 0,0 0 0,0 0 0,0 0 0,0 0-1,0 0 1,0 0 0,0 0 0,0 1 0,0-1 0,-2 1 0,-3 1-23,0 1 0,0-1 0,0 2 0,0-1 0,0 0 0,1 1 1,0 0-1,-1 0 0,2 1 0,-1 0 0,0-1 0,-6 11 0,-1 1 308,0 1-1,-18 34 1,12 0 666,17-50-970,1 0 0,-1 0 0,1 0 0,-1 1 1,1-1-1,0 0 0,0 1 0,0-1 0,0 0 1,0 0-1,0 1 0,0-1 0,0 0 0,0 1 1,0-1-1,1 0 0,-1 0 0,0 1 0,1-1 1,-1 0-1,1 0 0,0 0 0,-1 1 1,1-1-1,0 0 0,0 0 0,0 0 0,0 0 1,0-1-1,0 1 0,0 0 0,0 0 0,0 0 1,0-1-1,2 2 0,2-1-75,0 0-1,0-1 1,0 1-1,0-1 1,0 0-1,0 0 1,0-1-1,0 1 1,0-1-1,0-1 1,0 1 0,8-4-1,0-1-637,-1 0 0,0-1-1,13-11 1,-13 9 6,0 1 0,1 0 0,16-7 0,-29 15 759,0 0 0,1 0 0,-1-1 0,0 1 0,1 0 0,-1 0 1,0 0-1,1 0 0,-1 0 0,0 0 0,1 0 0,-1 0 0,0 0 0,1 0 0,-1 0 0,1 0 0,-1 0 0,0 1 1,0-1-1,1 0 0,-1 0 0,0 0 0,1 0 0,-1 1 0,0-1 0,1 0 0,-1 0 0,0 0 0,0 1 0,0-1 0,1 0 1,-1 0-1,0 1 0,0-1 0,0 0 0,1 1 0,-1-1 0,0 0 0,0 1 0,0-1 0,0 0 0,0 1 0,0-1 1,0 0-1,0 1 0,0-1 0,0 1 0,1 26 1426,-1-24-1454,0-1 1,-1 1 0,1 0 0,0-1 0,0 1 0,1-1 0,-1 1 0,0-1 0,1 1 0,0-1 0,-1 1 0,1-1 0,0 1 0,3 4 0,-2-6-34,1 0 0,-1 0 0,1 0 0,0 0 0,0 0 1,-1 0-1,1-1 0,0 0 0,0 1 0,0-1 0,-1 0 0,1 0 1,0 0-1,0-1 0,0 1 0,0-1 0,3-1 0,50-20-141,-44 16 54,0 1 103,1-3-161,1 2 1,0 0 0,0 0-1,0 1 1,1 1 0,0 0 0,0 2-1,0-1 1,29 0 0,-43 4 148,-1-1 0,1 1 0,0-1 0,0 1 0,0-1 0,-1 1 1,1 0-1,0-1 0,-1 1 0,1 0 0,0 0 0,-1-1 0,1 1 0,-1 0 0,1 0 1,-1 0-1,0 0 0,1 0 0,-1 0 0,0 0 0,1 0 0,-1 0 0,0-1 0,0 1 1,0 0-1,0 0 0,0 0 0,0 0 0,0 0 0,-1 0 0,1 0 0,0 0 0,0 0 1,-1 0-1,1 0 0,0 0 0,-1 0 0,-1 1 0,-14 37 463,11-29-762,-8 11 656,3-14-5888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5.417"/>
    </inkml:context>
    <inkml:brush xml:id="br0">
      <inkml:brushProperty name="width" value="0.025" units="cm"/>
      <inkml:brushProperty name="height" value="0.025" units="cm"/>
    </inkml:brush>
  </inkml:definitions>
  <inkml:trace contextRef="#ctx0" brushRef="#br0">25 124 11307,'-2'0'394,"1"-1"0,0 1 0,-1-1 0,1 0 0,0 1 0,-1-1 0,1 0 0,0 0 0,0 0 0,0 0 0,0 0 0,0 0 0,0 0 0,0 0 0,0-1-1,0 1 1,1 0 0,-1-1 0,1 1 0,-1 0 0,0-1 0,1 1 0,0-1 0,-1 1 0,1 0 0,0-1 0,0 1 0,0-1 0,0-2 0,1 1-93,0 1-1,1-1 0,-1 0 0,1 1 1,0-1-1,0 1 0,0-1 0,0 1 0,0 0 1,0 0-1,0 0 0,1 0 0,3-2 1,7-4 34,0 0 0,0 1 0,0 1 0,1 0 0,14-3 0,-21 7-236,0 0 0,-1 0 0,1 1 1,0 1-1,0-1 0,-1 1 0,1 0 1,0 0-1,0 1 0,0 0 0,7 2 0,-12-2-81,-1-1 0,1 1 0,-1 0-1,1 0 1,0 0 0,-1 0-1,0 0 1,1 0 0,-1 1 0,0-1-1,1 0 1,-1 1 0,0-1 0,0 1-1,0-1 1,0 1 0,1 2-1,-1 0 23,0-1-1,-1 1 0,1 0 0,-1-1 1,0 1-1,0 0 0,0 0 0,0-1 1,0 1-1,-1 0 0,-1 5 0,-3 4 30,-1 0-1,0-1 0,0 0 1,-1 0-1,-1-1 0,0 1 1,0-2-1,-1 1 0,-1-1 1,-17 15-1,-36 42 296,63-67-361,0 1 0,-1-1 0,1 0 0,0 0 0,0 1 0,0-1 0,-1 0 0,1 1 0,0-1 0,0 0 0,0 1 0,0-1 0,-1 0 0,1 1 0,0-1 0,0 0 0,0 1 0,0-1 0,0 0 0,0 1 0,0-1 0,0 0 0,0 1 0,0-1 0,0 0 0,0 1 1,0-1-1,1 0 0,-1 1 0,0-1 0,0 0 0,0 1 0,0-1 0,1 0 0,-1 1 0,0-1 0,0 0 0,0 0 0,1 1 0,-1-1 0,0 0 0,1 0 0,-1 1 0,23 4 102,32-9-12,-22-1-419,0-2-1,0-1 1,-1-1-1,0-2 1,-1-2 0,39-20-1,-68 32-86,0 0 0,0-1-1,0 1 1,0 0 0,0-1 0,0 0-1,0 1 1,-1-1 0,1 0-1,-1 0 1,2-3 0,-1-16-8775,-8 8-2663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5.761"/>
    </inkml:context>
    <inkml:brush xml:id="br0">
      <inkml:brushProperty name="width" value="0.025" units="cm"/>
      <inkml:brushProperty name="height" value="0.025" units="cm"/>
    </inkml:brush>
  </inkml:definitions>
  <inkml:trace contextRef="#ctx0" brushRef="#br0">1 90 16944,'0'0'7399,"57"30"-6470,-15-28-481,9-2-352,3 0-288,-1-1-1858,-3-7-3043,-6-5-5444</inkml:trace>
  <inkml:trace contextRef="#ctx0" brushRef="#br0" timeOffset="1">516 0 13453,'0'0'10634,"-20"63"-7976,8-32-1376,3 0-834,0-2-32,7-5-288,2-3-63,0-9-226,6-7-1440,6-5-1730,-1 0-2371,-1-13-5476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0.448"/>
    </inkml:context>
    <inkml:brush xml:id="br0">
      <inkml:brushProperty name="width" value="0.025" units="cm"/>
      <inkml:brushProperty name="height" value="0.025" units="cm"/>
    </inkml:brush>
  </inkml:definitions>
  <inkml:trace contextRef="#ctx0" brushRef="#br0">207 72 14286,'0'0'3341,"-3"-10"-266,2 6-2694,0-1-1,-1 1 0,1 0 0,-1 0 1,0 0-1,-1 0 0,1 0 1,-1 0-1,-5-5 0,6 7-266,0 0-1,0 1 1,0-1-1,0 1 1,-1 0-1,1 0 1,0 0-1,-1 0 1,1 0-1,-1 1 1,1-1-1,-1 1 1,0-1-1,1 1 1,-1 0 0,1 0-1,-1 0 1,0 0-1,1 1 1,-1-1-1,1 1 1,-1-1-1,1 1 1,-4 2-1,-2 0-29,1 1 0,-1 0 1,1 1-1,0-1 0,0 1 0,1 1 0,0-1 0,0 1 0,0 0 1,0 1-1,1-1 0,0 1 0,1 0 0,-1 0 0,1 1 0,1-1 1,0 1-1,0 0 0,0 0 0,-2 14 0,4-21-81,1 0 0,0 0 0,1 0 0,-1 0 0,0-1 0,0 1 0,0 0 0,0 0 0,1 0 0,-1-1 0,0 1 0,1 0 0,-1 0 0,0-1 0,1 1 0,-1 0 0,1-1 0,-1 1 0,1 0 0,0-1 0,-1 1 0,1-1 0,0 1 0,-1-1 0,1 1 0,0-1 0,0 1 0,30 6 109,31-13 82,-43 0-248,-1 0-1,1-2 1,-1 0 0,-1-1-1,1-1 1,22-17 0,-31 21 50,-15 13 138,1 0 1,1 0-1,-1 0 1,1 0-1,0 1 1,1 0-1,0-1 1,0 1-1,-2 15 1,5-22-120,1-1 0,-1 1 0,1 0 0,-1-1 0,1 1 0,0 0 0,0-1 0,-1 1 1,1-1-1,0 1 0,0-1 0,-1 1 0,1-1 0,0 0 0,0 1 0,0-1 0,0 0 0,0 0 0,0 0 0,-1 0 1,1 0-1,0 0 0,0 0 0,0 0 0,0 0 0,1 0 0,32-1 326,-31 1-288,7-2-6,0 0 1,0-1 0,1 1 0,-2-2 0,13-5-1,-13 5-43,-1 0 0,1 1 0,0 0 0,0 1 1,0 0-1,19-2 0,-27 5 13,0-1 0,-1 1 1,1-1-1,0 1 1,0 0-1,0-1 0,-1 1 1,1 0-1,0-1 1,-1 1-1,1 0 0,-1 0 1,1 0-1,-1 0 1,1 0-1,-1 0 0,0-1 1,1 1-1,-1 0 1,0 0-1,0 0 0,0 0 1,0 0-1,0 2 1,1-1 20,-1 0 0,1 0 1,-1 0-1,1 1 0,0-1 1,-1 0-1,1-1 0,0 1 1,0 0-1,0 0 0,1 0 0,-1 0 1,3 2-1,3-1-19,1-1-1,-1 0 1,1-1 0,-1 1-1,1-1 1,0-1 0,-1 1-1,1-2 1,0 1-1,10-2 1,12 0-32,-22 2-348,24-3-1963,-24-3-1893,-3-5-3374,1-5-10528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6.354"/>
    </inkml:context>
    <inkml:brush xml:id="br0">
      <inkml:brushProperty name="width" value="0.025" units="cm"/>
      <inkml:brushProperty name="height" value="0.025" units="cm"/>
    </inkml:brush>
  </inkml:definitions>
  <inkml:trace contextRef="#ctx0" brushRef="#br0">0 368 13068,'0'0'6145,"13"2"-4421,-4 0-1498,-4-1-154,1 1-1,-1-1 1,1-1 0,0 1 0,-1-1 0,1 0-1,0 0 1,-1 0 0,1-1 0,0 0 0,-1 0-1,1-1 1,-1 1 0,10-5 0,3-4 113,-1 0 0,0-1 0,22-19 0,-34 26 82,-1 0 1,1 0-1,-1 0 0,0-1 1,0 1-1,-1-1 0,0 0 1,1 0-1,-2 0 0,1 0 1,0-1-1,-1 1 0,0-1 1,-1 0-1,1 1 0,0-8 1,-2 13-229,0-1 0,0 0-1,0 1 1,0-1 0,0 1 0,-1-1 0,1 1 0,0-1 0,0 1 0,-1-1 0,1 1 0,0-1-1,0 1 1,-1-1 0,1 1 0,-1-1 0,1 1 0,0-1 0,-1 1 0,1 0 0,-1-1 0,1 1-1,-1 0 1,1 0 0,-1-1 0,1 1 0,-1 0 0,1 0 0,-1 0 0,0-1 0,1 1 0,-1 0 0,1 0-1,-1 0 1,1 0 0,-1 0 0,0 0 0,1 0 0,-1 0 0,1 0 0,-1 1 0,1-1 0,-1 0-1,0 0 1,0 1 0,-28 12 168,17-3-104,2 0-1,-1 1 1,1 0-1,1 1 0,0 0 1,1 1-1,0 0 1,1 0-1,1 0 1,0 1-1,0 0 0,2 1 1,0-1-1,0 1 1,-2 25-1,6-38-84,-1 0-1,1 0 1,0 0 0,0 1-1,1-1 1,-1 0 0,0 0-1,1 0 1,-1 0 0,1-1-1,-1 1 1,1 0-1,0 0 1,0 0 0,0 0-1,0-1 1,0 1 0,0 0-1,1-1 1,-1 1 0,0-1-1,1 1 1,-1-1-1,3 2 1,-1-2-4,0 0 1,1 0-1,-1 0 0,0 0 1,0 0-1,1-1 0,-1 0 1,0 1-1,1-1 0,-1-1 1,0 1-1,0 0 0,6-2 0,3-1-55,0-1 0,0 0-1,-1 0 1,1-1-1,-1-1 1,0 0-1,12-9 1,7-9 60,-1-1 0,-2-2 0,0-1 0,-2-1 0,-1-1 1,-2 0-1,-1-2 0,-1-1 0,-2-1 0,-1 0 0,17-51 0,-33 83 2,0 0 0,-1-1 0,1 1-1,0-1 1,-1 1 0,1-1 0,-1 1-1,0-1 1,0 1 0,0-1 0,-1-3 0,1 6-13,0-1 0,0 1 0,-1 0-1,1-1 1,0 1 0,0 0 0,-1 0 0,1-1 0,0 1 0,-1 0 0,1 0 0,0 0 0,-1 0 0,1-1 0,0 1 0,-1 0 0,1 0 0,-1 0 0,1 0 0,0 0 0,-1 0 0,1 0 0,-1 0 0,1 0 0,0 0 0,-1 0 0,1 0 0,0 0 0,-1 0 0,1 1 0,-1-1 0,1 0 0,0 0 0,-1 0 0,1 0 0,0 1 0,-1-1 0,1 0 0,-1 1 0,-6 4 70,-1 1 1,1 0-1,0 0 1,-9 11-1,-10 13-60,1 1 0,-25 42 0,40-57-11,1 0 1,1 1-1,0 0 1,2 1 0,0-1-1,-8 37 1,14-51-8,-1 0 0,0 1 0,1-1 0,0 0 0,0 1 0,0-1 0,0 1 0,0-1 0,1 1 0,-1-1 0,1 0 0,0 1 0,0-1 0,0 0 0,1 0 0,-1 0 0,1 0 0,0 0 0,-1 0 0,1 0 0,0 0 0,1-1 0,-1 1 0,1-1 0,-1 0 0,1 0 0,-1 1 0,1-2 0,0 1 0,0 0 0,0-1 0,4 2 0,3 0 0,0 0 0,0-1 0,1 0 0,-1-1 0,1 0 0,-1-1 0,1 0 0,-1 0 0,15-3 0,10-9-2261,-33 11 1890,-1 0 0,1 0-1,0-1 1,0 1 0,-1-1 0,1 1-1,-1-1 1,1 0 0,-1 1 0,0-1-1,0 0 1,0 0 0,0 0 0,0 0-1,0 0 1,0 0 0,-1 0 0,1 0-1,-1 0 1,1-1 0,-1 1 0,0-3-1,0-19-9199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6.681"/>
    </inkml:context>
    <inkml:brush xml:id="br0">
      <inkml:brushProperty name="width" value="0.025" units="cm"/>
      <inkml:brushProperty name="height" value="0.025" units="cm"/>
    </inkml:brush>
  </inkml:definitions>
  <inkml:trace contextRef="#ctx0" brushRef="#br0">0 1 20628,'0'0'7943,"58"0"-24791</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7.873"/>
    </inkml:context>
    <inkml:brush xml:id="br0">
      <inkml:brushProperty name="width" value="0.025" units="cm"/>
      <inkml:brushProperty name="height" value="0.025" units="cm"/>
    </inkml:brush>
  </inkml:definitions>
  <inkml:trace contextRef="#ctx0" brushRef="#br0">1 104 16848,'0'0'8915,"1"12"-8675,-2 141 3204,1-152-3414,0-1 1,0 1 0,0-1-1,0 1 1,0 0 0,0-1-1,0 1 1,0-1 0,0 1 0,0 0-1,1-1 1,-1 1 0,0-1-1,0 1 1,1-1 0,-1 1 0,0-1-1,1 1 1,-1-1 0,0 1-1,1-1 1,-1 1 0,1-1 0,-1 0-1,1 1 1,-1-1 0,1 0-1,-1 1 1,1-1 0,-1 0-1,1 1 1,-1-1 0,1 0 0,-1 0-1,1 0 1,1 0 0,26-7 524,22-24-138,-36 20-381,-1 0 0,20-23 0,-30 30-22,1 0 0,-1 0 0,-1 0 0,1 0 0,0-1 0,-1 0 0,0 1 0,0-1 0,0 0 0,-1 0 0,0 0 0,0 0 0,1-8 0,-11 20-173,-2 8 84,10-10 66,-1-1 1,1 1-1,0 0 1,0 0-1,0 0 1,1 0 0,-1-1-1,1 1 1,0 0-1,1 0 1,1 9-1,-1-12 19,0 0-1,0 0 1,0 1-1,0-2 1,0 1-1,0 0 1,1 0 0,-1 0-1,1-1 1,0 1-1,-1-1 1,1 1-1,0-1 1,0 1-1,0-1 1,0 0-1,0 0 1,0 0-1,0 0 1,0-1-1,0 1 1,0 0-1,1-1 1,-1 0-1,0 1 1,1-1 0,1 0-1,9 0 32,-1-1-1,0 0 1,0 0 0,1-1 0,-1-1-1,0 0 1,-1-1 0,1 0-1,0-1 1,-1 0 0,0 0 0,-1-2-1,1 1 1,-1-1 0,0-1-1,-1 0 1,0 0 0,0-1-1,0 0 1,-1 0 0,-1-1 0,0 0-1,9-16 1,-14 22-41,0 1 0,0-1 0,-1 0 0,0 1 0,1-1 0,-1 0 0,-1 0 0,1 0 0,0 0 0,-1 0 0,0-4 0,0 7 0,0 0 0,-1 0 0,1-1 0,0 1 0,-1 0 0,1 0 0,-1 0 0,1 0 0,-1 0 0,0 0 0,1 0 0,-1 1 0,0-1 0,0 0 0,1 0 0,-1 0 0,0 1 0,0-1 0,0 0 0,0 1 0,0-1 0,0 1 0,0-1 0,0 1 0,0 0 0,-1-1 0,1 1 0,0 0 0,0 0 0,0 0 0,0 0 0,0 0 0,-1 0 0,1 0 0,0 0 0,0 0 0,0 0 0,0 1 0,0-1 0,-2 1 0,-2 1 0,0-1 0,1 1 0,-1 1 0,0-1 0,1 1 0,-1-1 0,1 1 0,0 1 0,0-1 0,0 1 0,0-1 0,1 1 0,-7 9 0,1-2 0,1 1 0,0 1 0,-11 24 0,19-36 0,-1 0 0,1 0 0,-1 0 0,1 0 0,-1 0 0,1 0 0,-1 0 0,1 1 0,0-1 0,0 0 0,0 0 0,0 0 0,0 0 0,0 1 0,0-1 0,0 0 0,0 0 0,0 0 0,1 1 0,-1-1 0,0 0 0,1 0 0,-1 0 0,1 0 0,-1 0 0,1 0 0,0 0 0,-1 0 0,1 0 0,0 0 0,0 0 0,0 0 0,-1-1 0,1 1 0,0 0 0,0-1 0,0 1 0,0 0 0,0-1 0,1 1 0,0-1 0,6 3 0,1-1 0,-1-1 0,1 1 0,-1-2 0,10 1 0,13 1 0,58 21 0,-82-21 0,0 0 0,0 1 0,0 0 0,-1 1 0,1-1 0,-1 1 0,0 1 0,0-1 0,0 1 0,6 7 0,-9-57 0,-16-147 0,12 191-6,1 0 0,0 0 0,-1 0 0,1 0 0,0 0-1,0 0 1,0 0 0,0 0 0,0 0 0,0 0 0,0 0 0,1 0 0,-1 0 0,0 0 0,0 0-1,1 0 1,-1 0 0,1 0 0,-1 0 0,1 0 0,-1 0 0,1 0 0,-1 1 0,1-1 0,1-1-1,24-1-800,-14 3 289,100 0-11579,-70 0 4698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8.219"/>
    </inkml:context>
    <inkml:brush xml:id="br0">
      <inkml:brushProperty name="width" value="0.025" units="cm"/>
      <inkml:brushProperty name="height" value="0.025" units="cm"/>
    </inkml:brush>
  </inkml:definitions>
  <inkml:trace contextRef="#ctx0" brushRef="#br0">143 1 4708,'0'0'18541,"-7"13"-16838,-23 41 423,-27 67 0,48-98-1617,0 1 0,1 0 0,2 1 0,0-1 0,2 1 0,-2 34 0,6-58-509,-1 0 0,1 0 0,0 0 0,0 0 0,0 0 0,0 0 0,0 0 0,1 0 0,-1 0 0,0 0 0,0 0 0,1-1 0,-1 1 0,0 0 0,1 0 0,-1 0 0,1 0 0,-1-1 0,1 1 0,-1 0 0,1 0 0,-1-1 0,1 1 0,0 0 0,0-1 0,-1 1 0,1-1 0,0 1 0,1 0 0,0-1 0,0 0 0,0 0 0,0 0 0,0 0 0,-1 0 0,1 0 0,0-1 0,0 1 0,0-1 0,-1 1 0,1-1 0,0 0 0,3-1 0,5-4 0,-1 0 0,1-1 0,14-13 0,22-29-1,-2-2 1,53-81-1,-41 56-173,-44 56-2117,-11 17-2405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8.547"/>
    </inkml:context>
    <inkml:brush xml:id="br0">
      <inkml:brushProperty name="width" value="0.025" units="cm"/>
      <inkml:brushProperty name="height" value="0.025" units="cm"/>
    </inkml:brush>
  </inkml:definitions>
  <inkml:trace contextRef="#ctx0" brushRef="#br0">21 1 18129,'0'0'4068,"-20"57"-897,20-37-320,0-3-1570,7-4-384,12-6-577,8-5-256,5-2-544,2-2-1538,1-14-1698,-2-5-1056,-1-3-2019,-11-2-6181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9.214"/>
    </inkml:context>
    <inkml:brush xml:id="br0">
      <inkml:brushProperty name="width" value="0.025" units="cm"/>
      <inkml:brushProperty name="height" value="0.025" units="cm"/>
    </inkml:brush>
  </inkml:definitions>
  <inkml:trace contextRef="#ctx0" brushRef="#br0">77 0 2370,'0'0'22005,"-8"7"-21834,1 1 63,0 0 0,1 0 0,0 1 0,0 0 0,1 0 0,0 1 0,0-1-1,1 1 1,0 0 0,1 0 0,0 1 0,1-1 0,0 0 0,1 1 0,0-1 0,0 12 0,1-20-215,0-1 1,0 1-1,0-1 1,0 1-1,0-1 1,0 1-1,0-1 1,0 1-1,1-1 0,-1 0 1,1 1-1,-1-1 1,1 0-1,-1 1 1,1-1-1,0 0 1,0 1-1,-1-1 0,1 0 1,0 0-1,0 0 1,0 0-1,0 0 1,0 0-1,1 0 1,-1 0-1,0 0 0,0-1 1,1 1-1,-1 0 1,0-1-1,1 1 1,-1-1-1,0 0 1,1 1-1,-1-1 0,1 0 1,-1 0-1,1 0 1,-1 0-1,1 0 1,-1 0-1,1 0 1,-1 0-1,0-1 0,1 1 1,1-1-1,3-1 33,-1 0-1,1 0 0,-1 0 0,0 0 1,0-1-1,0 0 0,0 0 0,-1 0 0,1-1 1,-1 0-1,6-6 0,-3 1-30,0 0-1,-1-1 1,0 0-1,0 0 0,-1-1 1,0 1-1,-1-1 1,-1 0-1,0 0 1,0-1-1,2-20 1,-20 60 59,6-15-75,2 1 211,0 1 0,2 0 0,-1 1 0,2-1 0,0 1 0,1 0-1,0 0 1,0 25 0,3-40-210,0-1 0,0 1 0,0-1 0,0 1 0,0-1 0,0 0 0,0 1 0,0-1 0,0 1 0,0-1 0,1 1 0,-1-1 0,0 1 0,0-1 0,1 0 0,-1 1 0,0-1 0,0 1 0,1-1-1,-1 0 1,0 1 0,1-1 0,-1 0 0,0 1 0,1-1 0,-1 0 0,1 0 0,-1 1 0,1-1 0,-1 0 0,0 0 0,1 0 0,-1 0 0,1 1 0,-1-1 0,2 0 0,22-6 146,20-18-146,-11-4-207,-24 20 180,0-1 0,1 1 0,0 1 0,0 0 0,0 0 0,1 1 0,0 0 0,0 1 0,23-7 0,-33 12 18,0 0-1,0 1 1,1-1-1,-1 1 1,0-1-1,0 1 1,0-1-1,0 1 1,0 0-1,0 0 1,-1-1-1,1 1 1,0 0-1,0 0 0,0 0 1,-1 0-1,1 0 1,0 0-1,-1 0 1,1 0-1,-1 0 1,1 0-1,-1 0 1,0 0-1,1 1 1,-1-1-1,0 0 1,0 0-1,0 0 1,0 0-1,0 1 1,0-1-1,0 0 1,-1 2-1,0 51-120,1-48 120,-2 2 93,1 0 0,-1 0 0,0 0 0,-1 0 0,-5 11 0,-2 8 82,27-44-171,-10 3 0,-1 0 0,-1-1 0,0 0 0,-1 0 0,0 0 0,-1-1 0,-1 1 0,-1-1 0,0 0 0,-3-30 0,2 22 0,38 21 0,-6 1 0,-20 0 0,1 1 0,-1 0 0,0 1 0,1 0 0,-1 1 0,1 0 0,-1 1 0,0 0 0,14 6 0,-24-8 0,-1 1 0,1 0 0,-1 0 0,1 0 0,-1 0 0,0 0 0,1 0 0,-1 1 0,0-1 0,0 0 0,0 1 0,0-1 0,0 0 0,0 1 0,0-1 0,-1 1 0,1 0 0,0-1 0,-1 1 0,0 0 0,1-1 0,-1 3 0,0 0 0,0-1 0,0 1 0,0 0 0,-1-1 0,0 1 0,0-1 0,0 1 0,0-1 0,0 1 0,-3 2 0,-3 8 0,-2-1 0,0 1 0,-17 18 0,-3-1 0,20-24 0,1 1 0,1 0 0,-1 1 0,1 0 0,1 0 0,-11 19 0,17-28 0,0 0 0,0 1 0,0-1 0,0 0 0,0 0 0,0 1 0,-1-1 0,1 0 0,0 0 0,0 1 0,0-1 0,0 0 0,0 1 0,0-1 0,0 0 0,0 1 0,1-1 0,-1 0 0,0 0 0,0 1 0,0-1 0,0 0 0,0 0 0,0 1 0,1-1 0,-1 0 0,0 0 0,0 1 0,0-1 0,0 0 0,1 0 0,-1 0 0,0 1 0,0-1 0,1 0 0,-1 0 0,0 0 0,0 0 0,1 1 0,16 0 0,18-9 0,-21 3-671,0-2-1,0 0 1,-1-1 0,0 0-1,0-1 1,20-19 0,63-72-8737,-48 47 4905,-21 23-6643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9.620"/>
    </inkml:context>
    <inkml:brush xml:id="br0">
      <inkml:brushProperty name="width" value="0.025" units="cm"/>
      <inkml:brushProperty name="height" value="0.025" units="cm"/>
    </inkml:brush>
  </inkml:definitions>
  <inkml:trace contextRef="#ctx0" brushRef="#br0">237 0 16303,'0'0'6172,"-9"6"-4480,1-1-1443,0 1 0,0 0 0,1 0 0,0 1 0,1 0 1,-1 0-1,1 1 0,1 0 0,-1 0 0,1 0 0,-4 10 0,-5 10 179,1 0 0,2 1 0,1 0 1,1 0-1,2 1 0,1 1 0,1-1 0,1 1 0,2-1 0,3 47 0,12-40-411,-13-36-51,0 0 0,0-1 1,0 1-1,1 0 0,-1 0 0,0-1 0,0 1 1,1 0-1,-1-1 0,1 1 0,-1 0 0,0-1 1,1 1-1,-1-1 0,1 1 0,-1-1 0,1 1 1,0-1-1,-1 1 0,1-1 0,0 1 0,-1-1 1,1 0-1,0 1 0,-1-1 0,1 0 0,0 0 1,-1 1-1,1-1 0,0 0 0,0 0 0,-1 0 1,1 0-1,0 0 0,0 0 0,-1 0 0,1 0 1,0 0-1,0-1 0,-1 1 0,1 0 1,0 0-1,0-1 0,-1 1 0,2-1 0,-1-4-659,0 0 0,0 0 0,0 0 0,-1 0 0,0 0 0,0 0 0,0 0 0,0-1-1,-1 1 1,0 0 0,-3-10 0,-1 0 346,-2-1 1,0 1-1,-1 0 0,-17-24 0,14 24 1149,1-1 0,1-1 0,-9-22 0,17 37-540,0 1 0,1-1 0,-1 0 0,1 1 0,0-1 0,-1 1 0,1-1 0,0 0 0,0 1 0,0-1 1,0 0-1,1 1 0,-1-1 0,0 1 0,1-1 0,-1 0 0,1 1 0,-1-1 0,1 1 0,0-1 0,-1 1 1,3-3-1,-1 2-41,1-1 0,-1 1 0,1 0 0,-1 0 0,1 0 0,0 1 0,0-1 0,0 1 1,0-1-1,0 1 0,3-1 0,13-2-213,0 0 0,0 1 0,26-1 0,-23 3-239,-14 0-681,20-3-1901,-16-3-7470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9.965"/>
    </inkml:context>
    <inkml:brush xml:id="br0">
      <inkml:brushProperty name="width" value="0.025" units="cm"/>
      <inkml:brushProperty name="height" value="0.025" units="cm"/>
    </inkml:brush>
  </inkml:definitions>
  <inkml:trace contextRef="#ctx0" brushRef="#br0">0 116 24087,'0'0'2466,"61"-27"-448,-9 12-192,17 1-993,9 1-65,1 3-672,-5 1-800,-6-3-3813,-8-3-10120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2:24.347"/>
    </inkml:context>
    <inkml:brush xml:id="br0">
      <inkml:brushProperty name="width" value="0.025" units="cm"/>
      <inkml:brushProperty name="height" value="0.025" units="cm"/>
    </inkml:brush>
  </inkml:definitions>
  <inkml:trace contextRef="#ctx0" brushRef="#br0">13 78 5285,'-5'-2'3075,"1"-4"-1185,1 3-385,3-1-416,0 0-288,0 3-673,14-3-160,9-1 32,11 1 0,12-3-320,12-2-962,7-3-1632,4-4-4037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2:25.036"/>
    </inkml:context>
    <inkml:brush xml:id="br0">
      <inkml:brushProperty name="width" value="0.025" units="cm"/>
      <inkml:brushProperty name="height" value="0.025" units="cm"/>
    </inkml:brush>
  </inkml:definitions>
  <inkml:trace contextRef="#ctx0" brushRef="#br0">1 104 6022,'0'0'6310,"52"-1"-5253,-6-12-257,13 0-639,13-7-129,8-6-1089,4-5-3812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1.433"/>
    </inkml:context>
    <inkml:brush xml:id="br0">
      <inkml:brushProperty name="width" value="0.025" units="cm"/>
      <inkml:brushProperty name="height" value="0.025" units="cm"/>
    </inkml:brush>
  </inkml:definitions>
  <inkml:trace contextRef="#ctx0" brushRef="#br0">163 213 15150,'0'0'5889,"2"-8"-2740,-1 7-3083,0-29 1957,-11 21-1142,-14 13-434,15 0-408,0 1-1,1 0 1,-1 0 0,1 1 0,0 1 0,1-1 0,-1 1-1,1 0 1,-7 11 0,9-13-22,0 1-1,0 1 1,1-1-1,0 1 1,0 0-1,1 0 1,0 0-1,0 0 1,0 0-1,1 1 1,1-1-1,-3 12 1,5-19-17,-1 1 0,0 0 0,0 0 0,0-1 0,0 1 0,1 0 0,-1 0 0,0-1 0,1 1 0,-1 0 0,0-1 0,1 1 0,-1 0 0,1-1 0,-1 1 0,1-1 0,-1 1 0,1-1 0,-1 1 0,1-1 0,0 1 0,-1-1 0,1 0 0,0 1 0,-1-1 0,1 0-1,0 0 1,0 1 0,-1-1 0,1 0 0,0 0 0,0 0 0,-1 0 0,3 0 0,30-2 106,-30 2-88,14-3 37,0-2 0,-1 1-1,1-2 1,-1 0 0,0-1 0,-1-1 0,0-1 0,24-16 0,-4-1-12,-1-2 1,38-39-1,-58 54-64,-1 0 0,0-1-1,-1-1 1,0 0 0,-2-1-1,1 0 1,11-28 0,-21 44 9,-1 0 1,0-1 0,0 1 0,0 0 0,1 0 0,-1-1 0,0 1 0,0 0 0,0-1 0,0 1 0,0 0 0,1 0 0,-1-1 0,0 1-1,0 0 1,0-1 0,0 1 0,0 0 0,0-1 0,0 1 0,0 0 0,0-1 0,0 1 0,-1 0 0,1-1 0,0 1 0,0 0-1,0-1 1,0 1 0,0 0 0,0 0 0,-1-1 0,1 1 0,0 0 0,0 0 0,0-1 0,-1 1 0,1 0 0,0 0 0,0 0-1,-1-1 1,1 1 0,-15 7-309,-15 20 60,4 3 632,-36 55 1,56-76-173,0 1 0,0 0 0,1 0 0,1 1 1,0 0-1,0 0 0,1 0 0,1 0 0,0 0 0,-1 18 0,3-27-195,0-1-1,0 1 0,0-1 1,0 1-1,0 0 1,1-1-1,-1 1 0,1-1 1,-1 1-1,1-1 1,0 1-1,-1-1 0,1 1 1,0-1-1,0 0 0,0 0 1,0 1-1,0-1 1,1 0-1,-1 0 0,0 0 1,0 0-1,1 0 0,1 1 1,1 0 9,0-1 1,0 0 0,0 1-1,0-1 1,1 0-1,-1-1 1,0 1-1,1-1 1,4 0 0,2 0 21,0-1 0,0-1 0,0 0 0,0 0 0,0-1 0,19-8 0,-20 6-4,0 0 1,-1-1-1,0-1 1,0 1 0,10-11-1,-16 14-30,1-1-1,-1 1 0,0-1 0,0 0 0,-1 0 0,1 0 1,-1-1-1,0 1 0,0-1 0,0 1 0,0-1 1,-1 1-1,0-1 0,1-5 0,-2 9-8,0 0 0,0 0 0,0 0 0,0 0 0,0 0-1,0 0 1,0 0 0,-1 0 0,1 0 0,0 1 0,0-1 0,-1 0 0,1 0 0,-1 0-1,1 0 1,-1 1 0,1-1 0,-1 0 0,1 0 0,-1 1 0,1-1 0,-1 0 0,0 1 0,0-1-1,1 1 1,-1-1 0,0 1 0,0-1 0,0 1 0,1 0 0,-1-1 0,0 1 0,0 0 0,0 0-1,0 0 1,0-1 0,0 1 0,0 0 0,0 0 0,1 0 0,-1 0 0,0 1 0,0-1-1,0 0 1,0 0 0,0 1 0,0-1 0,0 0 0,-1 1 0,-4 1-10,1 0 1,-1 0 0,1 0-1,-1 0 1,1 1 0,-7 5-1,-37 38 301,47-44-250,0 0 1,0 0-1,0 0 1,1 0-1,-1 1 0,1-1 1,-1 1-1,1-1 1,0 1-1,0 0 1,0-1-1,1 1 0,-1 0 1,1 0-1,-1-1 1,1 1-1,0 0 1,0 0-1,0 0 0,0 0 1,1 3-1,0-5-31,0 1 0,1-1 0,-1 1-1,0-1 1,1 1 0,-1-1 0,1 0-1,-1 1 1,1-1 0,0 0 0,0 0-1,-1 0 1,1-1 0,0 1 0,0 0-1,0-1 1,0 1 0,0-1 0,0 1-1,0-1 1,4 0 0,51 1 138,-43-1-97,9 1-33,0-2 0,0 0 1,0-1-1,-1-2 0,1 0 0,-1-1 1,0-1-1,41-18 0,-62 23-8,1 1 0,0-1 0,-1 1 0,1-1 0,0 0 0,-1 0 0,1 0 0,-1 0 0,0 0 0,1 0 0,-1-1 0,0 1 0,0 0 0,1-1 0,-1 1 0,0 0 0,0-1 0,-1 0-1,1 1 1,0-1 0,0 1 0,-1-1 0,1 0 0,-1 0 0,0 1 0,1-1 0,-1 0 0,0 0 0,0 1 0,0-1 0,0 0 0,0 0 0,0 0 0,-1 1 0,1-1 0,-1 0 0,1 1 0,-1-1 0,0 0 0,1 1 0,-1-1 0,0 1 0,-1-3 0,-7-6 40,1 0 1,-1 0-1,-1 1 1,1 0 0,-13-8-1,-10-10 19,61 26-62,28 10-131,141 17-2525,-166-24 1312,0-2-1,0 0 1,0-3 0,39-7 0,7-11-12402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2:26.490"/>
    </inkml:context>
    <inkml:brush xml:id="br0">
      <inkml:brushProperty name="width" value="0.025" units="cm"/>
      <inkml:brushProperty name="height" value="0.025" units="cm"/>
    </inkml:brush>
  </inkml:definitions>
  <inkml:trace contextRef="#ctx0" brushRef="#br0">0 136 5061,'0'0'8968,"20"-52"-8840,13 44-64,11-4-32,14-2-32,12-9-2081,7-4-3589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14.141"/>
    </inkml:context>
    <inkml:brush xml:id="br0">
      <inkml:brushProperty name="width" value="0.025" units="cm"/>
      <inkml:brushProperty name="height" value="0.025" units="cm"/>
    </inkml:brush>
  </inkml:definitions>
  <inkml:trace contextRef="#ctx0" brushRef="#br0">111 0 1794,'0'0'5044,"-3"10"-2951,-4 23-1597,1 0-1,2 0 0,2 1 1,1 33-1,-1 178 1289,5 267 84,6-337-1768,4 179-264,-34 103 393,1-94-47,18-223 85,-14 235 1153,-23 336 864,40-706-2440,-2 10 751,-6-11-3399,1-4-1205</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56.767"/>
    </inkml:context>
    <inkml:brush xml:id="br0">
      <inkml:brushProperty name="width" value="0.025" units="cm"/>
      <inkml:brushProperty name="height" value="0.025" units="cm"/>
    </inkml:brush>
  </inkml:definitions>
  <inkml:trace contextRef="#ctx0" brushRef="#br0">0 414 11659,'0'0'13159,"6"-8"-11568,58-78-263,119-123 0,-116 136-1117,-63 69-194,-1-1 31,1 1-1,0 0 0,0 0 0,0 1 0,0-1 0,1 1 1,5-4-1,-9 7-27,-1 0 0,1 0 1,-1 0-1,0 0 0,1 0 1,-1 0-1,1 1 0,-1-1 0,0 0 1,1 0-1,-1 0 0,1 0 1,-1 1-1,0-1 0,1 0 0,-1 0 1,0 1-1,1-1 0,-1 0 1,0 1-1,0-1 0,1 0 1,-1 1-1,0-1 0,0 0 0,1 1 1,-1-1-1,0 0 0,0 1 1,0-1-1,0 1 0,0-1 0,0 0 1,0 1-1,0-1 0,0 1 1,0-1-1,0 0 0,0 1 1,0-1-1,0 1 0,0-1 0,0 1 1,0 0-1,-1 27 434,1-23-284,-4 30 86,-1 0 0,-1-1-1,-23 67 1,17-64-77,2 0-1,-11 77 1,20-112-337,1 1 0,0-1 1,0 1-1,0-1 0,0 1 1,0-1-1,0 0 0,1 1 0,-1-1 1,1 1-1,0-1 0,-1 0 0,1 1 1,2 1-1,-2-3-91,0 0 0,0 0 1,1 0-1,-1 0 0,0 0 0,1-1 0,-1 1 1,0 0-1,1-1 0,-1 1 0,1-1 1,-1 0-1,1 1 0,-1-1 0,1 0 1,-1 0-1,1 0 0,0 0 0,-1 0 1,1-1-1,-1 1 0,3-1 0,17-5-7582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57.098"/>
    </inkml:context>
    <inkml:brush xml:id="br0">
      <inkml:brushProperty name="width" value="0.025" units="cm"/>
      <inkml:brushProperty name="height" value="0.025" units="cm"/>
    </inkml:brush>
  </inkml:definitions>
  <inkml:trace contextRef="#ctx0" brushRef="#br0">31 1 20756,'0'0'9352,"-31"49"-8903,34-49-513,16-3-2082,4-16-2274,2-4-3524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57.426"/>
    </inkml:context>
    <inkml:brush xml:id="br0">
      <inkml:brushProperty name="width" value="0.025" units="cm"/>
      <inkml:brushProperty name="height" value="0.025" units="cm"/>
    </inkml:brush>
  </inkml:definitions>
  <inkml:trace contextRef="#ctx0" brushRef="#br0">164 0 13421,'0'0'11002,"-12"6"-9523,8-3-1356,-2-1 64,-1 2-1,1-1 1,0 1 0,0 0 0,0 0 0,1 1 0,-1 0-1,1 0 1,0 0 0,1 1 0,-1-1 0,-6 13 0,-1 5 188,1 0 0,2 1 0,0 0 0,2 0 0,0 1 0,2 0 1,1 1-1,1-1 0,1 1 0,2 46 0,0-70-371,0 1 0,0 0 1,1 0-1,-1-1 0,0 1 0,1 0 0,0-1 0,0 1 0,-1 0 1,2-1-1,-1 1 0,0-1 0,0 1 0,1-1 0,-1 0 1,1 0-1,0 0 0,0 0 0,0 0 0,0 0 0,0 0 0,0 0 1,0-1-1,1 1 0,-1-1 0,1 0 0,-1 1 0,1-1 0,-1 0 1,1-1-1,0 1 0,-1 0 0,1-1 0,0 1 0,-1-1 0,6 0 1,-3-1-4,1 0 1,0 0 0,-1 0 0,1-1 0,-1 1 0,0-1 0,0-1-1,1 1 1,-2-1 0,1 0 0,0 0 0,0 0 0,-1-1 0,0 1-1,0-1 1,0 0 0,4-6 0,0-2-2,0-1 0,-1 0 0,0 0 0,-2-1 0,1 0 0,-2 0 0,0 0 0,0 0 0,-1-1 0,-1 1 0,-1-1 0,0 0 0,0 0 0,-2 1 0,-3-26 0,2 35-3,1 0 0,-1 1 0,0-1 1,-1 1-1,1 0 0,-1 0 0,0 0 0,0 0 0,0 0 0,0 0 1,-1 1-1,0-1 0,-4-2 0,7 5-15,0 0-1,0 0 1,-1 0 0,1 0-1,0 0 1,0 0 0,-1 0-1,1 1 1,-1-1 0,1 0-1,0 1 1,-1-1 0,1 1-1,-1 0 1,1-1 0,-1 1-1,0 0 1,1 0 0,-1 0-1,1 0 1,-1 0 0,1 1-1,-1-1 1,1 0 0,-1 1-1,1-1 1,-1 1 0,1-1-1,-1 1 1,1 0 0,0 0-1,-1-1 1,1 1 0,0 0-1,0 0 1,0 0 0,0 1 0,0-1-1,0 0 1,0 0 0,0 0-1,0 1 1,0-1 0,0 2-1,-6 25-5323,8-9-3516,1-8-452</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57.802"/>
    </inkml:context>
    <inkml:brush xml:id="br0">
      <inkml:brushProperty name="width" value="0.025" units="cm"/>
      <inkml:brushProperty name="height" value="0.025" units="cm"/>
    </inkml:brush>
  </inkml:definitions>
  <inkml:trace contextRef="#ctx0" brushRef="#br0">53 0 13229,'0'0'17157,"0"14"-15838,-4 55-912,-17 93 1,9-86-285,-3 111 1,15-187-177,0 0 0,0 0 0,0 1 0,0-1 0,0 0 0,0 1 0,0-1 0,0 0 0,-1 0 0,1 1 0,0-1 0,0 0 0,1 1 0,-1-1 0,0 0 0,0 0 0,0 1 0,0-1 0,0 0 0,0 0 0,0 1 1,0-1-1,0 0 0,1 0 0,-1 1 0,0-1 0,0 0 0,0 0 0,0 1 0,1-1 0,-1 0 0,0 0 0,0 0 0,1 0 0,-1 1 0,0-1 0,0 0 0,1 0 0,-1 0 0,0 0 0,0 0 0,1 0 0,-1 0 0,0 0 0,1 0 0,-1 0 0,0 0 0,0 0 0,1 0 0,-1 0 0,0 0 0,1 0 0,-1 0 0,0 0 0,0 0 0,1 0 0,-1 0 0,1-1 0,12-13-6387,-4-7-1258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58.145"/>
    </inkml:context>
    <inkml:brush xml:id="br0">
      <inkml:brushProperty name="width" value="0.025" units="cm"/>
      <inkml:brushProperty name="height" value="0.025" units="cm"/>
    </inkml:brush>
  </inkml:definitions>
  <inkml:trace contextRef="#ctx0" brushRef="#br0">96 1 14478,'0'0'13671,"-2"16"-12032,-54 263 978,32-175-2255,20-85-362,0 0 0,2 0 0,-1 21 0,3-40 0,0 0 0,0 1 0,0-1 0,0 0 0,0 1 0,0-1 0,0 1 0,0-1 0,0 0 0,0 1 0,0-1 0,0 0 0,0 1 0,0-1 0,0 0 0,1 0 0,-1 1 0,0-1 0,0 0 0,0 1 0,1-1 0,-1 0 0,0 0 0,0 1 0,1-1 0,-1 0 0,0 0 0,0 0 0,1 1 0,-1-1 0,0 0 0,1 0 0,-1 0 0,0 0 0,1 0 0,-1 0 0,0 0 0,1 0 0,-1 0 0,0 0 0,1 0 0,-1 0 0,1 0 0,-1 0 0,0 0 0,1 0 0,-1 0 0,0 0 0,1 0 0,-1 0 0,0 0 0,1-1 0,17-10 0,-5-2 0,0 0 0,-1-1 0,-1 0 0,-1-1 0,11-19 0,39-84 0,27-103 0,-86 213-3648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58.679"/>
    </inkml:context>
    <inkml:brush xml:id="br0">
      <inkml:brushProperty name="width" value="0.025" units="cm"/>
      <inkml:brushProperty name="height" value="0.025" units="cm"/>
    </inkml:brush>
  </inkml:definitions>
  <inkml:trace contextRef="#ctx0" brushRef="#br0">0 140 17905,'0'0'14211,"8"-7"-13645,-7 7-559,12-10 26,0 0 0,27-15 0,-36 23-34,-1 1 0,1-1 0,-1 1 0,1 0 0,0-1 0,0 2 0,-1-1 0,1 0 0,6 1-1,-8 0 2,-1 0 0,0 0-1,0 0 1,1 1 0,-1-1-1,0 1 1,0-1 0,0 1-1,0-1 1,0 1 0,1 0-1,-1-1 1,0 1 0,0 0-1,-1 0 1,1 0 0,0-1-1,0 1 1,0 0-1,0 0 1,-1 1 0,1-1-1,-1 0 1,1 0 0,-1 0-1,1 0 1,-1 0 0,1 1-1,-1 1 1,3 13 0,-1 0 0,-1 1 0,-1 0 0,0-1 0,-1 1 0,-4 21 0,-1 37 0,29-107 0,-15 8 0,-1-1 0,-1 0 0,5-41 0,1-3 0,-12 72 0,1 0 0,-1 0 0,1-1 0,0 1 0,0 0 0,0-1 0,0 1 0,1-1 0,-1 1 0,1-1 0,-1 0 0,1 1 0,0-1 0,0 0 0,0 0 0,0 0 0,0-1 0,0 1 0,1 0 0,-1-1 0,1 1 0,-1-1 0,1 0 0,-1 0 0,1 0 0,0 0 0,4 0 0,-2 0 0,1-1 0,-1 0 0,0 0 0,0-1 0,0 0 0,0 1 0,0-2 0,0 1 0,0-1 0,-1 1 0,1-1 0,0 0 0,-1-1 0,1 1 0,6-6 0,0-2 0,-1-1 0,0 0 0,0 0 0,9-14 0,8-11 0,-41 84 0,5-25 0,1-1 0,1 1 0,1 0 0,0 1 0,2 0 0,-1 26 0,5-49 1,0-1 0,0 0-1,0 1 1,1-1 0,-1 0 0,0 1-1,0-1 1,0 0 0,0 0 0,1 1 0,-1-1-1,0 0 1,0 1 0,0-1 0,1 0-1,-1 0 1,0 0 0,1 1 0,-1-1-1,0 0 1,0 0 0,1 0 0,-1 0 0,0 1-1,1-1 1,-1 0 0,0 0 0,1 0-1,-1 0 1,0 0 0,1 0 0,-1 0 0,1 0-1,-1 0 1,0 0 0,1 0 0,-1 0-1,0 0 1,1 0 0,-1 0 0,0-1-1,1 1 1,-1 0 0,0 0 0,0 0 0,1 0-1,-1-1 1,0 1 0,1 0 0,-1 0-1,0-1 1,0 1 0,0 0 0,1 0 0,-1-1-1,0 0 1,18-14-221,0-16-2770,0-22-7836,-11 12 731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59.023"/>
    </inkml:context>
    <inkml:brush xml:id="br0">
      <inkml:brushProperty name="width" value="0.025" units="cm"/>
      <inkml:brushProperty name="height" value="0.025" units="cm"/>
    </inkml:brush>
  </inkml:definitions>
  <inkml:trace contextRef="#ctx0" brushRef="#br0">33 1 19474,'0'0'13293,"-32"51"-13293,43-38 0,6 1 0,4-3-1569,0-3-3396,1-2-2146,-1-3-2722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59.364"/>
    </inkml:context>
    <inkml:brush xml:id="br0">
      <inkml:brushProperty name="width" value="0.025" units="cm"/>
      <inkml:brushProperty name="height" value="0.025" units="cm"/>
    </inkml:brush>
  </inkml:definitions>
  <inkml:trace contextRef="#ctx0" brushRef="#br0">100 0 11755,'0'0'12321,"-5"9"-8712,-77 84 1473,70-72-5106,12-20 22,0-1 0,0 1-1,0-1 1,0 0 0,0 1 0,0-1-1,0 0 1,0 1 0,0-1 0,0 1-1,0-1 1,1 0 0,-1 1 0,0-1 0,0 0-1,0 1 1,1-1 0,-1 0 0,0 1-1,0-1 1,0 0 0,1 0 0,-1 1-1,0-1 1,1 0 0,-1 0 0,0 1-1,1-1 1,-1 0 0,0 0 0,1 0-1,40 2-283,-20-3 91,-14 1 60,1 0 0,-1 0-1,0 1 1,1-1-1,-1 2 1,0-1-1,11 4 1,-17-4 180,1 0 1,0 0 0,-1 1-1,1-1 1,-1 0-1,0 1 1,1-1-1,-1 0 1,0 1-1,0 0 1,0-1-1,0 1 1,0 0-1,0-1 1,0 1-1,0 0 1,-1 0-1,1 0 1,-1 0-1,1 0 1,-1-1 0,0 1-1,0 0 1,0 0-1,0 0 1,0 0-1,0 0 1,0 0-1,-1 0 1,1 0-1,-1 0 1,0 0-1,-1 2 1,-2 5-40,0 1 1,-1-1 0,0-1-1,-1 1 1,0-1-1,0 0 1,0 0 0,-1-1-1,-1 0 1,1 0-1,-1-1 1,0 1 0,-1-2-1,1 1 1,-1-1-1,-18 7 1,26-12-46,0 0 1,0 0-1,1 0 1,-1 0-1,0 0 0,0 0 1,0 0-1,0 0 1,1-1-1,-1 1 1,0 0-1,0 0 0,0-1 1,1 1-1,-1 0 1,0-1-1,1 1 0,-1-1 1,0 1-1,1-1 1,-1 1-1,1-1 0,-1 0 1,0 1-1,1-1 1,-1 0-1,1 1 0,0-1 1,-1 0-1,1 0 1,0 1-1,-1-1 1,1 0-1,0 0 0,0 0 1,0 1-1,0-1 1,-1 0-1,1-1 0,1-39-4599,0 33 2823,2-20-7196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3.273"/>
    </inkml:context>
    <inkml:brush xml:id="br0">
      <inkml:brushProperty name="width" value="0.025" units="cm"/>
      <inkml:brushProperty name="height" value="0.025" units="cm"/>
    </inkml:brush>
  </inkml:definitions>
  <inkml:trace contextRef="#ctx0" brushRef="#br0">130 181 5669,'50'-52'5768,"82"-74"5440,-132 126-11157,0 0 0,0 0 0,0 0 0,0 0-1,0-1 1,0 1 0,0 0 0,1 0 0,-1 0 0,0 0-1,0 0 1,0 0 0,0-1 0,0 1 0,0 0-1,0 0 1,1 0 0,-1 0 0,0 0 0,0 0-1,0 0 1,0 0 0,0 0 0,1 0 0,-1 0 0,0 0-1,0 0 1,0 0 0,0 0 0,1 0 0,-1 0-1,0 0 1,0 0 0,0 0 0,0 0 0,1 0-1,-1 0 1,0 0 0,0 0 0,0 0 0,0 0-1,0 0 1,1 0 0,-1 0 0,0 0 0,0 0 0,0 1-1,0-1 1,0 0 0,0 0 0,1 0 0,-1 0-1,0 0 1,0 0 0,0 1 0,0-1 0,0 0-1,0 0 1,0 0 0,0 0 0,0 0 0,0 1 0,0-1-1,-2 17 801,-12 21-651,-26 26 74,-2-2-1,-93 105 1,50-65-22,124-164-10743,-11 16 4786,-2 6 318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3:59.709"/>
    </inkml:context>
    <inkml:brush xml:id="br0">
      <inkml:brushProperty name="width" value="0.025" units="cm"/>
      <inkml:brushProperty name="height" value="0.025" units="cm"/>
    </inkml:brush>
  </inkml:definitions>
  <inkml:trace contextRef="#ctx0" brushRef="#br0">37 152 22133,'0'0'8840,"9"-6"-7270,3-1-1442,61-44 22,-66 46-156,-1 0 0,1-1 0,-1 0 0,0 0 0,-1 0 0,0-1 0,0 0 0,7-12 0,-12 19 6,1-1 0,-1 1 0,1-1 0,-1 1 0,0-1 0,0 1 0,1-1 0,-1 0 0,0 1 0,0-1 0,0 1 0,0-1 0,1 0 0,-1 1 0,0-1 0,0 1 0,0-1 0,0 0 0,-1 1 0,1-1 0,0 1 0,0-1 0,0 0 0,0 1 0,0-1 0,-1 1 0,1-1 0,0 1 0,-1-1 0,1 1 0,0-1 0,-1 1 0,1-1 0,-1 1 0,0-1 0,-24 2 0,-26 23 0,39-14 0,-1 1 0,1 0 0,1 1 0,0 0 0,-10 15 0,17-22 0,1 0 0,-1 0 0,1 0 0,0 1 0,1-1 0,-1 0 0,1 1 0,0 0 0,1 0 0,0-1 0,-1 1 0,2 0 0,-1 0 0,1 0 0,0 0 0,0 0 0,1 6 0,0-10 0,0 0 0,0-1 0,0 1 0,0-1 0,0 1 0,1-1 0,-1 1 0,0-1 0,1 0 0,-1 1 0,1-1 0,-1 0 0,1 0 0,0 0 0,-1-1 0,1 1 0,0 0 0,0 0 0,0-1 0,-1 0 0,1 1 0,0-1 0,0 0 0,0 0 0,4 0 0,54-1 0,-54 0 0,1 0-131,0 0-1,0 0 1,0-1-1,0 0 1,-1 0-1,1-1 1,-1 0-1,9-5 1,-9 5-524,-1-1 0,0 0-1,0 0 1,0 0 0,7-9 0,5-11-9029</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4:00.052"/>
    </inkml:context>
    <inkml:brush xml:id="br0">
      <inkml:brushProperty name="width" value="0.025" units="cm"/>
      <inkml:brushProperty name="height" value="0.025" units="cm"/>
    </inkml:brush>
  </inkml:definitions>
  <inkml:trace contextRef="#ctx0" brushRef="#br0">0 93 20884,'0'0'11066,"12"6"-11365,-5-2 212,-5-2 43,1 0-1,0 0 1,0-1 0,0 1 0,0-1 0,0 1 0,0-1 0,0 0 0,1 0 0,-1-1-1,0 1 1,0-1 0,1 1 0,-1-1 0,0 0 0,1 0 0,-1-1 0,0 1 0,1-1-1,-1 1 1,0-1 0,0 0 0,0-1 0,5-1 0,3-3-142,0-1 1,-1 0-1,0 0 1,-1-1-1,0 0 1,0 0-1,0-1 1,-1-1-1,-1 1 1,0-1-1,7-12 1,-17 34 229,0 0 0,1 1 0,1-1 1,0 0-1,1 0 0,1 16 0,5-7-1417,6-14-2800,7-6-4700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5:24.672"/>
    </inkml:context>
    <inkml:brush xml:id="br0">
      <inkml:brushProperty name="width" value="0.025" units="cm"/>
      <inkml:brushProperty name="height" value="0.025" units="cm"/>
    </inkml:brush>
  </inkml:definitions>
  <inkml:trace contextRef="#ctx0" brushRef="#br0">0 0 10570,'0'0'4895,"2"9"-4350,5 42-52,-3 0-1,-1 0 1,-6 64 0,1 0-2522,8-3-3278,6 99 1362,-20 102 8640,0-88-2466,12 9-3079,1 5-4360,-6-190 1458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5:25.017"/>
    </inkml:context>
    <inkml:brush xml:id="br0">
      <inkml:brushProperty name="width" value="0.025" units="cm"/>
      <inkml:brushProperty name="height" value="0.025" units="cm"/>
    </inkml:brush>
  </inkml:definitions>
  <inkml:trace contextRef="#ctx0" brushRef="#br0">67 0 6566,'-35'456'7228,"32"-307"-6823,2-70 52,-14 100 0,10-139 90,-2 56 0,7-90-2741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07.911"/>
    </inkml:context>
    <inkml:brush xml:id="br0">
      <inkml:brushProperty name="width" value="0.025" units="cm"/>
      <inkml:brushProperty name="height" value="0.025" units="cm"/>
    </inkml:brush>
  </inkml:definitions>
  <inkml:trace contextRef="#ctx0" brushRef="#br0">9 130 11147,'0'0'7244,"0"-8"-3630,-1 5-3458,1 0 112,-1-1 1,1 1-1,0-1 0,0 1 0,0-1 1,0 1-1,1-1 0,0 1 0,-1-1 1,1 1-1,0 0 0,1 0 0,-1-1 1,0 1-1,1 0 0,0 0 0,0 0 1,0 0-1,0 1 0,0-1 0,0 0 1,5-3-1,2 0-20,1 1 0,-1 0 0,1 0 0,0 1 0,1 0 0,-1 1 0,0 0 0,1 1 0,0 0 0,0 1 0,-1 0 0,21 0 0,-30 1-246,0 0 0,1 0 0,-1 0 0,0 1 0,0-1 0,1 0 1,-1 0-1,0 1 0,0-1 0,1 1 0,-1-1 0,0 1 0,0-1 0,0 1 0,0 0 0,0 0 0,0-1 0,0 1 0,0 0 0,0 0 0,0 0 0,0 0 0,0 0 0,-1 0 0,2 2 0,-1-1 5,-1 1-1,1-1 0,-1 1 0,1-1 0,-1 1 0,0 0 1,0-1-1,0 1 0,0-1 0,-1 1 0,1-1 0,-2 4 1,0 4 36,-2-1 1,1 1-1,-2-1 1,1 0 0,-10 15-1,-58 64 294,51-65-217,1 0 0,1 2 0,-27 47 0,45-70-120,0 0 0,0 0 0,0 0 0,0 0 0,0 0 0,1 0 0,-1 0 0,1 0 0,-1 1 0,1-1 0,0 0 0,0 0 0,1 5 0,-1-6 0,0 0 0,1 0 0,-1 0 0,1 0 0,-1 0 0,1 0 0,-1 0 0,1 0 0,0-1 0,-1 1 0,1 0 0,0 0 0,0-1 0,0 1 0,-1 0 0,1-1 0,0 1 0,0-1 0,0 1 0,2 0 0,5 0 0,-1 1 0,1-1 0,0 0 0,0-1 0,-1 0 0,12-1 0,2 0 0,42 1-3012,32 0-9468,-61 0-3610</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08.251"/>
    </inkml:context>
    <inkml:brush xml:id="br0">
      <inkml:brushProperty name="width" value="0.025" units="cm"/>
      <inkml:brushProperty name="height" value="0.025" units="cm"/>
    </inkml:brush>
  </inkml:definitions>
  <inkml:trace contextRef="#ctx0" brushRef="#br0">1 1 17232,'0'0'15247,"11"-1"-32576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08.595"/>
    </inkml:context>
    <inkml:brush xml:id="br0">
      <inkml:brushProperty name="width" value="0.025" units="cm"/>
      <inkml:brushProperty name="height" value="0.025" units="cm"/>
    </inkml:brush>
  </inkml:definitions>
  <inkml:trace contextRef="#ctx0" brushRef="#br0">239 2 17745,'0'0'2183,"-8"-1"342,4 0-2337,-1 1 1,1 0-1,-1 0 0,0 1 0,1-1 1,-1 1-1,1 0 0,-1 0 0,1 1 1,0-1-1,-1 1 0,1 0 0,0 0 1,0 0-1,0 1 0,0 0 0,1-1 0,-1 1 1,1 1-1,0-1 0,-1 0 0,-3 7 1,-7 5 12,1 1 0,0 1 0,1 0 0,1 0 1,1 1-1,0 0 0,1 1 0,1 0 0,1 1 1,1 0-1,1 0 0,0 0 0,2 0 0,0 1 1,0 23-1,3-41-180,-1 0 1,1-1-1,0 1 1,0-1-1,0 1 1,1-1-1,-1 1 0,0 0 1,1-1-1,0 1 1,0-1-1,-1 0 1,1 1-1,1-1 1,-1 0-1,0 1 1,1-1-1,-1 0 1,1 0-1,-1 0 1,1 0-1,0 0 1,0-1-1,0 1 0,0-1 1,0 1-1,0-1 1,0 1-1,1-1 1,-1 0-1,1 0 1,-1 0-1,0-1 1,1 1-1,-1 0 1,1-1-1,0 0 1,-1 0-1,1 1 1,-1-1-1,1-1 0,-1 1 1,6-1-1,1-1 123,0 0 0,0-1 0,-1 0-1,1 0 1,-1-1 0,1 0-1,-1-1 1,0 0 0,-1 0 0,1 0-1,8-9 1,-5 3-139,-2-1 0,1 0 0,-1 0 0,-1-1 0,0 0 0,-1 0 0,0-1 0,-1 0 0,-1 0 0,0 0 1,-1-1-1,-1 0 0,0 0 0,-1 0 0,0 0 0,-1 0 0,-1 0 0,-3-24 0,3 35-27,0 0 0,-1 0 0,0 0 1,0 0-1,0 0 0,-1 0 0,1 0 0,-1 1 0,0-1 0,0 1 1,0-1-1,-1 1 0,1 0 0,-1 0 0,0 0 0,0 0 0,0 0 1,0 0-1,0 1 0,0 0 0,-1-1 0,1 1 0,-5-1 1,5 2-25,1 0 0,-1 0 0,0 1 1,0-1-1,0 1 0,0 0 0,0 0 1,0 0-1,0 0 0,0 0 0,1 1 1,-1-1-1,0 1 0,0 0 0,0 0 1,0 0-1,1 0 0,-1 0 0,1 1 1,-1-1-1,1 1 0,-1 0 0,1-1 1,0 1-1,0 0 0,0 0 0,0 1 1,0-1-1,0 0 0,1 1 1,-1-1-1,-1 4 0,1-2-582,0 0 0,0 1 0,0-1 0,1 1 0,0-1 0,0 1 0,0 0 0,1-1 0,-1 1 0,1 7 0,0-8-445,1-1 0,-1 1 0,1-1 0,-1 1 0,1-1 0,0 1 0,1-1 0,2 7 0,10 8-8194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08.969"/>
    </inkml:context>
    <inkml:brush xml:id="br0">
      <inkml:brushProperty name="width" value="0.025" units="cm"/>
      <inkml:brushProperty name="height" value="0.025" units="cm"/>
    </inkml:brush>
  </inkml:definitions>
  <inkml:trace contextRef="#ctx0" brushRef="#br0">90 0 19763,'0'0'7874,"1"12"-6737,-3 28-450,-2 0 0,-1-1 0,-2 0 0,-19 60 0,14-54-578,1 0 0,2 1-1,-5 85 1,14-129-255,-1 0 0,1 0 1,1-1-1,-1 1 0,0 0 0,0 0 0,1-1 0,-1 1 0,1 0 1,-1-1-1,1 1 0,0-1 0,0 1 0,0-1 0,0 1 0,2 2 1,-2-3-305,1 0 1,-1 0 0,0 0 0,1-1 0,-1 1 0,1 0 0,0-1 0,-1 1-1,1-1 1,-1 0 0,1 1 0,0-1 0,-1 0 0,1 0 0,0 0 0,-1 0-1,1 0 1,2-1 0,13-2-5968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09.314"/>
    </inkml:context>
    <inkml:brush xml:id="br0">
      <inkml:brushProperty name="width" value="0.025" units="cm"/>
      <inkml:brushProperty name="height" value="0.025" units="cm"/>
    </inkml:brush>
  </inkml:definitions>
  <inkml:trace contextRef="#ctx0" brushRef="#br0">132 67 12172,'0'0'19207,"-9"13"-18572,-12 20-449,2 2-1,-19 45 1,29-59-158,2 0 0,0 0 0,1 1 0,1 0 0,1 0 0,-2 32 0,6-53-28,1-1 0,-1 0 0,1 0 0,-1 1 0,1-1 0,-1 0 0,1 0 0,-1 1 0,1-1 0,-1 0 0,1 0 0,-1 0 0,1 0 0,-1 0 0,1 0 0,0 0 0,-1 0 0,1 0 0,-1 0 0,1 0 0,-1-1 0,1 1 0,-1 0 0,1 0 0,-1 0 0,1-1 0,-1 1 0,1 0 0,-1-1 0,1 1 0,-1 0 0,0-1 0,1 0 0,14-11 0,-1-2 0,0 0 0,-1 0 0,0-2 0,-2 1 0,0-2 0,9-16 0,-5 10 0,28-48 0,47-109 0,-90 189-2708,-5 19-5885,-5-2 489,-1 5-4201</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09.832"/>
    </inkml:context>
    <inkml:brush xml:id="br0">
      <inkml:brushProperty name="width" value="0.025" units="cm"/>
      <inkml:brushProperty name="height" value="0.025" units="cm"/>
    </inkml:brush>
  </inkml:definitions>
  <inkml:trace contextRef="#ctx0" brushRef="#br0">19 143 12075,'-3'8'4079,"0"0"-2831,-6 22 1305,6-7 2566,7-21-1208,16-12-2473,24-25-139,19-14-1041,-58 46-252,1 0 0,-1 0 0,1 1 0,-1-1 0,1 1 0,0 1 0,0-1 0,0 1 0,0 0 0,10-1 0,-15 3 7,0-1 0,0 1 0,0 0 0,0-1 0,0 1 0,0 0 0,0-1 0,0 1 0,0 0 0,0 0 0,-1 0 0,1 0 0,0 0 0,0 0-1,-1 0 1,1 0 0,-1 0 0,1 0 0,-1 0 0,0 1 0,1-1 0,-1 0 0,0 0 0,0 0 0,1 1 0,-1-1 0,0 0 0,0 0 0,-1 2 0,0 39 319,11-137-332,-6 73 0,7-30 0,-11 54 0,0 1 0,-1 0 0,1-1 0,0 1 0,1-1 0,-1 1 0,0 0 0,1-1 0,-1 1 0,1-1 0,0 1 0,0-1 0,0 1 0,0-1 0,1 1 0,-1-1 0,0 0 0,1 0 0,0 0 0,2 3 0,-2-2 0,1 0 0,0 0 0,1 0 0,-1 0 0,0 0 0,1 0 0,-1-1 0,1 0 0,0 0 0,0 0 0,7 3 0,-6-5 0,0 1 0,0 0 0,0-1 0,0 0 0,0 0 0,0-1 0,0 1 0,0-1 0,0 0 0,0-1 0,0 1 0,0-1 0,-1 0 0,1 0 0,0 0 0,-1-1 0,0 1 0,0-1 0,0 0 0,0 0 0,0-1 0,0 1 0,-1-1 0,0 0 0,1 0 0,-2 0 0,1 0 0,0-1 0,-1 1 0,4-10 0,-14 36 0,1-1 0,1 1 0,1 0 0,1 0 0,1 0 0,0 37 0,3-59-62,-1 1 0,1-1-1,0 1 1,0-1 0,0 1 0,0-1 0,0 1 0,0-1-1,0 1 1,0-1 0,0 1 0,0-1 0,0 1 0,0-1-1,0 1 1,0-1 0,0 1 0,1-1 0,-1 1 0,0-1-1,0 1 1,1-1 0,-1 1 0,0-1 0,1 1 0,-1-1-1,0 0 1,1 1 0,-1-1 0,0 0 0,1 1 0,-1-1-1,1 0 1,-1 0 0,1 1 0,-1-1 0,1 0 0,-1 0-1,1 0 1,-1 1 0,1-1 0,-1 0 0,1 0 0,-1 0-1,1 0 1,-1 0 0,1 0 0,-1 0 0,1 0 0,-1 0-1,1-1 1,-1 1 0,1 0 0,0 0 0,1-1-355,-1 0 0,1 0 0,0 0 0,-1 0 0,0-1 0,1 1 0,-1 0 0,1-1 0,-1 1 0,0 0 1,0-1-1,0 0 0,0 1 0,1-4 0,6-22-6667,-2-8-3641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3.603"/>
    </inkml:context>
    <inkml:brush xml:id="br0">
      <inkml:brushProperty name="width" value="0.025" units="cm"/>
      <inkml:brushProperty name="height" value="0.025" units="cm"/>
    </inkml:brush>
  </inkml:definitions>
  <inkml:trace contextRef="#ctx0" brushRef="#br0">1 49 4965,'0'0'5835,"6"-9"-2430,19-27-773,-18 33 712,-4 13-2226,-3 16-592,0-24-229,-17 136 2462,9-93-1421,-2 78 0,9-104-1530,0 28 714,10-24-5272,-10-29-4139,-5-9 791</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0.240"/>
    </inkml:context>
    <inkml:brush xml:id="br0">
      <inkml:brushProperty name="width" value="0.025" units="cm"/>
      <inkml:brushProperty name="height" value="0.025" units="cm"/>
    </inkml:brush>
  </inkml:definitions>
  <inkml:trace contextRef="#ctx0" brushRef="#br0">1 0 15439,'0'0'12454,"9"7"-12534,37 22-1119,-33-22-489,1-1-1,-1-1 1,1 0-1,27 6 1,-40-11 1784,0 0 1,-1 0 0,1 0-1,0 0 1,0 0-1,-1 0 1,1 0 0,0 0-1,-1 0 1,1 0-1,0 1 1,0-1-1,-1 0 1,1 1 0,0-1-1,-1 0 1,1 1-1,-1-1 1,1 1 0,0-1-1,-1 1 1,1-1-1,-1 1 1,1-1 0,-1 1-1,0-1 1,1 1-1,-1 0 1,1-1-1,-1 1 1,0 0 0,0-1-1,1 1 1,-1 0-1,0 0 1,0-1 0,0 1-1,0 0 1,0 1-1,-18 28 6045,2-5-3029,15-24-3147,0 0-1,1 0 1,0 0-1,-1 0 1,1 0-1,-1 1 1,1-1-1,0 0 1,0 0-1,0 0 1,0 0-1,0 0 1,0 0-1,0 0 1,0 0-1,0 1 1,0-1-1,0 0 1,1 1-1,3 0-309,0 0 0,0-1 0,0 0 0,0 0 0,0 0 0,0 0 0,0-1 0,1 1 0,-1-1 0,7-1 0,9 3-541,-16-2 910,-1 1 1,1-1 0,-1 1 0,0 1 0,1-1 0,-1 0 0,0 1 0,0-1 0,0 1 0,0 0-1,0 0 1,0 0 0,0 1 0,-1-1 0,1 1 0,-1-1 0,0 1 0,1 0 0,-1 0 0,-1 0-1,1 0 1,0 0 0,-1 0 0,1 1 0,-1-1 0,0 0 0,0 1 0,0 5 0,-1-5 209,0 0 0,0 0 0,0 0 0,-1 0 0,1 0 0,-1 0 0,0 0 0,0 0-1,-1 0 1,1 0 0,-1 0 0,0-1 0,0 1 0,0-1 0,0 1 0,-1-1 0,1 0 0,-1 0 0,0 0 0,0 0 0,0 0 0,0-1 0,-1 1 0,-5 2 0,7-3-275,-1-1 0,0 1-1,0-1 1,-1 0 0,1 0 0,0 0 0,0 0-1,0-1 1,-1 1 0,1-1 0,0 0 0,0 0-1,-1 0 1,1 0 0,0-1 0,-1 1 0,1-1-1,0 0 1,0 0 0,-3-1 0,-2-2-1265,1 0 1,-1 0-1,1-1 1,1 0-1,-1 0 0,-9-10 1,-14-15-8219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0.568"/>
    </inkml:context>
    <inkml:brush xml:id="br0">
      <inkml:brushProperty name="width" value="0.025" units="cm"/>
      <inkml:brushProperty name="height" value="0.025" units="cm"/>
    </inkml:brush>
  </inkml:definitions>
  <inkml:trace contextRef="#ctx0" brushRef="#br0">1 27 19282,'0'0'4933,"89"-13"-3396,-32 7-704,9 0-673,2 5-864,-2 1-3813,-2 0-5860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1.288"/>
    </inkml:context>
    <inkml:brush xml:id="br0">
      <inkml:brushProperty name="width" value="0.025" units="cm"/>
      <inkml:brushProperty name="height" value="0.025" units="cm"/>
    </inkml:brush>
  </inkml:definitions>
  <inkml:trace contextRef="#ctx0" brushRef="#br0">1 143 15214,'0'0'12364,"14"4"-11371,-11-3-936,3 1 9,0 0 0,0-1 0,0 1 0,1-1 0,-1 0 1,0-1-1,1 0 0,-1 0 0,0 0 0,1-1 0,-1 1 0,0-2 0,0 1 0,0-1 0,0 0 0,8-3 0,2-3 10,-1 0 0,0-2 0,0 1 0,-1-2 0,0 0 0,-1-1 0,23-25 0,-35 36-55,0 0 0,0 0 0,0 0 0,0 0 0,0 0 0,0-1 0,-1 1 0,1 0 0,0 0 0,-1-1 0,1 1 0,-1 0 0,1-1 0,-1 1 0,0-1 0,1 1 0,-1 0 0,0-1 0,0 1 0,0-1 0,-1-2 0,1 3 15,-1 1-1,0-1 1,0 1-1,1-1 1,-1 1 0,0-1-1,0 1 1,0-1-1,0 1 1,0-1-1,0 1 1,0 0 0,0 0-1,0 0 1,0-1-1,0 1 1,0 0-1,0 0 1,0 0 0,0 1-1,0-1 1,-1 0-1,-6 1 126,0 1 0,1 0 1,-1 0-1,1 1 0,0-1 0,-13 8 0,7-1-161,0 1 0,0 0 0,1 1 0,0 1 0,-18 22 0,25-28 0,0 1 0,1 0 0,0 0 0,0 0 0,0 1 0,1-1 0,0 1 0,1 0 0,-1 0 0,2 0 0,-1 0 0,1 0 0,0 12 0,1-18-20,0 0 1,0 0-1,0 0 0,1 0 0,-1 0 1,1 0-1,0 0 0,-1 0 0,1 0 1,0 0-1,0-1 0,0 1 0,0 0 1,1-1-1,-1 1 0,0-1 0,1 1 1,-1-1-1,3 2 0,0 0-100,1-1-1,-1 1 0,0-1 0,1 0 1,-1-1-1,1 1 0,0-1 1,5 1-1,11 1-1100,1-2 0,42-1 1,-46-1 208,23-2-6254,-5-6-5354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2.083"/>
    </inkml:context>
    <inkml:brush xml:id="br0">
      <inkml:brushProperty name="width" value="0.025" units="cm"/>
      <inkml:brushProperty name="height" value="0.025" units="cm"/>
    </inkml:brush>
  </inkml:definitions>
  <inkml:trace contextRef="#ctx0" brushRef="#br0">32 0 17424,'0'0'10005,"8"7"-9674,-1-1-259,-1 1 0,1 0 0,-1 0 0,-1 0 0,0 0 0,0 1 0,6 13 0,-10-20-68,0 0 1,-1 0-1,1 0 0,0-1 0,-1 1 1,1 0-1,0 0 0,0 0 0,0-1 1,0 1-1,0 0 0,0-1 0,0 1 1,0-1-1,0 1 0,0-1 0,0 0 1,0 1-1,0-1 0,0 0 0,0 0 1,0 1-1,0-1 0,1 0 0,-1 0 1,0-1-1,0 1 0,0 0 1,0 0-1,0 0 0,2-1 0,41-19-191,-15 8-157,-28 11 329,1 1 0,-1 0-1,0 0 1,0 0 0,0 0 0,0 0-1,0 0 1,1 0 0,-1 0 0,0 0-1,0 1 1,0-1 0,0 0 0,0 1-1,0-1 1,0 1 0,0-1 0,0 1-1,0 0 1,0-1 0,0 1 0,0 0-1,0 0 1,0-1 0,-1 1 0,1 0 0,0 1-1,1 1 16,-1 0-1,0 0 0,0 0 1,0-1-1,0 1 1,-1 1-1,1-1 0,-1 0 1,1 0-1,-1 4 1,-1 1 221,1 1 0,-1-1 0,0 0 0,-1 0 0,0 0 0,0 0 0,-7 14 0,3-11 65,-1 0 0,0-1 0,-1 0 0,0 0 0,0-1 0,-17 14 0,22-20-219,-1 0 1,0 0 0,0 0-1,0-1 1,0 0 0,0 1 0,0-2-1,0 1 1,-1 0 0,1-1-1,-1 0 1,1 0 0,-1 0-1,0 0 1,1-1 0,-1 0 0,0 0-1,1 0 1,-1-1 0,1 1-1,-7-3 1,8 2-148,0-1 0,0 0 0,0 0-1,0 0 1,0 0 0,1-1 0,-1 1 0,1-1 0,-1 1-1,1-1 1,0 0 0,0 0 0,0 0 0,1 0 0,-1 0 0,-1-6-1,2 7-12,0 1-1,0-1 1,1 0-1,-1 1 0,1-1 1,-1 0-1,1 1 0,0-1 1,0 0-1,-1 0 1,1 1-1,0-1 0,1 0 1,-1 0-1,0 1 1,0-1-1,1 0 0,-1 1 1,1-1-1,0 0 1,-1 1-1,1-1 0,0 0 1,0 1-1,0 0 0,0-1 1,0 1-1,0-1 1,0 1-1,1 0 0,-1 0 1,0 0-1,1 0 1,1-1-1,54-18-11095,-22 10 2514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2.756"/>
    </inkml:context>
    <inkml:brush xml:id="br0">
      <inkml:brushProperty name="width" value="0.025" units="cm"/>
      <inkml:brushProperty name="height" value="0.025" units="cm"/>
    </inkml:brush>
  </inkml:definitions>
  <inkml:trace contextRef="#ctx0" brushRef="#br0">1 163 18481,'0'0'3326,"1"-9"-176,3-1-2760,0 1 1,1-1-1,0 1 1,0 0-1,1 0 1,0 0-1,1 1 1,-1 0-1,2 0 1,-1 1-1,1 0 1,0 0-1,0 1 1,1 0-1,0 0 1,0 1-1,1 0 1,-1 1-1,20-6 1,-28 9-391,-1 1 0,1 0 0,0 0 0,-1 0 0,1 0 0,0 0 0,-1 0 0,1 0 0,0 0 0,0 0 0,-1 0 0,1 0 0,0 0 0,-1 0 0,1 0 0,0 1 0,-1-1 0,1 0 0,0 1 0,-1-1 0,1 0 0,-1 1 0,1-1 0,-1 1 0,1-1 0,0 1 0,-1-1 0,0 1 0,1 0 0,1 22 0,-20 30 0,-9-6 0,18-34 0,1 0 0,1 1 0,0-1 0,0 1 0,2 0 0,0 1 0,0 0 0,-4 29 0,9-44 0,0 1 0,0-1 0,1 1 0,-1 0 0,0-1 0,1 1 0,-1-1 0,0 1 0,1 0 0,-1-1 0,1 1 0,-1-1 0,1 0 0,-1 1 0,1-1 0,-1 1 0,1-1 0,0 0 0,-1 1 0,1-1 0,-1 0 0,1 0 0,0 1 0,-1-1 0,1 0 0,0 0 0,-1 0 0,1 0 0,0 0 0,-1 0 0,1 0 0,0 0 0,-1 0 0,2 0 0,26-5 0,-16 0-25,-1-1 0,0 0-1,0 0 1,-1-1 0,0-1 0,0 0-1,-1 0 1,0-1 0,0 0 0,8-13-1,9-11-144,34-62-1,-52 80 144,1-1-175,-9 31-146,-23 61 170,16-59 271,2 0 0,0 1 0,1-1 0,0 1-1,0 20 1,4-37-84,-1 0 0,1 0-1,0 0 1,0 0 0,0 0-1,0 0 1,0 0 0,0 0 0,1 0-1,-1 0 1,0-1 0,0 1-1,1 0 1,-1 0 0,0 0 0,1 0-1,-1 0 1,1-1 0,-1 1-1,1 0 1,0 0 0,-1-1 0,1 1-1,0 0 1,-1-1 0,1 1-1,0-1 1,0 1 0,-1-1 0,1 1-1,0-1 1,0 0 0,0 1-1,0-1 1,0 0 0,-1 0 0,1 1-1,0-1 1,0 0 0,0 0-1,0 0 1,0 0 0,0 0 0,0-1-1,0 1 1,0 0 0,0 0-1,-1 0 1,1-1 0,0 1-1,0 0 1,0-1 0,0 1 0,1-2-1,5-1 43,0 0 0,0-1 0,0 0 0,-1-1 0,8-5 0,0-3-60,0 0 0,0-1 0,-1 0 0,-1-1 0,-1 0 0,0-1-1,-1 0 1,0-1 0,13-36 0,-31 80-426,1-10 416,0 1 1,2 1 0,0-1-1,2 1 1,0 0 0,1 0 0,0 24-1,2-42 22,0 1-1,1-1 1,-1 1-1,0-1 0,1 1 1,0-1-1,-1 1 0,1-1 1,0 0-1,-1 1 1,1-1-1,0 0 0,0 0 1,0 0-1,0 1 1,0-1-1,1 0 0,-1 0 1,0-1-1,0 1 1,1 0-1,-1 0 0,0-1 1,1 1-1,-1 0 0,1-1 1,-1 1-1,1-1 1,-1 0-1,1 0 0,-1 1 1,1-1-1,-1 0 1,1 0-1,0-1 0,-1 1 1,1 0-1,-1 0 1,1-1-1,-1 1 0,2-1 1,3-1 38,0 1 0,0-1 0,0 0 1,-1-1-1,1 1 0,-1-1 0,1 0 0,-1-1 1,6-4-1,-2-1-30,-1 0 0,1-1 1,-2 0-1,1 0 0,-2-1 1,1 0-1,-1 0 0,-1 0 1,0-1-1,-1 0 0,0 0 0,-1 0 1,0 0-1,-1-1 0,0 1 1,0-14-1,-2 25-8,0 0-1,0 1 1,0-1-1,0 0 1,0 1 0,0-1-1,0 0 1,0 1-1,0-1 1,0 0 0,0 1-1,0-1 1,0 1-1,-1-1 1,1 0 0,0 1-1,0-1 1,-1 1 0,1-1-1,0 0 1,-1 1-1,1-1 1,-1 1 0,1-1-1,-1 1 1,1-1-1,-1 1 1,1 0 0,-1-1-1,1 1 1,-1 0-1,1-1 1,-1 1 0,0 0-1,1 0 1,-1 0-1,0-1 1,1 1 0,-1 0-1,-1 0 1,1 0-26,0 1-1,0-1 1,0 0 0,0 1 0,0-1 0,0 1-1,0-1 1,0 1 0,0 0 0,0-1-1,0 1 1,0 0 0,0 0 0,1-1 0,-1 1-1,0 0 1,1 0 0,-1 0 0,0 0 0,1 0-1,-1 0 1,0 2 0,-3 33-7739,4-17 256</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3.099"/>
    </inkml:context>
    <inkml:brush xml:id="br0">
      <inkml:brushProperty name="width" value="0.025" units="cm"/>
      <inkml:brushProperty name="height" value="0.025" units="cm"/>
    </inkml:brush>
  </inkml:definitions>
  <inkml:trace contextRef="#ctx0" brushRef="#br0">0 1 16816,'0'0'12300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3.472"/>
    </inkml:context>
    <inkml:brush xml:id="br0">
      <inkml:brushProperty name="width" value="0.025" units="cm"/>
      <inkml:brushProperty name="height" value="0.025" units="cm"/>
    </inkml:brush>
  </inkml:definitions>
  <inkml:trace contextRef="#ctx0" brushRef="#br0">1 1 19058,'0'0'3139,"0"61"-1602,0-22-383,0 3-674,0 2-320,0-3-128,1-8-64,9-4-544,-2-10-898,2-9-608,-3-6-128,-4-4-1185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3.813"/>
    </inkml:context>
    <inkml:brush xml:id="br0">
      <inkml:brushProperty name="width" value="0.025" units="cm"/>
      <inkml:brushProperty name="height" value="0.025" units="cm"/>
    </inkml:brush>
  </inkml:definitions>
  <inkml:trace contextRef="#ctx0" brushRef="#br0">100 398 13901,'0'0'9994,"77"-13"-7752,-43-2-320,4-5-930,1-1-735,-1 1-193,-8 1-352,-6 2-1762,-11 3-1282,-11 1-1792,-2 0-4133</inkml:trace>
  <inkml:trace contextRef="#ctx0" brushRef="#br0" timeOffset="1">0 70 14638,'0'0'9769,"80"-54"-8936,-45 45-641,4 5-192,-3 2-448,0 2-1730,-6 0-2403,0 2-3010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4.532"/>
    </inkml:context>
    <inkml:brush xml:id="br0">
      <inkml:brushProperty name="width" value="0.025" units="cm"/>
      <inkml:brushProperty name="height" value="0.025" units="cm"/>
    </inkml:brush>
  </inkml:definitions>
  <inkml:trace contextRef="#ctx0" brushRef="#br0">0 17 12396,'0'0'15465,"2"8"-15305,4 34 58,-3-16 23,1-2-1,10 32 1,-14-55-208,0-1-1,0 0 1,0 0 0,0 1 0,0-1 0,0 0 0,0 0-1,0 1 1,0-1 0,0 0 0,0 0 0,0 1 0,1-1-1,-1 0 1,0 0 0,0 0 0,0 1 0,0-1 0,0 0 0,1 0-1,-1 0 1,0 0 0,0 1 0,0-1 0,1 0 0,-1 0-1,0 0 1,0 0 0,1 0 0,-1 0 0,0 1 0,0-1-1,1 0 1,-1 0 0,0 0 0,0 0 0,1 0 0,-1 0-1,0 0 1,0 0 0,1 0 0,6-11 765,1-17-253,-5-2-420,-1 0-1,-3-51 1,1 83-494,0 1 0,1-1 1,-1 0-1,1 0 0,0 0 0,0 0 0,0 0 1,0 0-1,0 0 0,0 0 0,1 0 0,-1-1 1,1 1-1,-1 0 0,1-1 0,-1 1 1,1-1-1,0 0 0,0 1 0,0-1 0,0 0 1,0 0-1,3 1 0,35 7-5861,-29-8 2701,0 0 1,0-1-1,21-3 0,-15-5 4062,-17 7-22,1 0 1,-1 0-1,1 1 0,-1-1 1,1 0-1,-1 0 0,1 0 1,-1 0-1,0 0 0,0 0 1,1 0-1,-1 1 0,0-1 1,0 0-1,0 0 0,0 0 1,0 0-1,0 0 0,0 0 1,-1-2-1,1 3-230,0-1-1,0 1 1,0 0-1,0-1 1,-1 1-1,1 0 1,0-1-1,0 1 1,0 0 0,-1-1-1,1 1 1,0 0-1,-1-1 1,1 1-1,0 0 1,0 0 0,-1-1-1,1 1 1,0 0-1,-1 0 1,1 0-1,-1 0 1,1-1-1,0 1 1,-1 0 0,1 0-1,-1 0 1,1 0-1,0 0 1,-1 0-1,1 0 1,-1 0-1,-1 1-220,1-1-1,0 1 0,-1 0 0,1-1 0,0 1 0,0 0 1,0 0-1,0 0 0,0 0 0,0 0 0,0 0 1,0 0-1,0 0 0,0 1 0,0-1 0,0 1 0,-4 6 294,1-1 0,0 1 0,1 0 0,0 0-1,0 0 1,0 1 0,1-1 0,1 1-1,-1-1 1,1 1 0,1 8 0,0-16-324,0 0 0,0 1 0,0-1 0,1 0 0,-1 0 0,1 0 0,-1 0 0,1 0 0,-1 0 1,1-1-1,-1 1 0,1 0 0,0 0 0,0 0 0,-1 0 0,1-1 0,0 1 0,0 0 0,0-1 0,0 1 0,0-1 0,0 1 1,0-1-1,0 1 0,0-1 0,0 0 0,0 1 0,0-1 0,0 0 0,0 0 0,0 0 0,0 0 0,0 0 0,0 0 0,0 0 1,1 0-1,-1 0 0,0-1 0,0 1 0,0 0 0,1-1 0,4 0 36,0 0 0,1-1 0,-1 0 0,0 0 0,0 0 0,5-4 0,44-38 129,-47 36-183,1 0 1,-1 0-1,2 1 1,15-9-1,-24 16-20,-1 0 1,1 0-1,-1 0 1,1 1-1,-1-1 0,1 0 1,-1 1-1,1-1 1,-1 0-1,1 1 0,-1-1 1,0 0-1,1 1 1,-1-1-1,0 1 0,1-1 1,-1 1-1,0-1 1,0 1-1,1-1 0,-1 1 1,0-1-1,0 1 1,0-1-1,0 1 0,0-1 1,0 1-1,0 0 1,0-1-1,0 1 1,0-1-1,0 1 0,0-1 1,0 1-1,-1 0 1,2 34 85,-1-26-75,0-8 8,0 1 0,0-1-1,0 0 1,0 0-1,0 1 1,0-1-1,0 0 1,0 0-1,1 1 1,-1-1 0,0 0-1,1 0 1,-1 0-1,1 1 1,-1-1-1,1 0 1,0 0 0,0 0-1,-1 0 1,1 0-1,0 0 1,0 0-1,0-1 1,0 1 0,2 1-1,-2-2 31,1 0 0,-1 0 0,1 0 0,-1 0-1,1 0 1,-1-1 0,1 1 0,-1 0 0,0-1-1,1 0 1,-1 1 0,0-1 0,1 0 0,-1 1 0,0-1-1,0 0 1,0 0 0,1-1 0,7-7-283,0 1 0,-1-1 1,0-1-1,6-10 0,4-10-7604,-14 16-75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4.920"/>
    </inkml:context>
    <inkml:brush xml:id="br0">
      <inkml:brushProperty name="width" value="0.025" units="cm"/>
      <inkml:brushProperty name="height" value="0.025" units="cm"/>
    </inkml:brush>
  </inkml:definitions>
  <inkml:trace contextRef="#ctx0" brushRef="#br0">34 1 19314,'0'0'4773,"0"57"-4004,-6-18 416,-1 7 288,-1 4-672,1-3-353,4-1-192,1-4-191,2-7-1,0-4-481,0-7-1312,4-7-1186,1-8-2819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3.960"/>
    </inkml:context>
    <inkml:brush xml:id="br0">
      <inkml:brushProperty name="width" value="0.025" units="cm"/>
      <inkml:brushProperty name="height" value="0.025" units="cm"/>
    </inkml:brush>
  </inkml:definitions>
  <inkml:trace contextRef="#ctx0" brushRef="#br0">1 39 12780,'0'0'10986,"70"0"-10185,-30 0-609,6 0-128,2-7-1056,-5-8-3877,-8-1-7206</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5.263"/>
    </inkml:context>
    <inkml:brush xml:id="br0">
      <inkml:brushProperty name="width" value="0.025" units="cm"/>
      <inkml:brushProperty name="height" value="0.025" units="cm"/>
    </inkml:brush>
  </inkml:definitions>
  <inkml:trace contextRef="#ctx0" brushRef="#br0">59 0 20339,'0'0'7015,"-5"64"-4709,-1-33-736,0 7-449,0 1-705,3 0-416,0-1 0,3 0 0,0-2 0,0-5-1121,0 0 192,0-4-64,0-2-1633,-7-8-1666,-3-6-2211,-2-5-7077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5.621"/>
    </inkml:context>
    <inkml:brush xml:id="br0">
      <inkml:brushProperty name="width" value="0.025" units="cm"/>
      <inkml:brushProperty name="height" value="0.025" units="cm"/>
    </inkml:brush>
  </inkml:definitions>
  <inkml:trace contextRef="#ctx0" brushRef="#br0">17 399 18321,'0'0'11627,"51"-36"-10281,-22 22-385,6 0-705,1-3-224,-5 3-96,-3 0-769,-6 1-865,-8-1-1665,-9 0-577,-5-2-1281,-3 0-3971</inkml:trace>
  <inkml:trace contextRef="#ctx0" brushRef="#br0" timeOffset="1">1 1 16560,'0'0'12876,"80"0"-12556,-44 0-192,0 0-608,-6 0-2467,-6 0-1986,-7 1-2081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6.151"/>
    </inkml:context>
    <inkml:brush xml:id="br0">
      <inkml:brushProperty name="width" value="0.025" units="cm"/>
      <inkml:brushProperty name="height" value="0.025" units="cm"/>
    </inkml:brush>
  </inkml:definitions>
  <inkml:trace contextRef="#ctx0" brushRef="#br0">7 0 13004,'0'0'4015,"0"11"-572,-3 35-489,-1 92 2778,10-119-5654,3-16 209,-7-4-268,-1 0-1,1 0 0,-1 0 0,0 0 0,0 0 0,0-1 0,0 1 0,0 0 0,0-1 1,0 1-1,0-1 0,0 1 0,-1-1 0,1 1 0,0-1 0,-1 1 0,0-1 0,1-2 1,2-13 160,-1-1 1,-1 1-1,0-1 1,-1 1-1,-1-1 1,-1 1-1,-4-21 1,6 37-287,33 13-4078,-23-9 2315,0 0 0,0 0 0,0-1 0,20 1 1,-18-2 430,1-1 1,0-1 0,19-2-1,-18-3 32,-8-5 6224,-6 11-4534,0-1 0,-1 0-1,1 0 1,-1 1 0,1-1 0,-1 0 0,1 1 0,-1-1-1,1 1 1,-1-1 0,1 0 0,-1 1 0,0-1-1,0 1 1,1 0 0,-1-1 0,0 1 0,1 0-1,-1-1 1,0 1 0,0 0 0,0 0 0,1-1-1,-1 1 1,0 0 0,0 0 0,0 0 0,0 0-1,1 0 1,-2 1 0,-2-1-140,1 1 0,0 0 0,-1 0 0,1 0 0,0 1 0,-1-1 0,1 1 1,0 0-1,0-1 0,0 2 0,1-1 0,-1 0 0,0 0 0,1 1 0,0-1 0,-1 1 0,1 0 0,0 0 0,0 0 0,1 0 0,-1 0 0,1 0 0,-3 6 0,1-2 116,0 0-1,1 1 0,-1-1 1,1 1-1,1 0 0,-1-1 1,2 1-1,-1 0 0,1 13 0,1-18-248,-1-1-1,1 0 0,0 0 1,0 0-1,0 0 0,1 0 0,-1 0 1,0 0-1,1 0 0,-1 0 0,1-1 1,0 1-1,-1-1 0,1 1 0,0-1 1,0 1-1,0-1 0,0 0 1,0 0-1,0 0 0,1 0 0,-1-1 1,0 1-1,0 0 0,1-1 0,-1 0 1,0 1-1,1-1 0,2 0 0,-1 0 3,0 1 0,-1-1-1,1 0 1,0-1-1,0 1 1,0-1 0,0 1-1,0-1 1,-1 0-1,1 0 1,0-1 0,-1 1-1,1-1 1,-1 0-1,1 0 1,5-4 0,-5 0 26,0 1 1,-1-1-1,0 0 1,0 0 0,0 0-1,0 0 1,-1 0 0,0-1-1,0 1 1,-1-1-1,0 1 1,0-1 0,0 0-1,-1 1 1,0-1 0,-1-7-1,1 13-29,0 0 0,0 1 0,0-1 0,0 0 0,0 0 0,0 1-1,0-1 1,0 0 0,0 1 0,-1-1 0,1 0 0,0 1 0,0-1 0,-1 0 0,1 1-1,0-1 1,-1 0 0,1 1 0,0-1 0,-1 1 0,1-1 0,-1 1 0,1-1 0,-1 1-1,1-1 1,-1 1 0,0-1 0,1 1 0,-1 0 0,1-1 0,-1 1 0,0 0 0,1 0-1,-1-1 1,0 1 0,0 0 0,1 0 0,-1 0 0,0 0 0,1 0 0,-1 0 0,0 0-1,1 0 1,-1 0 0,0 0 0,0 0 0,1 1 0,-1-1 0,0 0 0,1 0 0,-2 1-1,0 0-20,0 0-1,0 0 0,0 0 1,0 0-1,0 1 0,0-1 1,0 1-1,0-1 0,1 1 1,-1 0-1,0 0 0,1 0 1,0-1-1,-3 5 0,2 1-170,0 0-1,0 1 0,1-1 0,-1 1 1,2-1-1,-1 13 0,1-19-86,0 1-1,0-1 1,0 1-1,1-1 1,-1 1 0,0-1-1,1 1 1,-1-1 0,1 1-1,0-1 1,-1 0-1,1 1 1,0-1 0,0 0-1,0 0 1,1 2-1,-1-2-100,0 0 0,1-1 0,-1 1 0,0-1 0,0 0 0,0 1 0,1-1-1,-1 0 1,0 0 0,0 0 0,1 0 0,-1 0 0,0 0 0,0 0 0,1 0 0,-1-1-1,0 1 1,0 0 0,0-1 0,1 1 0,-1-1 0,0 1 0,0-1 0,1 0-1,13-12-6546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6.493"/>
    </inkml:context>
    <inkml:brush xml:id="br0">
      <inkml:brushProperty name="width" value="0.025" units="cm"/>
      <inkml:brushProperty name="height" value="0.025" units="cm"/>
    </inkml:brush>
  </inkml:definitions>
  <inkml:trace contextRef="#ctx0" brushRef="#br0">20 36 2915,'0'0'11397,"0"-8"-6128,0-2-4832,0-8 4434,-5 39-1771,-2 22-1965,2 1-1,2 0 0,5 83 1,-1-122-1126,-1-1 1,1 0 0,0 0-1,1 0 1,-1 0-1,1 0 1,-1 0 0,1 0-1,0 0 1,1-1 0,-1 1-1,1-1 1,-1 1-1,1-1 1,3 3 0,-4-5-12,-1 0 1,0 0 0,1 0 0,-1 0-1,1 0 1,-1-1 0,1 1-1,-1-1 1,1 1 0,0-1 0,-1 1-1,1-1 1,-1 0 0,1 0-1,0 0 1,-1 0 0,1 0 0,0 0-1,-1 0 1,1-1 0,-1 1 0,1-1-1,0 1 1,-1-1 0,1 1-1,-1-1 1,1 0 0,-1 0 0,0 0-1,1 1 1,-1-2 0,0 1-1,0 0 1,1 0 0,-1 0 0,0 0-1,0-1 1,0 1 0,0 0-1,0-3 1,4-4-259,0 1-1,-1 0 1,0-1-1,0 0 1,-1 0-1,0 0 1,3-14-1,-2-5-3140,-3-2-3424,-1 13-1642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6.823"/>
    </inkml:context>
    <inkml:brush xml:id="br0">
      <inkml:brushProperty name="width" value="0.025" units="cm"/>
      <inkml:brushProperty name="height" value="0.025" units="cm"/>
    </inkml:brush>
  </inkml:definitions>
  <inkml:trace contextRef="#ctx0" brushRef="#br0">1 14 3876,'0'0'16623,"5"50"-13003,5-41-962,6 1-736,2-6-577,-2-2-416,2-1-704,2-1-161,-5 0-289,-2 0-1536,-5 0-1859,-2 0-4035</inkml:trace>
  <inkml:trace contextRef="#ctx0" brushRef="#br0" timeOffset="1">226 27 23702,'0'0'8649,"60"-26"-8617,-42 25-225,0 1-1696,-4 0-2820,-6 3-2369</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7.278"/>
    </inkml:context>
    <inkml:brush xml:id="br0">
      <inkml:brushProperty name="width" value="0.025" units="cm"/>
      <inkml:brushProperty name="height" value="0.025" units="cm"/>
    </inkml:brush>
  </inkml:definitions>
  <inkml:trace contextRef="#ctx0" brushRef="#br0">0 113 18514,'0'0'11648,"3"13"-11290,5 51 0,-4 0 1,-3 65 0,-1-104-149,0-25-201,0 1-1,0-1 1,0 1 0,0-1-1,1 1 1,-1-1-1,0 1 1,0-1 0,0 1-1,0-1 1,1 1 0,-1-1-1,0 0 1,0 1-1,1-1 1,-1 1 0,0-1-1,1 1 1,-1-1 0,0 0-1,1 1 1,-1-1-1,1 0 1,-1 0 0,0 1-1,1-1 1,-1 0-1,1 0 1,-1 1 0,1-1-1,-1 0 1,1 0 0,-1 0-1,1 0 1,-1 0-1,1 0 1,-1 0 0,1 0-1,0 0 1,-1 0 0,1 0-1,-1 0 1,1 0-1,-1 0 1,1-1 0,-1 1-1,0 0 1,1 0 0,-1 0-1,1-1 1,-1 1-1,1 0 1,-1-1 0,0 1-1,1 0 1,-1-1-1,1 1 1,-1-1 0,0 0-1,29-21 377,-2-11-377,-2 0-1,-1-1 0,-2-2 1,-1 0-1,-2-2 0,-1 0 1,16-51-1,-27 36-3290,-15 52-6203,-5 9 1756</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7.889"/>
    </inkml:context>
    <inkml:brush xml:id="br0">
      <inkml:brushProperty name="width" value="0.025" units="cm"/>
      <inkml:brushProperty name="height" value="0.025" units="cm"/>
    </inkml:brush>
  </inkml:definitions>
  <inkml:trace contextRef="#ctx0" brushRef="#br0">37 99 6854,'-5'11'6241,"-1"2"-4657,-13 30 1033,12-10 3101,7-32-5631,0-1 0,0 0 1,0 0-1,0 0 0,0 0 1,0 0-1,0 1 1,1-1-1,-1 0 0,0 0 1,0 0-1,0 0 0,0 0 1,0 0-1,0 1 0,0-1 1,0 0-1,0 0 0,1 0 1,-1 0-1,0 0 0,0 0 1,0 0-1,0 0 0,0 0 1,0 0-1,1 0 0,-1 0 1,0 0-1,0 1 0,0-1 1,0 0-1,0 0 0,1 0 1,-1 0-1,0 0 0,0 0 1,0 0-1,0-1 0,0 1 1,1 0-1,-1 0 0,0 0 1,0 0-1,0 0 0,0 0 1,0 0-1,0 0 0,1 0 1,-1 0-1,0 0 1,0 0-1,0-1 0,0 1 1,0 0-1,15-9 1546,10-12-673,1-5-214,45-42-105,-66 64-640,1 0-1,0 0 1,0 0-1,0 0 1,0 1 0,1 0-1,-1 0 1,1 1-1,0 0 1,12-3 0,-17 6-9,0-1 0,0 0 1,-1 0-1,1 1 1,0-1-1,-1 1 0,1-1 1,0 1-1,-1-1 1,1 1-1,-1 0 1,1 0-1,-1 0 0,1 0 1,-1 0-1,0 0 1,0 1-1,1-1 1,-1 0-1,0 0 0,0 1 1,0-1-1,0 1 1,-1-1-1,1 1 1,0 0-1,-1-1 0,1 1 1,-1-1-1,1 1 1,-1 0-1,0 0 1,0-1-1,1 4 0,0 10-32,1 1-1,-3 30 0,1-29 65,-1 2 36,0-14-47,0-1 1,1 1-1,0 0 1,0 0 0,0 0-1,0 0 1,1 0-1,1 5 1,5-10 295,0-11-117,2-13-4,-3-7-96,-1 0 0,-2 0 0,-1-61 0,-1 95-92,0 0 0,0 0 0,0 0 0,0 0 0,1-1 0,-1 1 0,1 0 0,0-1 0,-1 1 0,1-1 0,0 1 0,1-1 0,-1 0 0,0 0 0,0 0 0,1 0 0,0 0 0,-1-1 0,1 1 0,0-1 0,0 0 0,4 2 0,-4-2 0,1 1 0,-1-1 0,0 0 0,1 0 0,-1 0 0,1-1 0,-1 1 0,1-1 0,-1 0 0,1 0 0,-1 0 0,1 0 0,-1 0 0,1-1 0,-1 0 0,1 0 0,-1 0 0,0 0 0,1 0 0,-1-1 0,0 1 0,6-5 0,30-42 0,-24 28 0,-15 20 0,0 0 0,0 0 0,0 0 0,0 0 0,0 0 0,0 0 0,0 1 0,0-1 0,0 0 0,0 0 0,0 0 0,0 0 0,0 0 0,0 0 0,0 0 0,0 1 0,0-1 0,0 0 0,0 0 0,0 0 0,1 0 0,-1 0 0,0 0 0,0 0 0,0 0 0,0 0 0,0 0 0,0 0 0,0 0 0,0 0 0,1 0 0,-1 1 0,0-1 0,0 0 0,-8 28 0,1 0 0,1 1 0,1 1 0,0 56 0,5-84-103,1 0-1,-1-1 1,1 1 0,0 0-1,0 0 1,0 0 0,0 0-1,0-1 1,0 1 0,1 0 0,-1-1-1,0 1 1,1-1 0,-1 1-1,1-1 1,0 0 0,-1 0-1,1 0 1,0 0 0,0 0-1,0 0 1,-1 0 0,1-1-1,0 1 1,0-1 0,0 1 0,0-1-1,0 0 1,0 1 0,1-1-1,-1 0 1,0-1 0,3 1-1,-2 0-93,-1 0-1,1 0 1,-1 0-1,1 0 1,-1 0-1,1 0 1,-1-1-1,1 1 1,-1-1-1,1 0 1,-1 0-1,0 0 1,1 0-1,-1 0 1,0 0-1,0-1 1,0 1-1,0-1 0,0 1 1,0-1-1,0 0 1,-1 0-1,1 0 1,0 0-1,-1 0 1,0 0-1,3-4 1,-4-10-4448,0-1-1686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8.236"/>
    </inkml:context>
    <inkml:brush xml:id="br0">
      <inkml:brushProperty name="width" value="0.025" units="cm"/>
      <inkml:brushProperty name="height" value="0.025" units="cm"/>
    </inkml:brush>
  </inkml:definitions>
  <inkml:trace contextRef="#ctx0" brushRef="#br0">1 1 17200,'0'0'4324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8.580"/>
    </inkml:context>
    <inkml:brush xml:id="br0">
      <inkml:brushProperty name="width" value="0.025" units="cm"/>
      <inkml:brushProperty name="height" value="0.025" units="cm"/>
    </inkml:brush>
  </inkml:definitions>
  <inkml:trace contextRef="#ctx0" brushRef="#br0">5 316 18161,'0'0'10650,"11"-10"-9171,9-11-712,33-43 1,-44 52-634,0-1 1,-2 0 0,1 0-1,-2 0 1,0-1-1,8-26 1,-13 39-135,-1 1 0,0-1 0,0 1 0,1-1 0,-1 1 0,0-1 0,0 1 0,0-1 0,0 1 0,0-1 0,0 0 0,0 1 0,0-1 0,0 1 0,0-1 0,0 1 0,0-1 0,0 1 0,0-1 0,-1 1 0,1-1 0,0 1 0,0-1 0,0 1 0,-1-1 0,1 1 0,0 0 0,-1-1 0,1 1 0,0-1 0,-1 1 0,1 0 0,-1-1 0,-17 6 0,-18 23 0,24-15 0,0 1 0,1 0 0,1 1 0,-13 24 0,20-32 0,-1 1 0,1-1 0,0 1 0,1 0 0,0 0 0,0 0 0,1 0 0,0 1 0,0-1 0,1 0 0,0 0 0,1 10 0,0-16 3,0 0-1,0 0 1,0 0-1,0 0 1,0 0-1,0 0 1,1 0-1,-1 0 1,0-1-1,1 1 1,0 0-1,-1-1 1,1 1-1,0-1 1,0 0-1,0 0 1,0 1-1,0-1 1,0 0-1,0-1 1,0 1-1,0 0 1,0-1-1,0 1 1,1-1-1,-1 1 1,0-1-1,0 0 1,1 0-1,-1 0 1,0-1-1,0 1 1,1 0 0,1-1-1,2 0-36,0 0 0,0 0 0,0 0 1,0 0-1,0-1 0,-1 0 0,1-1 0,-1 1 0,1-1 0,-1 0 0,0 0 1,6-5-1,-8 5-482,-1 0 1,1-1 0,0 0-1,-1 1 1,0-1-1,0 0 1,2-6 0,5-32-8842,-8 7-1923</inkml:trace>
  <inkml:trace contextRef="#ctx0" brushRef="#br0" timeOffset="1">16 1 18385,'0'0'6567,"-8"55"-6119,28-36-320,4-3-128,4 0-1217,0-4-1377,0-2-770,1-3-1248,-4-4-64</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18.923"/>
    </inkml:context>
    <inkml:brush xml:id="br0">
      <inkml:brushProperty name="width" value="0.025" units="cm"/>
      <inkml:brushProperty name="height" value="0.025" units="cm"/>
    </inkml:brush>
  </inkml:definitions>
  <inkml:trace contextRef="#ctx0" brushRef="#br0">170 1 15214,'0'0'10223,"-3"8"-8690,-6 22-482,2-1 0,1 1 1,-3 35-1,8-52-923,0 1 0,2 0-1,-1-1 1,1 1 0,1 0 0,1-1-1,0 1 1,0-1 0,1 0-1,7 13 1,12 19 59,-15-32-411,0 0-1,-1 0 1,-1 1 0,0 0 0,-1 1 0,0-1-1,-1 1 1,-1 0 0,0 0 0,-1 0 0,0 24-1,-2-36 267,0 0-1,-1 0 0,1 0 1,-1 0-1,0 0 0,0 0 0,0 0 1,-1 0-1,1 0 0,-1 0 1,1-1-1,-1 1 0,0 0 1,0-1-1,0 1 0,0-1 0,-1 0 1,1 0-1,0 0 0,-1 0 1,0 0-1,1-1 0,-1 1 0,0-1 1,0 1-1,0-1 0,0 0 1,0 0-1,0-1 0,0 1 0,-7 0 1,5-1 30,0 1 0,0-1 0,-1 0 0,1-1 0,0 1 0,0-1 0,0 0 0,-1-1 0,1 1 0,0-1 0,1 0 1,-1 0-1,0 0 0,0-1 0,1 0 0,0 0 0,-1 0 0,-5-6 0,2 0-72,1 0 0,-1-1 0,2 0 0,-1 0 0,1 0 0,1-1 0,0 0 0,0 0 0,1 0 0,1-1 0,0 1 0,0-1 0,1 0 0,1 0 0,0 0 0,1 0 0,0 0 0,1-13 0,2 11 0,0 0 0,0 0 0,1 0 0,1 1 0,0-1 0,1 1 0,0 0 0,1 1 0,1-1 0,0 1 0,0 1 0,1 0 0,1 0 0,18-16 0,51-32-1670,7 9-3485,-51 29 1955,14-7-9901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4.287"/>
    </inkml:context>
    <inkml:brush xml:id="br0">
      <inkml:brushProperty name="width" value="0.025" units="cm"/>
      <inkml:brushProperty name="height" value="0.025" units="cm"/>
    </inkml:brush>
  </inkml:definitions>
  <inkml:trace contextRef="#ctx0" brushRef="#br0">103 1 10122,'0'0'14552,"5"8"-13810,-3-6-673,0 1 0,0 0 0,0 0 0,-1 0 0,1 0 0,-1 0 0,0 0 0,0 0 0,0 0-1,-1 1 1,1-1 0,-1 0 0,1 1 0,-1 4 0,-2 0 60,1-1 0,-1 1 0,0-1 0,0 0 0,-1 0 0,0 0 0,-5 7 0,-87 160 2199,94-173-2315,0-1 0,1 1 0,-1-1 0,1 1 0,-1 0 0,1-1 0,0 1 0,-1 0 0,1 0 0,-1-1 0,1 1 0,0 0 0,0 0 0,0 0 0,-1-1 0,1 1 0,0 0 0,0 0 1,0 0-1,0-1 0,0 1 0,0 0 0,1 0 0,-1 0 0,0 0 0,0-1 0,1 1 0,-1 0 0,0 0 0,1-1 0,-1 1 0,0 0 0,1-1 0,-1 1 0,1 0 0,-1-1 0,2 2 1,34-2 141,-12-4-24,0-1 1,43-16-1,29-6-2201,-50 17-6237,-30 4 609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22.051"/>
    </inkml:context>
    <inkml:brush xml:id="br0">
      <inkml:brushProperty name="width" value="0.025" units="cm"/>
      <inkml:brushProperty name="height" value="0.025" units="cm"/>
    </inkml:brush>
  </inkml:definitions>
  <inkml:trace contextRef="#ctx0" brushRef="#br0">10 531 5862,'-1'-13'576,"-2"-68"-222,4 0-1,16-119 1,12 45 4804,-30 167-1406,2 22-2628,1 22-1323,-29 345 1014,-1 96-103,30-355-1439,37 270 1,28-64-5920,-61-306 3571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0.232"/>
    </inkml:context>
    <inkml:brush xml:id="br0">
      <inkml:brushProperty name="width" value="0.025" units="cm"/>
      <inkml:brushProperty name="height" value="0.025" units="cm"/>
    </inkml:brush>
  </inkml:definitions>
  <inkml:trace contextRef="#ctx0" brushRef="#br0">1 135 11115,'2'-12'3272,"0"-7"-2203,-1 3 297,1 1-1,1-1 0,0 1 0,9-27 0,-11 51 1159,1 32-2240,-22 380 4574,20-419-4824,0 0-1,0 0 1,0-1-1,0 1 1,0 0-1,0-1 1,0 1-1,1 0 1,-1-1-1,1 1 1,-1 0-1,1-1 1,0 1-1,-1-1 1,1 1-1,0-1 1,0 1-1,0-1 1,0 0-1,0 1 1,2 0-1,-1-1-15,-1-1 0,1 0-1,-1 0 1,1 0 0,-1 1 0,1-2-1,0 1 1,-1 0 0,1 0-1,-1 0 1,1-1 0,-1 1 0,1-1-1,-1 1 1,1-1 0,-1 1-1,1-1 1,-1 0 0,0 0 0,1 0-1,-1 0 1,0 0 0,0 0-1,2-2 1,12-12 158,0 1 0,-2-2 1,0 0-1,0 0 0,-2-1 0,14-27 0,50-118 53,-71 154-212,7-23 44,-9 23-47,0 0 0,1 1 0,0-1 1,0 1-1,1 0 0,5-7 0,-5 17-41,-2 12-41,-1 15-99,-16 146 196,8-134-21,3 1-1,1 0 1,5 74-1,-2-116-8,0 0-1,0 0 1,0 0-1,0 0 1,0 0-1,0 0 1,0 0-1,0 0 1,0 0-1,1 0 1,-1 0-1,0-1 0,1 1 1,-1 0-1,1 0 1,-1 0-1,1 0 1,-1-1-1,1 1 1,-1 0-1,1 0 1,0-1-1,-1 1 1,1 0-1,0-1 1,0 1-1,0-1 1,-1 1-1,1-1 1,0 0-1,0 1 1,0-1-1,0 0 1,0 1-1,0-1 1,0 0-1,0 0 1,0 0-1,0 0 1,-1 0-1,1 0 1,0 0-1,0 0 1,0 0-1,0-1 1,0 1-1,0 0 1,0 0-1,0-1 0,0 1 1,-1-1-1,1 1 1,0-1-1,1 0 1,4-3 23,-1 0-1,1 0 1,-1 0 0,0-1 0,0 1 0,7-10 0,8-14-14,-1-1 1,-2-1-1,0 0 1,-3-2-1,0 1 1,-2-2-1,-1 0 1,-2 0-1,7-48 1,-15 77-3178,-1 11-4120,0-4 4620,0 7-7090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0.604"/>
    </inkml:context>
    <inkml:brush xml:id="br0">
      <inkml:brushProperty name="width" value="0.025" units="cm"/>
      <inkml:brushProperty name="height" value="0.025" units="cm"/>
    </inkml:brush>
  </inkml:definitions>
  <inkml:trace contextRef="#ctx0" brushRef="#br0">6 0 22005,'0'0'3715,"-3"59"-1505,3-31-1056,-2 1-418,2-2-415,0-5-289,0-1 0,0-6-32,4-3-97,-1-6-159,3-6-416,1 0-866,1 0-1569,-1-10-2274,-2-4-6790</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0.948"/>
    </inkml:context>
    <inkml:brush xml:id="br0">
      <inkml:brushProperty name="width" value="0.025" units="cm"/>
      <inkml:brushProperty name="height" value="0.025" units="cm"/>
    </inkml:brush>
  </inkml:definitions>
  <inkml:trace contextRef="#ctx0" brushRef="#br0">1 187 14798,'0'0'6406,"9"3"-4324,-4-1-1807,0 0 0,1 0-1,-1 0 1,1-1 0,0 1 0,-1-2 0,1 1 0,0 0-1,0-1 1,0 0 0,-1-1 0,1 1 0,0-1-1,0 0 1,-1-1 0,1 1 0,-1-1 0,1 0-1,-1 0 1,0-1 0,0 0 0,6-3 0,-4 0-110,-1 0 0,0 0 0,0 0 1,0-1-1,-1 0 0,0 0 0,0 0 0,-1-1 1,0 1-1,0-1 0,0 0 0,-1-1 0,-1 1 1,1 0-1,-1-1 0,-1 1 0,0-1 0,1-15 1,-2 23-166,0 0 1,0 1-1,0-1 1,0 0-1,0 0 1,0 1-1,0-1 1,0 0-1,-1 0 0,1 1 1,0-1-1,0 0 1,-1 0-1,1 1 1,0-1-1,-1 0 1,1 1-1,-1-1 1,1 1-1,-1-1 1,1 1-1,-1-1 1,1 0-1,-1 1 1,1 0-1,-1-1 1,0 1-1,1-1 1,-1 1-1,0 0 1,1-1-1,-1 1 1,0 0-1,1 0 1,-1 0-1,0-1 1,0 1-1,1 0 1,-1 0-1,0 0 1,0 0-1,1 0 0,-1 1 1,0-1-1,0 0 1,1 0-1,-1 0 1,0 1-1,0-1 1,1 0-1,-1 1 1,0-1-1,1 0 1,-2 1-1,-2 2 0,-1-1-1,1 0 0,0 1 1,0 0-1,0 0 0,0 0 1,-4 5-1,-2 4 1,1 1 0,1 1 0,0-1 0,1 1 0,0 1 0,1-1 0,1 1 0,0 0 0,1 1 0,1-1 0,0 1 0,1-1 0,1 1 0,0 0 0,3 28 0,-2-42 0,0-1-1,1 0 1,-1 0 0,0 0 0,1 0-1,-1 1 1,1-1 0,-1 0-1,1 0 1,-1 0 0,1 0 0,0 0-1,0 0 1,-1 0 0,1 0 0,0-1-1,0 1 1,0 0 0,0 0-1,0-1 1,0 1 0,0-1 0,0 1-1,0-1 1,2 1 0,-1 0-6,1-1 0,-1 0 1,1 0-1,-1 0 1,1 0-1,-1 0 0,1-1 1,-1 1-1,1-1 0,-1 1 1,5-3-1,-1 0-67,1 0-1,-1 0 1,1-1 0,-1 0-1,0 0 1,0-1-1,8-8 1,-9 7-597,1-1 1,-1-1-1,-1 1 1,8-16-1,-9 15-625,0 0 0,-1 0-1,0 0 1,0 0 0,0-12-1,0-26-6845</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1.294"/>
    </inkml:context>
    <inkml:brush xml:id="br0">
      <inkml:brushProperty name="width" value="0.025" units="cm"/>
      <inkml:brushProperty name="height" value="0.025" units="cm"/>
    </inkml:brush>
  </inkml:definitions>
  <inkml:trace contextRef="#ctx0" brushRef="#br0">39 0 11787,'0'0'12460,"-39"57"-11819,43-41-513,16-1-224,3-3-2179,2 1-1792,-1-3-3429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1.698"/>
    </inkml:context>
    <inkml:brush xml:id="br0">
      <inkml:brushProperty name="width" value="0.025" units="cm"/>
      <inkml:brushProperty name="height" value="0.025" units="cm"/>
    </inkml:brush>
  </inkml:definitions>
  <inkml:trace contextRef="#ctx0" brushRef="#br0">68 176 15471,'0'0'9929,"-6"12"-9352,-7 16-138,2 2-1,-9 30 1,16-44-99,0 0 0,0 0-1,2 0 1,0 0-1,1 1 1,2 28 0,-1-45-321,0 1-1,0-1 1,0 1 0,0-1 0,0 1-1,1-1 1,-1 0 0,0 1 0,0-1 0,0 1-1,1-1 1,-1 1 0,0-1 0,1 0-1,-1 1 1,1-1 0,-1 0 0,0 1 0,1-1-1,-1 0 1,1 1 0,-1-1 0,1 0-1,-1 0 1,1 0 0,-1 1 0,0-1 0,1 0-1,-1 0 1,1 0 0,0 0 0,-1 0-1,1 0 1,-1 0 0,1 0 0,-1 0 0,1 0-1,-1 0 1,1-1 0,-1 1 0,1 0 0,-1 0-1,0 0 1,1-1 0,-1 1 0,1 0-1,0-1 1,22-13 478,-9-2-381,0 0 0,-1 0 0,-1-1 0,0-1-1,-1 0 1,-1-1 0,15-38 0,37-147 534,-59 195-556,7-35-75,-9 37-100,-9 28-97,-12 35 163,9-30 50,1-1 0,1 1 1,2 1-1,1 0 0,0 0 0,3 0 1,-2 49-1,5-73-35,0-1 0,0 0 0,1 1 0,-1-1 0,1 0 0,-1 0 0,1 0 0,0 1 0,0-1 0,0 0 0,0 0 0,0 0 0,0 0 0,0-1 0,1 1 0,-1 0 0,1 0 0,0-1 0,-1 1 0,1-1 0,0 1 0,0-1 0,0 0 0,0 0 0,0 0 0,0 0 0,0 0 0,0 0 0,0-1 0,1 1 0,-1-1 0,0 1 0,0-1 0,1 0 0,-1 0 0,0 0 0,4 0 0,-1-1 0,1 1 0,-1-1 0,0 0 0,0-1 0,0 1 0,0-1 0,0 0 0,0 0 0,-1-1 0,1 1 0,-1-1 0,1 0 0,-1 0 0,0 0 0,6-7 0,23-40-16,-31 47 15,-1 1 0,1-1 0,-1 0 0,0 0 0,0 0 0,0 0 0,0 0 0,0 0 1,-1 0-1,1 0 0,-1-1 0,0 1 0,0 0 0,0 0 0,0 0 0,-2-5 0,2 7-1,-1 1-1,1 0 1,0 0-1,-1-1 1,1 1-1,-1 0 1,1 0-1,0 0 1,-1 0-1,1 0 1,-1 0-1,1 0 1,-1-1-1,1 1 1,0 0-1,-1 0 1,1 1 0,-1-1-1,1 0 1,-1 0-1,1 0 1,-1 0-1,1 0 1,0 0-1,-1 1 1,1-1-1,-1 0 1,1 0-1,0 1 1,-1-1-1,1 0 1,0 0 0,-1 1-1,1-1 1,0 0-1,0 1 1,-1-1-1,1 1 1,-1 0-1,-12 14-112,3-2 144,1 2 0,1-1 0,-10 27-1,15-34-17,1-1 0,0 1 0,0 0 0,0 0 0,1 0 0,0 0 0,1 1-1,0-1 1,0 0 0,0 0 0,2 10 0,-1-15-16,0 0 0,0 0 0,0 0 1,0 0-1,0-1 0,1 1 0,-1 0 0,0-1 0,1 1 0,-1-1 0,1 1 1,0-1-1,-1 0 0,1 0 0,0 0 0,0 0 0,0 0 0,0 0 0,0 0 1,0-1-1,0 1 0,0-1 0,0 1 0,0-1 0,3 0 0,61 2-168,-49-2 158,-15 0 18,0 0 0,0 0 0,0 0 0,0 0-1,0 0 1,0-1 0,0 1 0,0 0 0,0-1 0,0 0 0,-1 1-1,1-1 1,0 0 0,0 0 0,0 0 0,-1 0 0,1 0 0,-1-1 0,1 1-1,-1 0 1,1-1 0,-1 1 0,0-1 0,0 0 0,1 1 0,-1-1 0,0 0-1,-1 0 1,1 1 0,0-1 0,0 0 0,-1 0 0,1 0 0,-1 0 0,0 0-1,0 0 1,1 0 0,-1 0 0,0 0 0,-1-4 0,-1-9 30,0 0 1,-1-1 0,0 1-1,-9-22 1,1 2-5,11 35-29,1-1 0,-1 0 0,0 0 1,0 0-1,1 0 0,-1 1 0,1-1 0,-1 0 0,1 0 0,-1 1 1,1-1-1,-1 0 0,1 1 0,-1-1 0,1 0 0,0 1 0,-1-1 1,1 1-1,0-1 0,0 1 0,-1-1 0,1 1 0,0 0 0,0-1 1,0 1-1,0 0 0,0 0 0,-1 0 0,1 0 0,0-1 0,0 1 1,0 0-1,0 0 0,0 1 0,1-1 0,46-1-11,-36 2-4,28-3-1109,1-1-4084,-1-1-3237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2.259"/>
    </inkml:context>
    <inkml:brush xml:id="br0">
      <inkml:brushProperty name="width" value="0.025" units="cm"/>
      <inkml:brushProperty name="height" value="0.025" units="cm"/>
    </inkml:brush>
  </inkml:definitions>
  <inkml:trace contextRef="#ctx0" brushRef="#br0">8 107 18770,'-4'0'3267,"1"-9"64,3-2-672,2 1-1538,16-3-641,5 3-96,7-2-352,6 3-32,1-1-576,3 2-1570,-7 1-2499,-8 0-3746</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3.944"/>
    </inkml:context>
    <inkml:brush xml:id="br0">
      <inkml:brushProperty name="width" value="0.025" units="cm"/>
      <inkml:brushProperty name="height" value="0.025" units="cm"/>
    </inkml:brush>
  </inkml:definitions>
  <inkml:trace contextRef="#ctx0" brushRef="#br0">1 1 15246,'0'0'9134,"0"11"-8466,2 251 1974,-2-260-2578,0 0-1,0 1 1,0-1-1,1 1 1,-1-1 0,1 1-1,-1-1 1,1 0-1,0 1 1,0-1-1,0 0 1,0 0-1,2 3 1,-3-4-52,1-1-1,-1 0 1,1 1-1,-1-1 1,1 0-1,0 0 1,-1 1 0,1-1-1,-1 0 1,1 0-1,-1 0 1,1 0-1,0 0 1,-1 1 0,1-1-1,-1 0 1,1 0-1,0-1 1,-1 1-1,1 0 1,0 0 0,-1 0-1,1 0 1,-1 0-1,1-1 1,-1 1-1,1 0 1,-1-1 0,1 1-1,-1 0 1,2-1-1,2-3 20,0 0 0,0 0 0,0-1 0,0 1 0,-1-1 0,1 0 0,-1 0 0,0 0 0,2-5 0,0-5-304,-1-1 1,0 1 0,-1-1 0,-1 0-1,-1 0 1,0-24 0,5 127-444,-5-79 719,0 0 0,0-1-1,1 1 1,0-1 0,1 1-1,-1-1 1,2 0 0,-1 0 0,6 9-1,-7-14 1,-1-1 0,0 0 0,1 1 0,-1-1 0,1 0 0,-1 0-1,1 0 1,0 0 0,0 0 0,-1 0 0,1 0 0,0-1 0,0 1 0,0 0 0,0-1 0,0 0-1,0 1 1,0-1 0,0 0 0,0 0 0,0 0 0,0-1 0,0 1 0,0 0 0,-1-1-1,1 1 1,0-1 0,0 0 0,0 1 0,0-1 0,3-2 0,1-1 119,1 0 1,-1 0-1,0-1 1,0 1-1,-1-2 1,11-10-1,-9 7-44,1 0-1,-1-1 0,0 0 0,-1-1 1,0 0-1,-1 0 0,0 0 0,-1 0 1,0-1-1,-1 1 0,0-1 0,-1 0 0,0 0 1,0-20-1,-2 32-79,0 0-1,0 0 1,0 0 0,0-1 0,0 1 0,0 0 0,-1 0-1,1 0 1,0 0 0,0 0 0,0-1 0,0 1-1,0 0 1,0 0 0,0 0 0,-1 0 0,1 0-1,0 0 1,0 0 0,0-1 0,0 1 0,0 0-1,-1 0 1,1 0 0,0 0 0,0 0 0,0 0-1,-1 0 1,1 0 0,0 0 0,0 0 0,0 0-1,0 0 1,-1 0 0,1 0 0,0 0 0,0 0-1,0 0 1,0 0 0,-1 0 0,1 0 0,0 0-1,0 1 1,0-1 0,0 0 0,-1 0 0,1 0 0,0 0-1,0 0 1,0 0 0,0 0 0,0 1 0,0-1-1,-1 0 1,1 0 0,0 0 0,0 0 0,0 1-1,0-1 1,0 0 0,0 0 0,0 0 0,0 0-1,0 1 1,-10 10-74,-8 22 243,1 1 0,2 0-1,-13 45 1,28-78-165,0-1 0,0 1-1,0-1 1,0 0 0,0 1-1,0-1 1,0 0 0,0 1-1,0-1 1,0 0 0,0 1 0,0-1-1,0 1 1,0-1 0,1 0-1,-1 1 1,0-1 0,0 0-1,0 0 1,1 1 0,-1-1-1,0 0 1,0 1 0,1-1-1,-1 0 1,0 0 0,0 1 0,1-1-1,-1 0 1,0 0 0,1 0-1,-1 0 1,0 1 0,1-1-1,-1 0 1,0 0 0,1 0-1,-1 0 1,1 0 0,-1 0-1,0 0 1,1 0 0,-1 0-1,0 0 1,1 0 0,-1 0 0,1 0-1,-1 0 1,0-1 0,1 1-1,-1 0 1,0 0 0,1 0-1,-1 0 1,0-1 0,1 1-1,-1 0 5,65-21 105,15-4-75,-74 24-42,0 0 0,1 0 1,-1 0-1,0 1 1,0 0-1,0 1 1,1-1-1,-1 1 0,0 0 1,0 1-1,6 1 1,-10-1-1,1-1 0,-1 1 0,0-1 0,0 1 1,0 0-1,0 0 0,0-1 0,0 1 0,0 1 0,-1-1 0,1 0 0,-1 0 1,0 1-1,1-1 0,-1 1 0,0-1 0,0 1 0,-1-1 0,1 1 1,0 4-1,0 0 193,0 0 0,0 0-1,-1 0 1,0 0 0,0 0 0,-2 13 0,-1-18 351,-1-9 189,-2-7 186,4-2-913,-5-19 0,-2-60 0,53 115-443,-39-19 434,0-1-1,0 1 1,0-1 0,0 0 0,1 0-1,-1 0 1,0-1 0,0 0 0,0 0-1,0 0 1,0 0 0,-1-1 0,1 0-1,0 0 1,0 0 0,-1-1-1,0 1 1,1-1 0,-1 0 0,0 0-1,0-1 1,-1 1 0,1-1 0,4-6-1,-2 3 40,-1-1-1,0 1 1,0-1-1,-1 0 1,0 0-1,0 0 1,-1-1-1,0 0 1,0 1-1,-1-1 1,0 0-1,-1 0 1,1-12-1,-2 21-29,0 0 0,0 0-1,0-1 1,0 1 0,-1 0-1,1 0 1,0-1 0,0 1-1,0 0 1,0 0 0,-1-1-1,1 1 1,0 0 0,0 0 0,0 0-1,-1 0 1,1-1 0,0 1-1,0 0 1,-1 0 0,1 0-1,0 0 1,0 0 0,-1 0-1,1 0 1,0 0 0,-1 0-1,1 0 1,0 0 0,0 0-1,-1 0 1,1 0 0,0 0-1,-1 0 1,1 0 0,0 0-1,0 0 1,-1 0 0,1 0-1,0 0 1,0 0 0,-1 0-1,1 1 1,0-1 0,0 0-1,-1 0 1,1 1 0,-15 8-113,8 1 84,0 0 0,1 1 0,0-1 0,1 1 0,0 0 0,1 1 0,-6 21 0,4-7 178,1 1-1,-3 39 1,8-65-147,0 0 1,0 0 0,-1 1-1,1-1 1,0 0-1,0 0 1,0 1 0,1-1-1,-1 0 1,0 0-1,0 1 1,1-1 0,-1 0-1,1 0 1,-1 0-1,1 0 1,-1 1 0,1-1-1,0 0 1,-1 0-1,1 0 1,0 0 0,0 0-1,0-1 1,0 1-1,0 0 1,0 0 0,0-1-1,0 1 1,0 0-1,0-1 1,0 1-1,1-1 1,-1 1 0,0-1-1,0 0 1,0 1-1,1-1 1,-1 0 0,0 0-1,0 0 1,1 0-1,-1 0 1,0 0 0,0-1-1,1 1 1,-1 0-1,0 0 1,0-1 0,0 1-1,1-1 1,-1 1-1,1-2 1,7-1 2,-1 0 0,1-1 0,-1 0 1,0-1-1,0 0 0,7-6 0,1-3-13,0-1-1,-1 0 1,12-18 0,-22 28 1,-1-1 0,0 0 0,0 0 0,0-1 0,-1 1 0,0-1 0,0 0 1,-1 0-1,1 0 0,-2 0 0,1 0 0,0-10 0,-22 74-569,15-43 583,2-1 0,0 1 1,1 0-1,0 1 0,1-1 1,1 0-1,1 21 0,-1-35-8,1 1 0,-1 0-1,0-1 1,1 1-1,-1 0 1,1-1 0,-1 1-1,1-1 1,-1 1-1,1-1 1,-1 1 0,1-1-1,-1 0 1,1 1-1,0-1 1,-1 1 0,1-1-1,0 0 1,-1 0-1,1 1 1,0-1 0,-1 0-1,1 0 1,0 0-1,0 0 1,-1 0-1,1 0 1,0 0 0,-1 0-1,1 0 1,0 0-1,0 0 1,-1-1 0,1 1-1,0 0 1,-1 0-1,1-1 1,0 1 0,-1 0-1,2-2 1,26-14 85,-7-3-2,-17 14-221,0 0 1,1 0 0,0 0 0,0 1 0,0 0-1,1 0 1,-1 0 0,1 0 0,0 1 0,0 0 0,0 1-1,1-1 1,-1 1 0,10-2 0,-15 4 129,0 0 0,0 1 0,-1-1 0,1 0 0,0 1 0,0-1 0,0 0 1,0 1-1,0-1 0,0 1 0,0 0 0,-1-1 0,1 1 0,0 0 0,0-1 0,-1 1 0,1 0 0,-1 0 1,1-1-1,0 1 0,-1 0 0,0 0 0,1 0 0,-1 0 0,1 0 0,-1 0 0,0 1 0,9 37 193,-9-34-122,1 0 0,0 0 0,0-1 0,0 1 0,1 0 0,3 7 0,-4-11-42,-1-1 0,1 1 0,-1-1 0,1 1 1,-1-1-1,1 1 0,0-1 0,-1 1 0,1-1 0,0 0 0,-1 0 0,1 1 0,0-1 0,0 0 0,-1 0 0,1 0 0,0 0 0,0 1 0,-1-1 0,1 0 1,0-1-1,0 1 0,-1 0 0,1 0 0,0 0 0,0 0 0,-1 0 0,1-1 0,0 1 0,-1 0 0,1-1 0,0 1 0,-1-1 0,1 1 0,0 0 0,-1-1 1,1 1-1,-1-1 0,2-1 0,23-26 506,-20 22-483,-3 4-38,45-46 93,-44 45-121,0 1-1,1-1 1,-1 1-1,0 0 0,1 0 1,0 1-1,-1-1 1,1 1-1,0 0 0,0 0 1,0 0-1,-1 0 1,1 1-1,8-1 0,-10 2 18,-1-1-1,1 1 0,0-1 0,-1 1 1,0-1-1,1 1 0,-1 0 1,1 0-1,-1 0 0,0 0 0,0 0 1,1 0-1,-1 0 0,0 1 0,0-1 1,0 0-1,0 1 0,-1-1 1,1 0-1,0 1 0,0-1 0,-1 1 1,1-1-1,-1 1 0,1 0 0,-1-1 1,0 1-1,0-1 0,0 1 1,0 0-1,0 2 0,0-2 12,0 0-1,1 0 1,-1 0-1,0 0 1,1 0-1,-1 0 1,1 0-1,0 0 1,0 0 0,0 0-1,0 0 1,0-1-1,0 1 1,0 0-1,1 0 1,-1-1-1,3 3 1,-4-4-76,1 0 0,0 0 0,-1 0 0,1 0 0,0 0 0,0 0 0,-1 0 0,1 0 0,0 0 0,-1 0 0,1-1-1,0 1 1,-1 0 0,1 0 0,-1-1 0,1 1 0,0 0 0,-1-1 0,1 1 0,-1-1 0,1 1 0,-1-1 0,1 1 0,-1-1 0,1 1 0,-1-1 0,0 1 0,1-1 0,-1 0 0,0 1 0,1-1 0,-1 1 0,0-1 0,0 0 0,1 1 0,-1-1 0,0 0 0,0 1 0,0-1 0,0 0 0,0 0 0,0 0 0,5-34-6415,-5 34 6198,3-30-8077</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4.290"/>
    </inkml:context>
    <inkml:brush xml:id="br0">
      <inkml:brushProperty name="width" value="0.025" units="cm"/>
      <inkml:brushProperty name="height" value="0.025" units="cm"/>
    </inkml:brush>
  </inkml:definitions>
  <inkml:trace contextRef="#ctx0" brushRef="#br0">16 1 16464,'-9'0'3267,"3"0"4356,15 5-7591,7 1-128,4-3-2178,-1 1-2499,-1 4-3779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4.616"/>
    </inkml:context>
    <inkml:brush xml:id="br0">
      <inkml:brushProperty name="width" value="0.025" units="cm"/>
      <inkml:brushProperty name="height" value="0.025" units="cm"/>
    </inkml:brush>
  </inkml:definitions>
  <inkml:trace contextRef="#ctx0" brushRef="#br0">8 194 17521,'0'0'14285,"-8"50"-14285,8-37-288,0-1-321,0 1 1,0-2-65,0-1-320,5-1-865,1-4-1088,-2-4-2500</inkml:trace>
  <inkml:trace contextRef="#ctx0" brushRef="#br0" timeOffset="1">24 55 11339,'0'0'17937,"-21"-52"-16112,21 51-896,-2-1-640,4 2-3076,3 6-384,2-1-1570,-4 0-2305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4.664"/>
    </inkml:context>
    <inkml:brush xml:id="br0">
      <inkml:brushProperty name="width" value="0.025" units="cm"/>
      <inkml:brushProperty name="height" value="0.025" units="cm"/>
    </inkml:brush>
  </inkml:definitions>
  <inkml:trace contextRef="#ctx0" brushRef="#br0">145 93 15631,'0'0'1254,"6"-10"-58,-5 9-952,23-34 1351,-23 33-1313,1 0 0,-1-1 0,1 1 0,-1 0 1,0-1-1,0 1 0,0-1 0,0 1 0,-1-1 0,1 0 0,-1 1 0,1-1 0,-1 0 1,0 1-1,0-5 0,-1 7-257,0 0 0,1-1 1,-1 1-1,1 0 0,-1-1 1,0 1-1,1 0 0,-1 0 1,0 0-1,0 0 0,1-1 1,-1 1-1,0 0 0,1 0 1,-1 0-1,0 1 0,0-1 1,1 0-1,-1 0 0,0 0 1,1 0-1,-1 1 0,0-1 1,1 0-1,-1 1 0,0-1 1,1 0-1,-1 1 0,0 0 1,-20 11 25,7 0 212,1 1 1,0 0-1,1 1 0,1 1 0,0 0 1,1 0-1,1 1 0,0 0 0,1 0 1,1 1-1,0 0 0,1 0 0,1 1 1,1 0-1,-3 24 0,7-39-237,0-1 0,-1 1 0,1-1 0,0 1 1,1-1-1,-1 1 0,0 0 0,1-1 0,-1 1 0,1-1 0,0 0 0,0 1 0,0-1 0,0 1 0,0-1 0,0 0 0,1 0 1,-1 0-1,4 4 0,-2-4-7,1 0 1,-1 0-1,1-1 0,0 1 1,-1-1-1,1 0 1,0 0-1,0 0 1,-1 0-1,1-1 0,0 1 1,7-1-1,3-1 65,0 0 0,0-1-1,0-1 1,0 0 0,0-1 0,0 0-1,-1-1 1,0-1 0,0 0-1,-1 0 1,1-2 0,21-16 0,-18 12 41,-1 0 1,-1-1 0,0-1 0,0 0 0,-1-1 0,-1-1-1,-1 0 1,18-33 0,-26 44-101,-1 0-1,0 0 1,0-1-1,-1 1 1,1 0-1,-1 0 1,0-1-1,-1 1 1,1-1-1,-1 1 1,-1-8-1,1 10-25,-1 1-1,1 0 1,-1 0 0,0 0-1,0 0 1,0 0-1,0 1 1,0-1 0,0 0-1,0 0 1,-1 1-1,1-1 1,-1 0 0,1 1-1,-1 0 1,0-1-1,1 1 1,-1 0 0,0 0-1,0 0 1,0 0-1,0 0 1,0 0 0,0 0-1,0 1 1,0-1-1,0 1 1,0 0 0,-1 0-1,-2-1 1,-10 0-138,1 0 1,0 1-1,-1 1 1,1 0-1,0 1 1,-20 4-1,30-4-186,-1-1 0,1 1 0,-1 0 0,1 0 0,0 0 0,0 1 0,0-1 0,0 1-1,0 0 1,-3 4 0,5-5-466,0 1 0,0-1 1,0 1-1,0 0 0,0 0 0,1 0 0,-1 0 0,1 0 0,0 0 0,0 1 0,0-1 0,1 0 0,-1 1 1,1-1-1,0 6 0,0 2-4815</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08:45.583"/>
    </inkml:context>
    <inkml:brush xml:id="br0">
      <inkml:brushProperty name="width" value="0.025" units="cm"/>
      <inkml:brushProperty name="height" value="0.025" units="cm"/>
    </inkml:brush>
  </inkml:definitions>
  <inkml:trace contextRef="#ctx0" brushRef="#br0">9 23 10346,'0'0'19869,"7"-14"-19826,-22 122-160,15-108 96,0 0 1,0 1-1,0-1 1,0 1-1,0-1 1,0 0 0,0 1-1,0-1 1,0 1-1,0-1 1,0 0 0,0 1-1,0-1 1,1 0-1,-1 1 1,0-1 0,0 0-1,0 1 1,1-1-1,-1 0 1,0 0 0,0 1-1,1-1 1,-1 0-1,0 0 1,1 1 0,-1-1-1,0 0 1,1 0-1,-1 0 1,0 1 0,1-1-1,-1 0 1,0 0-1,1 0 1,-1 0 0,1 0-1,-1 0 1,0 0-1,1 0 1,-1 0 0,0 0-1,1 0 1,0 0-1,22-8-284,-22 8 278,0-1 0,1 0 1,-1 0-1,0 1 0,0-1 1,1 1-1,-1-1 1,0 1-1,1-1 0,-1 1 1,0 0-1,1 0 0,-1 0 1,0 0-1,1 0 0,-1 0 1,1 0-1,-1 0 1,0 0-1,1 0 0,-1 1 1,0-1-1,2 1 0,2 9-32,0 0 0,0 1 0,-2-1 0,1 1 0,-1 0 0,-1 0 0,2 14 0,5 84 252,-8-96-186,1 16 194,-1 61 1453,-1-84-1540,-1 1 0,0-1 1,0 1-1,-1-1 0,1 0 0,-1 0 0,-1 0 0,1 0 0,-1 0 0,0 0 0,-5 6 1,8-11-113,-1-1 0,1 1 1,0 0-1,-1 0 0,1-1 1,-1 1-1,1 0 0,-1-1 1,1 1-1,-1 0 0,0-1 1,1 1-1,-1-1 0,0 1 1,1-1-1,-1 1 0,0-1 1,0 0-1,0 1 0,1-1 1,-1 0-1,0 0 1,0 1-1,0-1 0,0 0 1,1 0-1,-1 0 0,0 0 1,0 0-1,0 0 0,0 0 1,0-1-1,1 1 0,-1 0 1,0 0-1,0-1 0,0 1 1,1 0-1,-1-1 0,0 1 1,0-1-1,1 1 0,-1-1 1,0 1-1,1-1 1,-1 1-1,1-1 0,-1 0 1,1 1-1,-1-1 0,1 0 1,-1 1-1,1-1 0,-1 0 1,1 0-1,0 0 0,-1-1 1,-1-3-49,-1-1-1,1 0 1,0-1 0,1 1 0,-1 0 0,1-8 0,0 1 7,2-1 1,-1 1-1,2-1 1,0 1-1,0 0 1,2 0-1,7-22 1,6-4-66,24-42 1,-23 48-168,26-68 0,-19 15 1189,-27 124-892,1-24 1,0 1 1,1 0 0,1 0 0,3 20 0,-4-35-17,0 1-1,0 0 0,1-1 0,-1 1 0,0 0 0,1-1 0,-1 1 0,0 0 1,1-1-1,-1 1 0,1 0 0,-1-1 0,1 1 0,-1-1 0,1 1 0,0-1 1,-1 0-1,1 1 0,-1-1 0,1 1 0,0-1 0,-1 0 0,1 0 1,0 1-1,0-1 0,-1 0 0,1 0 0,0 0 0,-1 0 0,1 0 0,0 0 1,0 0-1,-1 0 0,1 0 0,0 0 0,0 0 0,-1 0 0,1-1 0,0 1 1,-1 0-1,1 0 0,0-1 0,-1 1 0,1-1 0,0 1 0,-1-1 1,1 1-1,-1 0 0,1-1 0,-1 0 0,1 0 0,31-28 467,-2-7-357,-24 26-221,1 1 0,0 0 0,1 0 0,0 1 0,0 0-1,1 0 1,0 1 0,17-11 0,-25 18 85,0 0 1,-1 0-1,1 0 0,0-1 1,0 1-1,0 0 1,-1 0-1,1 0 0,0 0 1,0 1-1,0-1 0,0 0 1,-1 0-1,1 0 0,0 1 1,0-1-1,-1 0 1,1 1-1,0-1 0,0 0 1,-1 1-1,1-1 0,0 1 1,-1 0-1,1-1 1,-1 1-1,1-1 0,-1 1 1,1 0-1,-1-1 0,1 1 1,-1 0-1,1 0 1,-1-1-1,0 1 0,0 0 1,1 0-1,-1-1 0,0 3 1,12 47 235,-3-8 158,-2-31-378,0 1 0,1-1 0,0-1 0,1 1 0,15 13 0,-15-16-15,-1 1-1,0 0 1,0 0 0,-1 1-1,0-1 1,-1 2 0,10 19-1,-9-11 123,-2 0 0,0 1 0,-2-1 0,0 1-1,-1-1 1,0 1 0,-2 0 0,-1 0-1,-3 25 1,3-42-90,1 0-1,-1 1 1,0-1-1,0 0 1,0 0-1,-1 0 0,1 0 1,-1 0-1,0-1 1,0 1-1,0 0 1,0-1-1,0 1 1,0-1-1,-1 0 1,1 1-1,-1-1 1,0-1-1,1 1 1,-1 0-1,0-1 1,-4 2-1,5-2-10,0 0-1,0-1 1,0 0 0,-1 1-1,1-1 1,0 0 0,-1 0-1,1 0 1,0 0 0,-1 0-1,1-1 1,0 1 0,0-1-1,-1 1 1,1-1 0,0 0-1,0 0 1,0 0 0,0 0-1,0 0 1,0-1 0,0 1-1,0-1 1,1 1 0,-1-1-1,0 0 1,1 1 0,0-1-1,-1 0 1,1 0 0,0 0-1,-1-2 1,-3-5-23,1 0 0,1 1-1,-1-2 1,2 1 0,-1 0-1,1-1 1,1 1 0,-1-1 0,2 1-1,-1-1 1,1 0 0,1 1 0,0-1-1,0 1 1,1-1 0,0 1 0,1-1-1,0 1 1,0 0 0,7-12 0,9-15-423,2 0 1,1 1-1,41-49 1,-11 16-948,-32 38-5623,-4 2-5118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26.905"/>
    </inkml:context>
    <inkml:brush xml:id="br0">
      <inkml:brushProperty name="width" value="0.025" units="cm"/>
      <inkml:brushProperty name="height" value="0.025" units="cm"/>
    </inkml:brush>
  </inkml:definitions>
  <inkml:trace contextRef="#ctx0" brushRef="#br0">808 353 8648,'0'0'427,"-9"11"-165,-9 13 26,2 1 0,0 0 1,2 1-1,-19 49 0,-70 288 354,30 10-1202,69-352 500,-77 412-77,-129 746 2340,88-126-944,82-641-842,-12 416 174,41 4-621,5-202 104,12 1015-21,62-684-3,37-2 29,-93-858-58,-10-82-17,80 593 5,-51-440-58,81 255-1,-102-394 47,3 0 0,1-1 0,27 48 0,-37-73-14,1 1 0,0-1 0,0 0 1,0 0-1,1-1 0,0 1 1,0-1-1,1-1 0,-1 1 0,1-1 1,1 0-1,-1-1 0,1 0 1,-1 0-1,1 0 0,0-1 1,1 0-1,-1-1 0,16 3 0,-16-5 18,0-1-1,0 0 0,-1 0 0,1-1 0,0 0 1,-1-1-1,0 1 0,1-1 0,-1-1 1,0 1-1,-1-1 0,1-1 0,-1 1 0,1-1 1,-1 0-1,-1 0 0,1-1 0,-1 0 0,0 0 1,6-9-1,12-17 39,-2-2 0,30-62 0,-40 74-54,63-134 70,71-225-1,21-178-88,-97 318-142,20-103-32,-15-3-1,44-532 1,28-1534 326,-120 184 666,-63 1625 121,-27 3 0,-26 3 0,-201-709 0,278 1258-860,-107-338 686,103 345-644,-1 0 0,-3 0-1,-1 2 1,-2 1-1,-1 1 1,-52-59-1,64 83-144,-1 1 0,-1 0 0,0 1-1,-1 1 1,0 0 0,-1 1-1,0 1 1,0 1 0,-1 0 0,0 1-1,-26-6 1,28 10-619,-1 0-1,0 1 1,1 0 0,-1 2-1,0 0 1,0 1-1,0 0 1,-21 6 0,-39 19-5457</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44.708"/>
    </inkml:context>
    <inkml:brush xml:id="br0">
      <inkml:brushProperty name="width" value="0.025" units="cm"/>
      <inkml:brushProperty name="height" value="0.025" units="cm"/>
    </inkml:brush>
  </inkml:definitions>
  <inkml:trace contextRef="#ctx0" brushRef="#br0">39 200 10826,'-4'11'918,"-5"27"-553,1 0-1,2 0 0,-3 72 1,8-86-218,0-16-88,1-1 0,-1 0 0,2 0 0,-1 1 0,1-1 0,1 8 0,-2-15-57,0 0-1,0 1 0,0-1 0,1 0 0,-1 1 1,0-1-1,0 0 0,0 0 0,0 1 0,0-1 1,0 0-1,0 0 0,0 0 0,1 1 0,-1-1 0,0 0 1,0 0-1,0 0 0,0 1 0,1-1 0,-1 0 1,0 0-1,0 0 0,0 0 0,1 0 0,-1 1 1,0-1-1,0 0 0,1 0 0,-1 0 0,0 0 1,0 0-1,1 0 0,-1 0 0,0 0 0,0 0 1,1 0-1,-1 0 0,0 0 0,1 0 0,-1 0 1,0 0-1,0 0 0,1 0 0,-1-1 0,11-11 101,5-20 291,61-202 1539,-66 194-1433,-2-1 1,-2 0-1,3-77 0,-10 118-479,0 0 0,-1 0-1,1 0 1,0 0-1,0 1 1,0-1 0,0 0-1,0 0 1,-1 0 0,1 0-1,0 0 1,0 0-1,0 0 1,0 0 0,-1 0-1,1 0 1,0 0 0,0 0-1,0 0 1,-1 0-1,1 0 1,0 0 0,0 0-1,0 0 1,0 0 0,-1 0-1,1 0 1,0 0 0,0 0-1,0 0 1,0 0-1,-1 0 1,1-1 0,0 1-1,0 0 1,0 0 0,0 0-1,0 0 1,-1 0-1,1 0 1,0-1 0,0 1-1,0 0 1,0 0 0,0 0-1,0 0 1,0 0 0,0-1-1,0 1 1,0 0-1,0 0 1,0 0 0,0-1-1,0 1 1,0 0 0,0 0-1,0 0 1,0 0-1,0-1 1,0 1 0,0 0-1,0 0 1,-12 17 217,-3 15-80,1 1 1,2 0 0,2 1-1,-9 41 1,-17 147 116,31-180-452,1 1 1,1-1-1,6 56 1,1-72-788,-3-26 831,-1 1 0,0-1 1,0 1-1,0-1 1,0 1-1,0-1 0,1 1 1,-1-1-1,0 0 0,0 1 1,1-1-1,-1 1 1,0-1-1,1 0 0,-1 1 1,0-1-1,1 0 1,-1 1-1,1-1 0,-1 0 1,0 1-1,1-1 1,-1 0-1,1 0 0,-1 0 1,1 0-1,-1 1 0,1-1 1,-1 0-1,1 0 1,-1 0-1,1 0 0,-1 0 1,1 0-1,-1 0 1,1 0-1,-1 0 0,1 0 1,-1-1-1,2 1 1,11-11-8558</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45.849"/>
    </inkml:context>
    <inkml:brush xml:id="br0">
      <inkml:brushProperty name="width" value="0.025" units="cm"/>
      <inkml:brushProperty name="height" value="0.025" units="cm"/>
    </inkml:brush>
  </inkml:definitions>
  <inkml:trace contextRef="#ctx0" brushRef="#br0">20 39 10922,'0'0'5344,"8"-8"-4356,-4 3-796,20-16 253,-23 20-410,0 1 0,0-1 1,0 1-1,0-1 1,1 1-1,-1 0 0,0-1 1,0 1-1,0 0 1,1 0-1,-1 0 0,0 0 1,0 0-1,0 0 1,1 0-1,-1 0 0,0 0 1,0 1-1,0-1 1,1 0-1,-1 1 0,0-1 1,0 1-1,0-1 1,0 1-1,0 0 0,2 1 1,21 18 585,-2-1-303,1-1 0,30 18 0,-43-31-313,0 0 0,1 0-1,0-1 1,-1-1 0,1 1-1,1-2 1,-1 1 0,23 0-1,-12-3 49,0-1-1,0-1 1,0-1-1,0-1 0,0-1 1,39-14-1,-37 12-34,-126 23 1749,27-6-1394,-1-3 1,1-3 0,-82-7 0,149 3-277,2 0 67,0-1-1,0 1 0,0-1 0,0 0 1,0 0-1,1 0 0,-10-4 1,33-3-132,317-34-91,-94 17 75,-241 25-147,0-1 1,1 1-1,-1 0 1,0 0 0,1 0-1,-1 0 1,0 0-1,0 0 1,1 0-1,-1 0 1,0 0-1,1 0 1,-1 0 0,0 0-1,0 0 1,1 0-1,-1 0 1,0 0-1,1 0 1,-1 0 0,0 0-1,0 0 1,1 0-1,-1 0 1,0 1-1,0-1 1,1 0-1,-1 0 1,0 0 0,0 1-1,1-1 1,-1 0-1,0 0 1,0 0-1,0 1 1,1-1-1,-1 0 1,0 0 0,0 1-1,0-1 1,0 0-1,0 1 1,0-1-1,0 0 1,0 0-1,0 1 1,0-1 0,0 0-1,0 1 1,0-1-1,0 0 1,0 1-1,0-1 1,0 0-1,0 0 1,0 1-1,0 2-548,0 9-5502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46.928"/>
    </inkml:context>
    <inkml:brush xml:id="br0">
      <inkml:brushProperty name="width" value="0.025" units="cm"/>
      <inkml:brushProperty name="height" value="0.025" units="cm"/>
    </inkml:brush>
  </inkml:definitions>
  <inkml:trace contextRef="#ctx0" brushRef="#br0">134 151 12204,'-12'0'507,"-1"1"-335,3 0 224,0-1 0,0 0 0,1 0 0,-1-1-1,-10-2 1,18 3-266,0-1 0,0 1 0,0-1-1,0 0 1,0 1 0,1-1 0,-1 0-1,0 0 1,0 0 0,1 0 0,-1 0-1,1 0 1,-1-1 0,1 1 0,-1 0 0,1-1-1,0 0 1,0 1 0,0-1 0,0 1-1,0-1 1,0 0 0,0 0 0,0 0-1,1 1 1,-1-1 0,1 0 0,-1 0-1,1 0 1,0 0 0,0 0 0,0 0 0,0 0-1,0-2 1,1 3-85,-1-1 0,0 1-1,1 0 1,-1 0 0,1 0-1,-1 0 1,1 0 0,0 0 0,-1 1-1,1-1 1,0 0 0,0 0 0,0 0-1,-1 1 1,1-1 0,0 0 0,0 1-1,0-1 1,0 1 0,0-1 0,0 1-1,1-1 1,-1 1 0,0 0 0,0-1-1,0 1 1,0 0 0,2 0 0,39-3 340,-34 3-290,167 2 517,128-6-397,-277 1-185,47-12-1,-52 9-25,0 2 0,0 0 0,31-1 0,-56 16 81,-5-2 43,0-1-1,-1 1 1,0-2 0,0 1-1,-1-1 1,0-1-1,-14 7 1,-9 2 213,-43 13 0,49-20-92,0-1 0,0-2-1,0 0 1,-1-2 0,0-1 0,-39-3-1,51 0-224,0-1 1,1 0-1,-1-1 0,1-1 0,0-1 0,0 0 0,0-1 1,1 0-1,0-2 0,0 0 0,0 0 0,-15-13 1,28 20-27,0 0 0,1-1 1,-1 1-1,1 0 0,0 0 1,-1 0-1,1-1 0,0 1 1,0-1-1,0 1 0,0-1 1,0 0-1,0 1 0,0-1 1,0 0-1,1 1 0,-1-1 1,1 0-1,-1 0 0,1 0 1,-1-3-1,2 3-3,0 1 1,-1 0-1,1-1 1,0 1-1,0 0 1,0-1-1,0 1 1,0 0-1,0 0 1,0 0-1,1 0 1,-1 0-1,0 0 1,1 0-1,-1 0 1,0 1 0,1-1-1,-1 0 1,1 1-1,1-1 1,15-4-42,0 1 0,0 1 0,28-2 1,-28 3 33,11-1-24,83-11-2568,1 5 0,157 6 0,-247 7-5328</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9:05.192"/>
    </inkml:context>
    <inkml:brush xml:id="br0">
      <inkml:brushProperty name="width" value="0.025" units="cm"/>
      <inkml:brushProperty name="height" value="0.025" units="cm"/>
    </inkml:brush>
  </inkml:definitions>
  <inkml:trace contextRef="#ctx0" brushRef="#br0">649 93 929,'-18'-4'2218,"-159"-29"5328,153 30-7070,0 1 0,0 1 0,0 1 0,1 1 0,-36 6 0,46-4-356,0 1 1,0 0 0,0 0-1,1 2 1,-1-1-1,1 2 1,0-1 0,1 2-1,0-1 1,0 2-1,1-1 1,-13 14-1,12-9 20,0 1 0,1 0-1,1 0 1,0 1 0,1 0-1,0 0 1,2 1 0,-10 33-1,10-24-70,1 1 0,1 0 0,1 1 0,1-1 0,2 1 0,1-1 0,1 1 0,1-1 0,1 0 0,1 0 0,2 0 0,14 39 0,9 0-60,2-2-1,4-1 1,1-2 0,4-2 0,82 93 0,-111-138-69,0-1 1,1 0-1,0 0 0,1-1 1,1-1-1,0-1 0,21 11 0,-32-18 45,0 0-1,1 0 0,-1-1 0,1 1 1,-1-1-1,1 0 0,0 0 0,0-1 1,-1 1-1,1-1 0,0 0 0,0 0 0,0-1 1,-1 1-1,1-1 0,0 0 0,-1-1 1,1 1-1,-1-1 0,1 0 0,-1 0 0,0 0 1,0 0-1,1-1 0,-2 0 0,1 0 1,0 0-1,-1 0 0,1-1 0,-1 1 1,3-5-1,14-23 122,-1-1 0,-2-1 0,-1-1 1,22-70-1,-19 53 57,155-426 349,-169 462-398,0 0 0,-1 0 0,-1-1-1,0 1 1,-2-1 0,1 0 0,-2-20-1,-1 25 86,-1 1 0,0-1 1,0 1-1,-1 0 0,-1 0 0,0 0 0,0 1 0,0-1 0,-1 1 0,-1 0 0,-12-15 0,5 7-20,-2 1 0,0 1 0,0 0-1,-2 1 1,0 0 0,0 2 0,-1 0-1,-1 0 1,-20-8 0,24 14-169,0 0 0,0 1 0,-1 1 0,1 0-1,-1 1 1,0 0 0,0 1 0,0 1 0,0 1 0,0 1 0,0 0 0,-30 6 0,33-4-114,0 2 1,0 0 0,1 0-1,0 1 1,-19 12-1,-24 22-6461,38-26 309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9:44.415"/>
    </inkml:context>
    <inkml:brush xml:id="br0">
      <inkml:brushProperty name="width" value="0.025" units="cm"/>
      <inkml:brushProperty name="height" value="0.025" units="cm"/>
    </inkml:brush>
  </inkml:definitions>
  <inkml:trace contextRef="#ctx0" brushRef="#br0">868 204 6054,'0'0'11947,"2"-8"-11194,0 0-1050,0 3 741,-1-1 0,0 1 0,0-1 0,-1 1-1,0-1 1,0-8 0,0 11-306,-1 1 0,0 0 0,1-1 0,-1 1 0,0 0 0,0 0 0,0 0 0,0 0 0,-1 0 0,1 0 0,-1 0 0,1 0 0,-1 0 0,0 0 0,1 1-1,-1-1 1,0 1 0,0-1 0,0 1 0,0 0 0,-3-1 0,-16-8 108,0 1-1,-1 1 0,0 1 0,0 1 1,-1 1-1,-35-3 0,-141 2 1123,146 6-999,35 0-235,1 1-1,-1 1 0,1 0 0,0 2 1,0 0-1,0 0 0,1 2 1,-1 0-1,1 1 0,-22 12 0,31-14-117,-1 0-1,1 0 0,0 0 0,0 1 0,1 1 0,0-1 0,0 1 0,0 0 1,1 0-1,0 0 0,0 1 0,1 0 0,0 0 0,0 0 0,1 0 0,0 1 1,0-1-1,1 1 0,0 0 0,1-1 0,-1 18 0,2-15 1,0 1-1,1-1 1,1 0-1,0 1 1,0-1-1,1 0 0,0 0 1,1 0-1,0-1 1,1 1-1,0-1 1,10 14-1,-6-12 7,0-1-1,1 0 1,1 0-1,0-1 1,0 0-1,1-1 1,0 0-1,22 11 0,-6-6 24,1-1 0,1-2-1,0-1 1,1-2-1,0 0 1,0-2 0,0-2-1,45 1 1,14-3 13,0-5 1,0-3 0,0-5 0,90-22-1,-154 27-9,19-4-15,75-27 0,-109 33 35,0 0 0,-1-1 0,0-1 1,0 1-1,0-2 0,-1 1 0,0-1 0,0-1 0,-1 1 0,0-1 0,0-1 0,10-14 0,-16 19-36,1 0 0,-1-1 0,0 1 0,0-1 1,-1 1-1,1-1 0,-1 1 0,0-1 0,0 0 1,0 0-1,-1 1 0,0-1 0,0 0 0,0 0 1,-1 0-1,1 0 0,-3-9 0,0 7-24,0 0 0,-1-1 1,1 1-1,-2 0 0,1 1 0,-1-1 0,1 1 0,-2 0 0,1 0 0,-7-5 0,-13-9-10,0 2-1,-2 0 0,0 1 0,-38-16 0,15 11 13,-1 2 0,-1 2 0,-1 2 0,0 3 0,-55-6 0,13 7 8,0 5 0,-99 5 0,167 4-34,-1 1 0,0 2 0,1 0 1,0 2-1,0 1 0,1 1 0,-26 12 0,34-13 3,1 1 0,0 0 1,1 1-1,0 1 0,1 1 0,0 0 0,1 1 0,0 0 0,1 1 0,0 0 0,-10 18 0,16-20-2,1 1-1,0 0 1,1 0-1,1 0 0,0 1 1,1-1-1,0 1 1,1 0-1,0 0 1,1 0-1,1 0 0,1 0 1,-1 0-1,5 19 1,-2-26 3,-1-1 0,1 0 0,1 0 0,-1 0 0,1 0 0,0-1 1,0 1-1,1-1 0,0 0 0,-1-1 0,2 1 0,-1-1 1,0 0-1,1 0 0,0 0 0,0-1 0,0 0 0,0 0 0,1-1 1,7 3-1,14 4-36,1-1-1,0-2 1,36 4 0,12-2 20,-1-2 1,1-4-1,1-4 0,-2-3 1,1-3-1,118-28 0,-164 28-52,-1-1-1,0-2 0,-1-1 0,42-23 1,-63 31 73,-1 0 0,1-1 1,-1 0-1,0-1 0,0 0 1,-1 0-1,0 0 0,0-1 1,0 0-1,-1 0 0,0 0 1,0-1-1,-1 0 0,0 0 1,0 0-1,-1 0 0,0 0 1,0-1-1,-1 0 0,2-12 0,-4 17 8,0 0-1,0 0 0,-1 0 0,1 0 1,-1 0-1,0 0 0,0 0 0,0 0 1,0 0-1,-1 0 0,1 1 0,-1-1 1,0 0-1,0 1 0,-1 0 0,-3-6 1,-1 3-4,1 0 0,-1 0 1,0 0-1,-1 1 1,1 0-1,-1 0 1,-10-4-1,-12-3 3,0 1-1,-1 1 1,-36-6-1,7 5 68,-1 2 0,-72-1 1,77 8-3445,0 2-3633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0:05.732"/>
    </inkml:context>
    <inkml:brush xml:id="br0">
      <inkml:brushProperty name="width" value="0.025" units="cm"/>
      <inkml:brushProperty name="height" value="0.025" units="cm"/>
    </inkml:brush>
  </inkml:definitions>
  <inkml:trace contextRef="#ctx0" brushRef="#br0">103 1 9513,'-51'370'5636,"40"-119"-5144,11-213-976,0 37-5893,-16 138-1,5-134 9025,2 0-1,5 1 1,7 124-1,-1-182-2326,0-1 0,2 1-1,0-1 1,2 0 0,0-1 0,1 1-1,1-1 1,12 21 0,-16-33-1579,-4-3-3701,0-4 4500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0:04.979"/>
    </inkml:context>
    <inkml:brush xml:id="br0">
      <inkml:brushProperty name="width" value="0.025" units="cm"/>
      <inkml:brushProperty name="height" value="0.025" units="cm"/>
    </inkml:brush>
  </inkml:definitions>
  <inkml:trace contextRef="#ctx0" brushRef="#br0">7 1 16432,'0'0'1185,"0"56"-897,-3-17 96,1 7-320,1 4-32,1 8 0,0 3-32,6-1-384,4-5-513,0-6-384,1-5 224,-4-11 256,-3-3-512,-1-2-2306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0:05.324"/>
    </inkml:context>
    <inkml:brush xml:id="br0">
      <inkml:brushProperty name="width" value="0.025" units="cm"/>
      <inkml:brushProperty name="height" value="0.025" units="cm"/>
    </inkml:brush>
  </inkml:definitions>
  <inkml:trace contextRef="#ctx0" brushRef="#br0">86 0 8040,'-14'63'3747,"1"0"-1793,-2 0-801,1 4 224,4-4-448,0-4-160,5-4-64,0-2-257,5 0-288,0-4-128,0 1-96,5-2-1057,3 5-1858,-1 0-2594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05.066"/>
    </inkml:context>
    <inkml:brush xml:id="br0">
      <inkml:brushProperty name="width" value="0.025" units="cm"/>
      <inkml:brushProperty name="height" value="0.025" units="cm"/>
    </inkml:brush>
  </inkml:definitions>
  <inkml:trace contextRef="#ctx0" brushRef="#br0">0 1 15855,'0'0'8456,"32"59"-6470,-12-42-641,1 4-608,-1 0-289,6-1-191,-3-3-161,2-3 0,-1-3-737,-2-4-2370,-4-7-3779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48.723"/>
    </inkml:context>
    <inkml:brush xml:id="br0">
      <inkml:brushProperty name="width" value="0.025" units="cm"/>
      <inkml:brushProperty name="height" value="0.025" units="cm"/>
    </inkml:brush>
  </inkml:definitions>
  <inkml:trace contextRef="#ctx0" brushRef="#br0">28 0 16496,'0'0'11146,"0"12"-9955,-1 47-278,11 229-999,-10-284-391,3 19-664,-5-17-1985,-5-13-3800,-6-14 793,-5-9-2297</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49.083"/>
    </inkml:context>
    <inkml:brush xml:id="br0">
      <inkml:brushProperty name="width" value="0.025" units="cm"/>
      <inkml:brushProperty name="height" value="0.025" units="cm"/>
    </inkml:brush>
  </inkml:definitions>
  <inkml:trace contextRef="#ctx0" brushRef="#br0">37 144 13549,'0'0'2872,"-5"-11"32,2 6-2608,-17-37 2575,19 41-2716,1-1 0,0 0 0,-1 1 0,1-1 0,0 0 0,0 0 0,0 1 0,0-1 0,0 0 0,0 0 0,0 1-1,1-1 1,-1 0 0,0 1 0,1-1 0,0 0 0,-1 1 0,1-1 0,0 1 0,0-1 0,0 1 0,0-1 0,0 1 0,0 0 0,0-1 0,1 1 0,-1 0 0,2-1 0,10-5 4,1 1 0,-1 0 1,1 2-1,0-1 0,0 2 1,0 0-1,1 0 0,-1 2 1,1-1-1,-1 2 0,1 0 1,-1 1-1,1 0 0,-1 1 1,1 1-1,-1 0 0,0 1 1,0 1-1,19 9 1,-27-11-133,-1 1 1,1 0-1,-1 0 1,0 0 0,-1 1-1,1 0 1,-1 0 0,0 0-1,0 0 1,-1 1-1,1-1 1,-1 1 0,0 0-1,2 7 1,-2-2 71,0-1 0,-1 0 0,0 1 0,-1-1 0,0 1 0,-1 0 0,0-1 0,-2 14 0,0-7 18,-2 0 0,1 0 0,-2-1 1,0 1-1,-1-1 0,-1 0 0,0-1 0,-1 0 1,-1 0-1,-18 24 0,20-31-117,-1-1 0,0 1 0,0-1 0,-1-1 0,0 0 0,0 0 0,0 0 0,-1-1 0,1-1 0,-1 0 0,0 0 0,-1-1 0,1 0 0,-14 2 0,16-4 0,0 0 0,0-1 0,0 0 0,1 0 0,-1-1 0,0 0 0,0 0 0,1 0 0,-1-1 0,1-1 0,-1 1 0,1-1 0,0 0 0,0-1 0,0 0 0,0 0 0,1 0 0,0-1 0,0 0 0,-8-7 0,14 12-98,-1-1 0,1 1 1,-1-1-1,1 1 0,-1-1 0,1 1 0,-1-1 1,1 1-1,-1-1 0,1 1 0,0-1 1,-1 1-1,1-1 0,0 0 0,-1 1 0,1-1 1,0 0-1,0 1 0,-1-1 0,1 0 0,0 1 1,0-1-1,0 0 0,0 1 0,0-1 1,0 0-1,0 1 0,0-1 0,1 0 0,-1 0 1,0 1-1,0-1 0,0 0 0,1 1 0,-1-1 1,0 1-1,1-1 0,-1 0 0,1 1 1,-1-1-1,1 1 0,-1-1 0,1 1 0,-1-1 1,1 1-1,0-1 0,35-11-8076,-27 9 6306,24-6-5050</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49.801"/>
    </inkml:context>
    <inkml:brush xml:id="br0">
      <inkml:brushProperty name="width" value="0.025" units="cm"/>
      <inkml:brushProperty name="height" value="0.025" units="cm"/>
    </inkml:brush>
  </inkml:definitions>
  <inkml:trace contextRef="#ctx0" brushRef="#br0">138 289 20019,'0'0'6732,"1"-10"-4335,2-28-1063,-3 38-1300,0-1 0,0 0 0,-1 0 0,1 0 0,0 0 0,-1 0 0,1 1 0,0-1 0,-1 0 0,1 0-1,-1 1 1,0-1 0,1 0 0,-1 0 0,1 1 0,-1-1 0,0 1 0,0-1 0,1 1 0,-1-1 0,0 1 0,0-1 0,0 1 0,1 0-1,-1-1 1,0 1 0,0 0 0,0 0 0,0 0 0,0 0 0,0 0 0,0-1 0,0 2 0,1-1 0,-1 0 0,0 0 0,0 0 0,0 0 0,0 1-1,0-1 1,0 0 0,1 1 0,-2-1 0,-2 2-24,0-1 1,0 0-1,0 1 0,0 0 0,0 0 1,1 0-1,-7 5 0,2 1 32,1 1 0,0 0-1,0 1 1,1 0 0,0 0 0,1 0-1,0 1 1,0 0 0,1 0 0,1 0-1,0 0 1,1 0 0,0 1 0,0-1-1,1 1 1,1 12 0,0-23-42,0 0 0,0 0 0,0 0 0,0 1 0,0-1 0,0 0 0,1 0 0,-1 0 0,0 0 0,1 0 0,-1 0 0,1 0 0,-1 0 0,1 0 0,0 0 0,-1-1 0,1 1 0,0 0 0,-1 0 0,1 0 0,0-1 0,0 1 0,0 0 0,0-1 0,0 1 0,0-1 0,0 1 0,1 0 0,1-1 0,0 0 0,-1 0 0,1 0 0,0 0 0,-1 0 0,1 0 0,-1-1 0,1 1 0,0-1 0,-1 0 0,5-1 0,2-2 0,-1 0 0,1-1 0,-1 0 0,0 0 0,13-12 0,-12 9 0,-1-1 0,0-1 0,-1 1 0,0-1 0,0-1 0,-1 1 0,0-1 0,-1 0 0,-1 0 0,1-1 0,-2 0 0,0 1 0,0-1 0,-1 0 0,0 0 0,-1-1 0,-1-12 0,0 25 0,0 0 0,0 1 0,0-1 0,0 0 0,0 1 0,0-1 0,-1 0 0,1 1 0,0-1 0,0 0 0,0 0 0,-1 1 0,1-1 0,0 0 0,0 0 0,-1 0 0,1 1 0,0-1 0,0 0 0,-1 0 0,1 0 0,0 0 0,-1 1 0,1-1 0,0 0 0,-1 0 0,1 0 0,0 0 0,-1 0 0,1 0 0,0 0 0,-1 0 0,1 0 0,0 0 0,-1 0 0,1 0 0,0 0 0,0 0 0,-1-1 0,1 1 0,0 0 0,-1 0 0,1 0 0,0 0 0,-1-1 0,1 1 0,0 0 0,0 0 0,-1 0 0,1-1 0,0 1 0,0 0 0,0 0 0,-1-1 0,1 1 0,0 0 0,0-1 0,0 1 0,0 0 0,0-1 0,0 1 0,-1 0 0,1 0 0,0-1 0,0 1 0,0 0 0,0-1 0,0 0 0,-16 24 0,14-17 0,0 0 0,0 1 0,0-1 0,1 1 0,0-1 0,0 1 0,0 11 0,1-16 0,1-1 0,-1 0 0,0 1 0,0-1 0,1 0 0,-1 1 0,1-1 0,-1 0 0,1 1 0,0-1 0,-1 0 0,1 0 0,0 0 0,0 1 0,0-1 0,0 0 0,0 0 0,0 0 0,0-1 0,0 1 0,0 0 0,0 0 0,1-1 0,-1 1 0,0 0 0,1-1 0,-1 1 0,0-1 0,1 0 0,-1 1 0,0-1 0,1 0 0,-1 0 0,1 0 0,-1 0 0,0 0 0,1 0 0,-1 0 0,1-1 0,1 0 0,4-1 0,0 0 0,0 0 0,-1-1 0,1 0 0,-1 0 0,0 0 0,0-1 0,0 0 0,-1 0 0,1-1 0,-1 0 0,0 0 0,0 0 0,-1 0 0,6-9 0,4-5 0,-1-1 0,-2 0 0,14-31 0,-17 31 0,-2 0 0,8-37 0,-5 13 0,-22 96 0,0-6 0,3 1 0,1 0 0,-4 85 0,13-127 0,1 0 0,-1 0 0,1 0 0,1 0 0,-1 0 0,0 0 0,1-1 0,4 9 0,-5-12 0,-1 0 0,1 1 0,-1-1 0,1 0 0,0 0 0,0 0 0,-1 0 0,1 0 0,0 0 0,0 0 0,0 0 0,0 0 0,0-1 0,0 1 0,1 0 0,-1-1 0,0 1 0,0-1 0,0 1 0,1-1 0,-1 1 0,0-1 0,0 0 0,1 0 0,-1 1 0,0-1 0,1 0 0,-1 0 0,0 0 0,1-1 0,-1 1 0,0 0 0,0 0 0,1-1 0,-1 1 0,0-1 0,0 1 0,1-1 0,0 0 0,-1-1 0,1 1 0,-1 0 0,0-1 0,1 0 0,-1 1 0,0-1 0,0 0 0,0 1 0,-1-1 0,1 0 0,0 0 0,-1 0 0,1 0 0,-1 0 0,1 0 0,-1 0 0,0 1 0,0-1 0,0 0 0,0 0 0,0 0 0,0 0 0,-1 0 0,1 0 0,-1 0 0,1 0 0,-2-2 0,1-2 0,-1 0 0,0 0 0,-1 0 0,1 0 0,-1 1 0,-1-1 0,-4-6 0,-8-5 0,-1 1 0,-1 1 0,0 0 0,-23-13 0,20 14 0,66 11 0,63 3-2803,56 0-7249,-141 0-1244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0.142"/>
    </inkml:context>
    <inkml:brush xml:id="br0">
      <inkml:brushProperty name="width" value="0.025" units="cm"/>
      <inkml:brushProperty name="height" value="0.025" units="cm"/>
    </inkml:brush>
  </inkml:definitions>
  <inkml:trace contextRef="#ctx0" brushRef="#br0">182 13 18289,'0'0'13533,"-9"-4"-12711,6 3-817,0-1-1,-1 1 0,1 0 1,0 0-1,0 0 1,-1 1-1,1-1 0,0 1 1,-1 0-1,1 0 0,0 0 1,-1 0-1,1 0 1,0 1-1,-1 0 0,1-1 1,0 1-1,0 0 1,-1 1-1,1-1 0,0 1 1,0-1-1,0 1 0,1 0 1,-1 0-1,0 0 1,-2 3-1,-3 2-4,1 0 0,0 0 0,0 1 0,1 0 0,0 0 0,1 1 0,-1-1 0,2 1 0,-1 1 0,1-1 0,1 0 0,-1 1 0,2 0 0,-1 0 0,1 0 0,1 0 0,-1 14 0,2-23 0,0 0 1,1 0-1,-1 1 0,0-1 1,0 0-1,1 0 1,-1 0-1,1 1 0,-1-1 1,1 0-1,0 0 0,-1 0 1,1 0-1,0 0 0,0 0 1,-1 0-1,1 0 0,0 0 1,0-1-1,0 1 1,0 0-1,0-1 0,2 2 1,0-1 0,1 0 0,-1 0 0,0 0 0,1 0-1,-1-1 1,1 1 0,-1-1 0,6 0 0,3-1-18,-1 0 0,1-1-1,-1 0 1,15-5 0,-12 2-802,-1 0 0,0-1 0,0-1 0,14-9 0,-13 5-3381,1 0 1,24-24-1,-15 6-8473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0.657"/>
    </inkml:context>
    <inkml:brush xml:id="br0">
      <inkml:brushProperty name="width" value="0.025" units="cm"/>
      <inkml:brushProperty name="height" value="0.025" units="cm"/>
    </inkml:brush>
  </inkml:definitions>
  <inkml:trace contextRef="#ctx0" brushRef="#br0">137 1 9993,'0'0'11793,"-8"5"-8558,-8 5-2090,1 1 1,1 1-1,-16 17 1,24-24-903,1 1 0,0 0 1,0 0-1,1 0 1,0 0-1,0 1 1,0 0-1,1 0 0,0 0 1,0 0-1,1 0 1,-3 11-1,5-18-243,0 1 0,0 0 0,0-1 0,0 1 0,0 0 0,0-1 0,0 1 0,0 0 0,0-1 0,0 1 0,1-1 0,-1 1 0,0 0 0,0-1 0,1 1 0,-1 0 0,0-1 0,0 1 0,1-1 0,-1 1 0,1-1 0,-1 1 0,1-1 0,-1 1 0,1-1 0,-1 0 0,1 1 0,-1-1 0,1 0 0,-1 1 0,1-1 0,0 0 0,0 1 0,27-2 0,-20-1 0,0-1 0,0 1 0,0-1 0,13-9 0,-5 0 0,-2 0 0,0-2 0,19-22 0,24-24 0,-57 60 0,0 0 0,0 0 0,0 0 0,0 0 0,0 0 0,0 0 0,1 0 0,-1-1 0,0 1 0,0 0 0,0 0 0,0 0 0,0 0 0,0 0 0,1 0 0,-1 0 0,0 0 0,0 0 0,0 0 0,0 0 0,0 0 0,1 0 0,-1 0 0,0 0 0,0 0 0,0 0 0,0 0 0,0 0 0,0 0 0,1 0 0,-1 0 0,0 0 0,0 1 0,0-1 0,0 0 0,0 0 0,0 0 0,1 0 0,-1 0 0,0 0 0,0 0 0,0 0 0,0 0 0,0 1 0,0-1 0,0 0 0,0 0 0,0 0 0,0 0 0,0 0 0,0 0 0,0 1 0,0-1 0,0 0 0,2 14 0,-4 15 0,1-21 0,0-5 0,0 1 0,0 0 0,1-1 0,-1 1 0,1 0 0,0 0 0,0 0 0,0 0 0,2 4 0,-2-7 0,1 0 0,0 0 0,0 0 0,0 0 0,0 0 0,0 0 0,0 0 0,0 0 0,0-1 0,1 1 0,-1 0 0,0-1 0,0 1 0,1-1 0,-1 1 0,0-1 0,1 0 0,-1 1 0,0-1 0,1 0 0,-1 0 0,0 0 0,1 0 0,-1 0 0,0 0 0,1-1 0,-1 1 0,1 0 0,1-1 0,9-2 0,1 0 0,0-1 0,0-1 0,-1 0 0,0 0 0,0-1 0,-1-1 0,0 0 0,13-10 0,-9 7 0,0 0 0,0 1 0,0 1 0,21-8 0,-36 16 0,1 0 0,-1 0 0,0 0 0,0 0 0,1 0 0,-1 0 0,0 0 0,0 0 0,1 0 0,-1 0 0,0 0 0,0 0 0,1 0 0,-1 1 0,0-1 0,0 0 0,0 0 0,1 0 0,-1 0 0,0 0 0,0 1 0,0-1 0,1 0 0,-1 0 0,0 0 0,0 1 0,0-1 0,0 0 0,0 0 0,0 1 0,0-1 0,1 0 0,-1 0 0,0 1 0,0-1 0,0 0 0,0 0 0,0 1 0,0-1 0,0 0 0,0 0 0,0 1 0,0-1 0,-1 0 0,1 0 0,0 1 0,0-1 0,0 0 0,0 0 0,0 1 0,0-1 0,0 0 0,-1 0 0,1 0 0,0 1 0,0-1 0,-6 15 0,6-15 0,-2 4 0,-14 34 0,13-20 0,3-18 0,0 0 0,0 1 0,0-1 0,0 0 0,0 1 0,0-1 0,1 0 0,-1 1 0,0-1 0,0 0 0,0 1 0,0-1 0,0 0 0,1 0 0,-1 1 0,0-1 0,0 0 0,1 0 0,-1 1 0,0-1 0,0 0 0,1 0 0,-1 0 0,0 0 0,1 1 0,-1-1 0,0 0 0,1 0 0,-1 0 0,0 0 0,1 0 0,-1 0 0,0 0 0,1 0 0,-1 0 0,11-1 0,-1-1 0,1 0 0,-1-1 0,0 0 0,0-1 0,0 0 0,-1 0 0,1-1 0,-1 0 0,0-1 0,13-11 0,-7 7 0,-1 1 0,2 0 0,19-8 0,-35 16 0,1 1 0,-1 0 0,1-1 0,0 1 0,-1 0 0,1 0 0,0 0 0,-1-1 0,1 1 0,0 0 0,0 0 0,-1 0 0,1 0 0,0 0 0,-1 0 0,1 1 0,0-1 0,-1 0 0,1 0 0,0 0 0,-1 1 0,1-1 0,0 0 0,-1 1 0,1-1 0,-1 0 0,1 1 0,-1-1 0,1 1 0,-1-1 0,1 1 0,-1-1 0,1 2 0,8 25 0,-3-3 0,-3-14-2616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1.377"/>
    </inkml:context>
    <inkml:brush xml:id="br0">
      <inkml:brushProperty name="width" value="0.025" units="cm"/>
      <inkml:brushProperty name="height" value="0.025" units="cm"/>
    </inkml:brush>
  </inkml:definitions>
  <inkml:trace contextRef="#ctx0" brushRef="#br0">0 138 15951,'1'7'8560,"2"7"-4568,7 60-2173,-10-35-1150,-1-28-471,0 0-1,1 0 0,0 0 1,1 0-1,0 0 0,1 1 0,0-2 1,7 22-1,-8-31-197,0 0 0,-1 0 0,1-1 0,0 1 0,-1 0 0,1-1 0,0 1 0,0-1 0,0 1 0,0-1 0,-1 1 0,1-1 0,0 1 0,0-1 0,0 0 0,0 1 0,0-1 0,0 0 0,0 0 0,0 0 0,0 0 0,0 0 0,0 0 0,0 0 0,0 0 0,0 0 0,0 0 0,0-1 0,0 1 0,0 0 0,0-1 0,0 1 0,-1-1 0,1 1 0,0-1 0,0 1 0,0-1 0,0 1 0,-1-1 0,1 0 0,1-1 0,29-30 0,-30 32 0,26-37 0,-2-1 0,-1-1 0,-2-2 0,-1 0 0,-3-1 0,20-66 0,-36 94-1384,-14 28-2060,-17 31-5390,28-44 8376,-17 28-8644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1.921"/>
    </inkml:context>
    <inkml:brush xml:id="br0">
      <inkml:brushProperty name="width" value="0.025" units="cm"/>
      <inkml:brushProperty name="height" value="0.025" units="cm"/>
    </inkml:brush>
  </inkml:definitions>
  <inkml:trace contextRef="#ctx0" brushRef="#br0">1 278 16335,'0'0'11024,"11"-5"-8702,23-14-1182,-22 11-988,1 0 0,0 1 1,0 1-1,0 0 0,1 1 0,0 0 0,0 1 0,27-4 0,-40 8-142,0 1 0,0-1-1,1 1 1,-1-1 0,0 1-1,0 0 1,0-1-1,0 1 1,0 0 0,0 0-1,0 0 1,0 0 0,0 0-1,0 0 1,0 0-1,-1 0 1,1 0 0,0 0-1,-1 1 1,1-1-1,0 1 1,10 12 234,-10-14-239,0-1 0,-1 1 0,1 0 0,0-1-1,0 1 1,0-1 0,-1 1 0,1-1 0,0 0 0,0 1-1,-1-1 1,1 0 0,0 0 0,-1 1 0,1-1 0,-1 0-1,1 0 1,-1 0 0,0 0 0,1 1 0,-1-1 0,0 0-1,0 0 1,1-1 0,2-9-5,0 1 0,-1-1 0,0 1 0,0-1 0,-1 0 0,-1 1 0,-1-19 0,1 9 0,-1 29 0,0-4 0,1 1 0,-1-1 0,1 0 0,0 1 0,1-1 0,1 10 0,-2-13 0,1-1 0,-1 1 0,1 0 0,0-1 0,-1 1 0,1 0 0,0-1 0,0 1 0,0-1 0,0 0 0,1 1 0,-1-1 0,0 0 0,0 0 0,1 1 0,-1-1 0,1 0 0,-1 0 0,1-1 0,-1 1 0,1 0 0,0-1 0,0 1 0,-1 0 0,1-1 0,0 0 0,0 1 0,-1-1 0,1 0 0,2 0 0,1 0 0,0-1 0,-1 1 0,1-1 0,0 0 0,0 0 0,-1-1 0,1 1 0,-1-1 0,1 0 0,-1 0 0,0 0 0,0-1 0,0 0 0,0 0 0,0 0 0,-1 0 0,1 0 0,-1-1 0,0 1 0,3-5 0,8-11 0,-2 0 0,0-1 0,9-21 0,-5 10 0,-20 89 0,-2-30 0,3-17 0,0 1 0,1 1 0,0-1 0,1 0 0,0 0 0,1 1 0,0-1 0,3 15 0,-3-26-14,1 0 0,0 0 0,-1 0 0,1 0 0,0 0 0,-1 0 0,1 0 0,0 0 0,0 0 0,0-1 0,0 1 0,0 0 0,0 0 0,0-1 0,0 1 0,0-1 0,0 1 0,0-1 0,0 0 0,0 1 1,0-1-1,0 0 0,1 1 0,-1-1 0,0 0 0,0 0 0,0 0 0,1 0 0,-1-1 0,0 1 0,0 0 0,0 0 0,0-1 0,1 1 0,0-1 0,1 0-164,0 1-1,-1-1 1,1 0 0,-1 0 0,1-1 0,0 1-1,-1-1 1,0 1 0,1-1 0,-1 1 0,0-1-1,0 0 1,0 0 0,2-3 0,2-14-6100,-3-3-3678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2.267"/>
    </inkml:context>
    <inkml:brush xml:id="br0">
      <inkml:brushProperty name="width" value="0.025" units="cm"/>
      <inkml:brushProperty name="height" value="0.025" units="cm"/>
    </inkml:brush>
  </inkml:definitions>
  <inkml:trace contextRef="#ctx0" brushRef="#br0">0 37 19603,'0'0'11530,"54"-16"-12138,-28 12-1602,2-1-1794,2-2-1665,2 2-3140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2.594"/>
    </inkml:context>
    <inkml:brush xml:id="br0">
      <inkml:brushProperty name="width" value="0.025" units="cm"/>
      <inkml:brushProperty name="height" value="0.025" units="cm"/>
    </inkml:brush>
  </inkml:definitions>
  <inkml:trace contextRef="#ctx0" brushRef="#br0">164 0 13196,'0'0'14991,"-10"3"-13123,-4 1-1521,0 1-1,0 0 0,0 2 1,-17 10-1,27-15-291,-1 1-1,0 0 1,1 0-1,-1 0 1,1 1-1,0-1 0,0 1 1,0 0-1,1 0 1,-1 1-1,1-1 0,0 1 1,1 0-1,-1-1 1,1 1-1,0 0 1,-3 10-1,5-14-54,0 1 0,1-1 0,-1 0 0,0 0 1,1 0-1,-1 0 0,1 0 0,-1 0 0,1 0 0,0 0 0,-1 0 0,1 0 0,0 0 0,0 0 1,0 0-1,0-1 0,0 1 0,0 0 0,0-1 0,0 1 0,0-1 0,0 1 0,0-1 1,0 1-1,0-1 0,0 1 0,0-1 0,1 0 0,-1 0 0,0 0 0,0 0 0,0 0 0,0 0 1,3 0-1,54 0-8,-44-1-4,21-2-299,-28 2 99,-1 0 1,1 0-1,-1 0 0,1 1 1,0 0-1,-1 1 1,1-1-1,12 4 1,-18-3 238,0 0 1,0 0 0,-1 0-1,1 0 1,0 1 0,0-1-1,-1 0 1,1 1 0,-1-1-1,1 0 1,-1 1 0,1-1-1,-1 0 1,0 1 0,0-1-1,0 1 1,0-1 0,0 1-1,0 1 1,-4 30 1063,1-24-1045,-2 1 0,1-1 0,-1-1 0,-1 1 1,0-1-1,0 1 0,0-2 0,-1 1 0,-8 6 1,9-8-38,0-1 1,0 0 0,0 0-1,0-1 1,-1 0-1,0 0 1,0 0 0,0-1-1,0 0 1,-1 0 0,1-1-1,-10 2 1,15-4-73,1 0-1,0 0 1,0 0 0,0 0 0,0 0-1,-1 0 1,1 0 0,0-1 0,0 1-1,0 0 1,0-1 0,0 1-1,0-1 1,0 1 0,0-1 0,0 1-1,0-1 1,0 0 0,0 1 0,0-1-1,0 0 1,0 0 0,0 0-1,0-2 1,-1 1-284,1-1 1,0 1-1,0-1 0,0 0 1,0 0-1,1 1 0,-1-1 0,1 0 1,0 0-1,0-3 0,0-1-623,0 1-1,1-1 1,-1 1-1,2-1 0,-1 1 1,1 0-1,0-1 1,5-9-1,10-9-6486</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2.953"/>
    </inkml:context>
    <inkml:brush xml:id="br0">
      <inkml:brushProperty name="width" value="0.025" units="cm"/>
      <inkml:brushProperty name="height" value="0.025" units="cm"/>
    </inkml:brush>
  </inkml:definitions>
  <inkml:trace contextRef="#ctx0" brushRef="#br0">10 193 16047,'0'0'9871,"8"-3"-6385,13-4-2890,-1-1 1,0-1 0,34-22-1,-47 27-535,-1 0 0,1-1 0,-1 0 0,0 0 0,0 0 0,-1-1 0,1 0 1,-1 0-1,0-1 0,-1 1 0,0-1 0,0 0 0,0 0 0,-1 0 0,3-10 0,-6 16-61,1 0 0,-1 0 0,0 0 0,0 0 0,0 0 0,0 1 0,0-1 0,0 0 0,0 0 0,0 0 0,0 0 0,0 0 0,0 0 0,-1 0 0,1 0 0,0 0 0,-1 0 0,1 0 0,-1 0 0,1 0 0,-1 0 0,1 1 0,-1-1 0,1 0 0,-1 0 0,0 1 0,0-1 0,1 0 0,-1 1 0,0-1 0,0 1 0,0-1 0,0 1 0,1-1 0,-1 1 0,0 0 0,0-1 0,0 1 0,0 0 0,0 0 0,0-1 0,0 1 0,0 0 0,0 0 0,0 0 0,0 1 0,0-1 0,0 0 0,0 0 0,-2 1 0,-3 0 0,0 0 0,0 0 0,0 1 0,0 0 0,0 0 0,0 1 0,-7 3 0,1 2 0,1 1 0,0 0 0,0 1 0,1 0 0,0 0 0,1 1 0,-12 18 0,16-22 0,1 0 0,0 0 0,0 0 0,1 0 0,0 1 0,0-1 0,0 1 0,1 0 0,0 0 0,1 0 0,0 0 0,0 0 0,1 0 0,1 14 0,-1-20 0,1 0 0,-1 0 0,1 0 0,-1-1 0,1 1 0,0 0 0,0-1 0,0 1 0,0 0 0,0-1 0,0 1 0,1-1 0,-1 0 0,0 1 0,1-1 0,-1 0 0,1 0 0,-1 0 0,1 0 0,2 1 0,1 0 0,0 0 0,0 0 0,0-1 0,0 0 0,1 0 0,-1 0 0,7 0 0,1-1 0,0 0 0,0-1 0,-1 0 0,1-1 0,18-5 0,19-16-703,-24-1-3452,-12 1-7963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0.971"/>
    </inkml:context>
    <inkml:brush xml:id="br0">
      <inkml:brushProperty name="width" value="0.025" units="cm"/>
      <inkml:brushProperty name="height" value="0.025" units="cm"/>
    </inkml:brush>
  </inkml:definitions>
  <inkml:trace contextRef="#ctx0" brushRef="#br0">205 66 11147,'2'-2'591,"0"-1"1,0 0 0,0 0 0,0 0 0,0-1 0,-1 1 0,0 0 0,1-1 0,-1 1-1,-1-1 1,1 1 0,0-1 0,-1 0 0,0 1 0,0-6 0,0 9-541,0-1 0,-1 1 0,1-1 0,0 1 1,-1-1-1,1 1 0,-1-1 0,1 1 0,0 0 0,-1-1 0,1 1 1,-1 0-1,1-1 0,-1 1 0,0 0 0,1 0 0,-1-1 0,1 1 1,-1 0-1,1 0 0,-1 0 0,0 0 0,1 0 0,-1 0 1,1 0-1,-1 0 0,0 0 0,1 0 0,-1 0 0,1 0 0,-1 0 1,1 0-1,-1 1 0,0-1 0,1 0 0,-2 1 0,-21 10-27,14-2 58,0 1-1,1 0 1,0 1 0,1 0-1,1 0 1,-1 0-1,-7 22 1,-26 89 2190,39-120-2229,-4 20 283,0 0 0,2 0-1,1 0 1,0 39 421,0-62-719,-1 1-1,1-1 0,0 0 1,-1-1-1,1 1 0,0 0 1,0-1-1,0 1 0,0-1 0,0 0 1,0 1-1,1-1 0,-1 0 1,1 0-1,-1 0 0,1-1 1,-1 1-1,1 0 0,0 0 1,0-1-1,0 1 0,1 0 0,-2-5 1,-1-2-186,0-1 0,1 0 0,0 1 1,-2-20-1,30 29 158,-7 4 132,2 0-64,0-1 1,0 0-1,26-1 0,-43-2-57,0 0-1,-1 0 1,1 0-1,0 0 1,0-1-1,-1 0 1,1 0-1,-1 0 1,1 0-1,0 0 1,-1-1-1,0 1 1,1-1-1,-1 0 1,0 0-1,0 0 1,0-1-1,0 1 1,-1-1-1,1 1 0,0-1 1,-1 0-1,0 0 1,0 0-1,2-4 1,-3 4 8,0 0-1,-1 0 1,0 0 0,1 0-1,-1 0 1,0 0 0,0 1 0,-1-1-1,1 0 1,-2-5 0,-5-2-45,6 10 20,1 0 0,-1 0 0,1 0 0,-1 1 0,1-1 0,-1 0 0,1 1 0,-1-1 0,1 0 1,-1 1-1,1-1 0,-1 0 0,1 1 0,-1-1 0,1 1 0,0-1 0,-1 1 0,1-1 0,0 1 1,-1-1-1,1 1 0,0-1 0,0 1 0,-1 0 0,-1 3 25,1 0 1,-1 0-1,1 0 1,0 0-1,0 0 1,0 0-1,1 0 1,-1 0-1,1 0 1,0 0-1,0 0 0,0 1 1,2 5-1,-2-8-9,1 0 0,-1 0 0,1 0 0,0 0 0,0-1 0,0 1 0,0 0 0,0 0 0,0-1 0,0 1 0,0-1 0,1 1 0,-1-1 0,0 0 0,1 1 0,0-1 0,-1 0 0,1 0 0,-1 0 0,1 0 0,0 0 0,0-1-1,0 1 1,0 0 0,-1-1 0,1 1 0,0-1 0,0 0 0,3 0 0,1 1 8,0-1 0,0-1 0,0 1 0,-1-1-1,1 0 1,0 0 0,-1-1 0,1 1 0,-1-1 0,1-1 0,-1 1 0,10-7-1,-2 0 29,-1-2 0,0 0 0,15-17 1,-24 31-90,-4 10-55,-3 21-96,2-23 182,1-8 36,1 0 0,-1 1 1,1-1-1,0 1 1,0-1-1,0 1 1,0-1-1,1 0 1,-1 1-1,3 5 0,-2-7-18,0-1-1,0 0 0,0 0 0,1 0 1,-1 0-1,0 0 0,1 0 0,-1 0 1,1 0-1,-1-1 0,1 1 0,0-1 1,-1 1-1,1-1 0,0 1 0,-1-1 1,1 0-1,0 0 0,-1 0 0,1 0 1,0 0-1,2-1 0,-1 1 4,-1-1 0,0 1 1,0-1-1,0 0 0,-1 1 0,1-1 0,0 0 0,0 0 0,0-1 0,-1 1 0,1 0 1,0-1-1,-1 1 0,1-1 0,-1 1 0,0-1 0,1 1 0,-1-1 0,0 0 0,0 0 1,0 0-1,0 0 0,-1 0 0,1 0 0,0 0 0,-1 0 0,1-3 0,0 0 24,0 1 0,0 0 0,0-1 0,-1 1 0,0-1 0,0 1 0,0-1 0,0 1 0,-1-1 0,1 1 0,-1 0 0,-3-8 0,4 12 201,31 0 247,-17 0-729,27 0 511,-24-5-3125,-9-8-4317,-8-2-1277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4.033"/>
    </inkml:context>
    <inkml:brush xml:id="br0">
      <inkml:brushProperty name="width" value="0.025" units="cm"/>
      <inkml:brushProperty name="height" value="0.025" units="cm"/>
    </inkml:brush>
  </inkml:definitions>
  <inkml:trace contextRef="#ctx0" brushRef="#br0">1 1 14478,'0'0'16554,"8"1"-15374,-6 0-1152,1-1 1,-1 0 0,0 1-1,0-1 1,0 1-1,0 0 1,1 0-1,-1 0 1,0 0 0,0 0-1,0 0 1,-1 0-1,1 1 1,0-1-1,0 1 1,1 2 0,-1 0-22,0 0-1,0 0 1,0 0 0,-1 0 0,0 1 0,0-1 0,0 1 0,0-1 0,0 9 0,2 33 7,-3-29-33,1 1 0,0 0-1,2-1 1,0 1-1,0-1 1,2 0 0,0 0-1,12 25 1,-16-41 759,1 1-3583,-12-15-13984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4.391"/>
    </inkml:context>
    <inkml:brush xml:id="br0">
      <inkml:brushProperty name="width" value="0.025" units="cm"/>
      <inkml:brushProperty name="height" value="0.025" units="cm"/>
    </inkml:brush>
  </inkml:definitions>
  <inkml:trace contextRef="#ctx0" brushRef="#br0">0 154 17264,'0'0'14926,"5"-57"-14349,17 46-577,4-5 0,4 4 0,0-1-545,1-2-2850,-3 1-3747,-2-1-7528</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4:54.753"/>
    </inkml:context>
    <inkml:brush xml:id="br0">
      <inkml:brushProperty name="width" value="0.025" units="cm"/>
      <inkml:brushProperty name="height" value="0.025" units="cm"/>
    </inkml:brush>
  </inkml:definitions>
  <inkml:trace contextRef="#ctx0" brushRef="#br0">182 154 15695,'0'0'8990,"-2"-9"-5568,2 7-3316,-1 0-1,1 0 1,0 0 0,0-1 0,-1 1 0,0 0 0,1 0 0,-1 0 0,0 0 0,0 0 0,0 1 0,0-1 0,0 0-1,0 0 1,-1 1 0,1-1 0,-1 1 0,1-1 0,-1 1 0,1-1 0,-1 1 0,0 0 0,0 0 0,1 0 0,-1 0-1,0 0 1,0 0 0,0 1 0,0-1 0,0 0 0,0 1 0,-1 0 0,1-1 0,0 1 0,0 0 0,0 0 0,0 0 0,0 1-1,0-1 1,0 0 0,0 1 0,-1-1 0,-1 2 0,-3 1-106,1 0 0,0 0 0,0 1 0,0 0 0,1 0 0,-1 1 0,1-1 0,0 1 0,0 0 0,1 0 0,-1 1 0,1-1 0,-4 8 0,4-6 0,-1 0 0,1 1 0,1 0 0,-1 0 0,1 0 0,1 0 0,-1 0 0,2 1 0,-1-1 0,0 11 0,2-18 0,0 0 0,0 0 0,0-1 0,0 1 0,0 0 0,0-1 0,0 1 0,0 0 0,0-1 0,1 1 0,-1 0 0,0-1 0,0 1 0,1 0 0,-1-1 0,0 1 0,1 0 0,-1-1 0,1 1 0,-1-1 0,1 1 0,-1-1 0,1 1 0,-1-1 0,1 0 0,-1 1 0,1-1 0,0 1 0,-1-1 0,1 0 0,0 0 0,0 1 0,28-6 0,-21 2 0,0-1 0,0 0 0,-1 0 0,14-10 0,-3-5 0,-1 0 0,0-1 0,-2-1 0,0-1 0,-1 0 0,18-39 0,4-7 0,-35 95 0,-9 13 0,-19 52 0,18-66 0,1 1 0,1 0 0,1 0 0,2 0 0,-2 35 0,6-51 12,-1-4-14,1 1 0,1-1 0,-1 1 1,4 14-1,-4-21-41,1 1 1,-1-1 0,1 1 0,0-1 0,-1 0 0,1 1 0,0-1 0,0 0 0,0 0 0,-1 1-1,1-1 1,1 0 0,-1 0 0,0 0 0,0 0 0,0 0 0,1 0 0,-1-1 0,0 1 0,1 0-1,-1-1 1,0 1 0,1-1 0,-1 1 0,1-1 0,-1 0 0,1 1 0,-1-1 0,1 0 0,1 0-1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00.882"/>
    </inkml:context>
    <inkml:brush xml:id="br0">
      <inkml:brushProperty name="width" value="0.025" units="cm"/>
      <inkml:brushProperty name="height" value="0.025" units="cm"/>
    </inkml:brush>
  </inkml:definitions>
  <inkml:trace contextRef="#ctx0" brushRef="#br0">77 63 14253,'0'0'4944,"2"-10"-2227,6-42 1837,-13 94 11,-1 9-4011,-15 46-1639,-16 130 4721,28-145-5098,2 6-4478,5 2-6366,2-94 7261</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01.223"/>
    </inkml:context>
    <inkml:brush xml:id="br0">
      <inkml:brushProperty name="width" value="0.025" units="cm"/>
      <inkml:brushProperty name="height" value="0.025" units="cm"/>
    </inkml:brush>
  </inkml:definitions>
  <inkml:trace contextRef="#ctx0" brushRef="#br0">43 1 10410,'0'0'17601,"0"11"-17025,-19 126-258,9-85-357,-4 94 0,14-147-23,0 1 0,0 0 0,0 0 0,1 0-1,-1 0 1,0 0 0,0 0 0,0 0 0,0 0-1,0 0 1,0 0 0,0 0 0,0 0 0,1-1-1,-1 1 1,0 0 0,0 0 0,0 0 0,0 0-1,0 0 1,0 0 0,1 0 0,-1 0 0,0 0-1,0 0 1,0 0 0,0 0 0,0 0 0,0 1 0,1-1-1,-1 0 1,0 0 0,0 0 0,0 0 0,0 0-1,0 0 1,0 0 0,0 0 0,0 0 0,1 0-1,-1 0 1,0 0 0,0 1 0,0-1 0,0 0-1,0 0 1,0 0 0,0 0 0,0 0 0,0 0 0,0 0-1,0 1 1,0-1 0,0 0 0,0 0 0,0 0-1,0 0 1,0 0 0,0 0 0,0 1 0,0-1-1,0 0 1,0 0 0,0 0 0,0 0 0,0 0-1,0 0 1,0 0 0,0 1 0,10-14-2837,9-19-2682,-1-8-3206</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01.566"/>
    </inkml:context>
    <inkml:brush xml:id="br0">
      <inkml:brushProperty name="width" value="0.025" units="cm"/>
      <inkml:brushProperty name="height" value="0.025" units="cm"/>
    </inkml:brush>
  </inkml:definitions>
  <inkml:trace contextRef="#ctx0" brushRef="#br0">49 1 17905,'0'0'4036,"-24"79"-2050,15-46-737,3 4 0,0 1-192,3 0-673,2 0-288,1-4-320,0-8-1986,0-5-3427,4-9-8232</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3.216"/>
    </inkml:context>
    <inkml:brush xml:id="br0">
      <inkml:brushProperty name="width" value="0.025" units="cm"/>
      <inkml:brushProperty name="height" value="0.025" units="cm"/>
    </inkml:brush>
  </inkml:definitions>
  <inkml:trace contextRef="#ctx0" brushRef="#br0">67 150 256,'0'0'1879,"0"-9"-539,8-43 1328,1 11 1890,-3 18 484,0-1 4110,-11 47-4205,-5 23-3848,9-42-1069,-21 123 1067,21-112-980,-1 1-1,2 0 1,0 0-1,1 0 1,6 31-1,-7-45-206,1 0 0,0 1-1,-1-1 1,1 0 0,0 0 0,0 0 0,0 0-1,0 0 1,0 0 0,0-1 0,1 1 0,-1 0 0,1 0-1,-1-1 1,1 1 0,0-1 0,0 0 0,3 3-1,-16-33-7996,-34-20-2248,12 18 3469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3.559"/>
    </inkml:context>
    <inkml:brush xml:id="br0">
      <inkml:brushProperty name="width" value="0.025" units="cm"/>
      <inkml:brushProperty name="height" value="0.025" units="cm"/>
    </inkml:brush>
  </inkml:definitions>
  <inkml:trace contextRef="#ctx0" brushRef="#br0">51 69 10794,'0'0'2990,"-7"-8"-305,-4 0-1842,7 5-427,1 0 0,-1 0 0,1-1 0,0 1-1,-1-1 1,2 1 0,-1-1 0,-4-7 0,7 11-337,0 0 1,0 0 0,0-1 0,0 1-1,0 0 1,0-1 0,0 1 0,0 0-1,0 0 1,0-1 0,0 1 0,0 0-1,0 0 1,0-1 0,1 1 0,-1 0-1,0 0 1,0-1 0,0 1 0,0 0-1,0 0 1,1 0 0,-1-1 0,0 1 0,0 0-1,0 0 1,1 0 0,-1 0 0,0-1-1,0 1 1,0 0 0,1 0 0,-1 0-1,0 0 1,0 0 0,1 0 0,-1 0-1,0 0 1,0 0 0,1 0 0,-1-1-1,0 1 1,0 0 0,1 1 0,-1-1-1,17-2 202,-14 2 19,341-5 3464,-207 6-5457,-134-1 1102,10 0-1022,-8 2-1756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3.916"/>
    </inkml:context>
    <inkml:brush xml:id="br0">
      <inkml:brushProperty name="width" value="0.025" units="cm"/>
      <inkml:brushProperty name="height" value="0.025" units="cm"/>
    </inkml:brush>
  </inkml:definitions>
  <inkml:trace contextRef="#ctx0" brushRef="#br0">0 77 15471,'0'0'6598,"78"-17"-4676,-34 6-449,4-3-320,0 0-512,2 3-417,-8 5-192,-4 3-32,-9 3-865,-8 0-1473,-13 5-1121,-3 2-2467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4.261"/>
    </inkml:context>
    <inkml:brush xml:id="br0">
      <inkml:brushProperty name="width" value="0.025" units="cm"/>
      <inkml:brushProperty name="height" value="0.025" units="cm"/>
    </inkml:brush>
  </inkml:definitions>
  <inkml:trace contextRef="#ctx0" brushRef="#br0">6 78 13132,'0'0'6417,"-1"9"-4063,0 4-1938,0-5 352,0 1-1,0 0 1,1 0 0,2 16 0,-2-23-686,0 0 1,0 0 0,1-1-1,-1 1 1,1 0 0,0 0-1,-1 0 1,1-1 0,0 1-1,0 0 1,0-1 0,0 1-1,1-1 1,-1 1 0,0-1-1,0 1 1,1-1 0,-1 0-1,1 0 1,0 0 0,-1 0-1,1 0 1,0 0 0,-1 0-1,1 0 1,0-1 0,0 1-1,0-1 1,0 1 0,2-1 0,1 1 32,1 0 0,0-1 0,0 0 0,0-1 0,0 1 0,0-1 0,-1 0 0,1-1 0,0 1 0,-1-1 0,11-5 0,-5 1-29,0-1 1,-1-1-1,18-15 0,18-15 68,-43 87 1041,-9 44-223,6-93-972,0 1 0,1-1 0,-1 1 0,0-1 0,0 1 0,0-1 0,0 1 0,0 0 0,0-1 0,1 1 0,-1-1 0,0 1 0,0-1 0,1 0 0,-1 1 0,0-1 0,1 1 0,-1-1 0,1 1 0,-1-1 0,0 0 0,1 1 0,-1-1 0,1 0 0,-1 1 0,1-1 0,-1 0 0,1 0 0,-1 0 0,1 1 0,-1-1 0,2 0 0,23-3 0,20-17 0,-8-13 0,-31 27 0,0 0 0,0 0 0,0 1 0,0 0 0,1 0 0,0 0 0,0 1 0,9-4 0,-15 9 0,-1-1 0,1 0 0,0 1 0,0-1 0,-1 1 0,1-1 0,0 1 0,-1-1 0,1 1 0,-1 0 0,1-1 0,-1 1 0,1 0 0,-1 0 0,1-1 0,-1 1 0,0 0 0,0 0 0,1-1 0,-1 1 0,0 0 0,0 0 0,0 0 0,0 0 0,1-1 0,-1 1 0,-1 0 0,1 0 0,0 0 0,0 0 0,0 1 0,0 42 0,-1-34 0,7 9-4375,-6-19 4190,0 0 0,1-1 0,-1 1 0,0 0 0,1 0 0,-1 0 0,0 0 0,1-1 1,-1 1-1,0 0 0,1 0 0,-1-1 0,0 1 0,0 0 0,1 0 0,-1-1 0,0 1 0,0 0 0,0-1 0,1 1 0,-1 0 0,0-1 0,0 1 0,0-1 0,0 1 0,0 0 0,0-1 0,0 1 0,0 0 0,0-1 0,0 1 0,0-1 0,0 1 0,0 0 0,0-1 1,0 1-1,0 0 0,0-1 0,0 1 0,0-1 0,-1 1 0,1 0 0,0-1 0,0-15-8410</inkml:trace>
  <inkml:trace contextRef="#ctx0" brushRef="#br0" timeOffset="1">381 1 17296,'0'0'11307,"59"0"-21108,-32 12 1153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9.913"/>
    </inkml:context>
    <inkml:brush xml:id="br0">
      <inkml:brushProperty name="width" value="0.025" units="cm"/>
      <inkml:brushProperty name="height" value="0.025" units="cm"/>
    </inkml:brush>
  </inkml:definitions>
  <inkml:trace contextRef="#ctx0" brushRef="#br0">142 1 4773,'0'0'21561,"-13"9"-20333,9-6-1176,-64 53 1943,62-50-1783,0 0-1,0 0 0,0 0 0,1 1 0,0 0 0,1 0 0,-1 0 0,1 0 1,-6 17-1,10-24-222,1 1 0,-1-1 0,0 1 1,0-1-1,0 1 0,1-1 0,-1 1 1,0-1-1,0 1 0,1-1 0,-1 0 1,1 1-1,-1-1 0,0 0 0,1 1 1,-1-1-1,1 0 0,-1 1 0,0-1 1,1 0-1,-1 0 0,1 1 0,-1-1 1,1 0-1,-1 0 0,1 0 0,-1 0 1,1 0-1,-1 1 0,1-1 0,0 0 1,-1 0-1,1-1 0,-1 1 0,1 0 1,-1 0-1,1 0 0,-1 0 0,1 0 1,-1 0-1,1-1 0,-1 1 0,1-1 1,28-6-500,-1-4-534,-20 7 568,1 0-1,-1 0 0,1 1 1,0 0-1,1 1 0,-1 0 1,0 0-1,1 1 1,-1 0-1,0 1 0,11 1 1,-19-1 468,0 0 0,0 1 0,0 0 0,0-1 1,1 1-1,-1 0 0,0 0 0,0-1 0,0 1 1,-1 0-1,1 0 0,0 0 0,0 0 0,0 0 0,-1 0 1,1 1-1,-1-1 0,1 0 0,0 0 0,-1 0 1,0 1-1,1-1 0,-1 0 0,0 0 0,0 1 1,0-1-1,0 0 0,0 1 0,0-1 0,0 0 1,0 0-1,0 1 0,-1-1 0,1 0 0,0 1 0,-1-1 1,1 0-1,-2 2 0,0 4 259,0 0 0,-1 1 0,0-1 0,0 0 0,-5 8 0,-2-2 749,0-1 0,-1 0 0,-19 18 0,25-26-754,1 0-1,-1-1 0,0 1 1,0-1-1,0 0 1,0 0-1,-1 0 1,1-1-1,-1 0 0,1 0 1,-1 0-1,-11 1 1,16-3-306,1 0 1,-1 0-1,1-1 1,-1 1 0,1 0-1,-1 0 1,1-1-1,0 1 1,-1 0-1,1-1 1,0 1 0,-1 0-1,1-1 1,0 1-1,-1-1 1,1 1-1,0 0 1,0-1 0,-1 1-1,1-1 1,0 1-1,0-1 1,0 1-1,0-1 1,0 1 0,-1-1-1,1 1 1,0-1-1,0 1 1,0-1 0,1 1-1,-1-1 1,0 1-1,0-1 1,0 1-1,0-1 1,0 1 0,0-1-1,1 1 1,-1-1-1,0 1 1,0 0-1,1-1 1,-1 1 0,0-1-1,1 1 1,-1 0-1,1-1 1,13-24-4370,5 1-1026,4-1-2233</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1.359"/>
    </inkml:context>
    <inkml:brush xml:id="br0">
      <inkml:brushProperty name="width" value="0.025" units="cm"/>
      <inkml:brushProperty name="height" value="0.025" units="cm"/>
    </inkml:brush>
  </inkml:definitions>
  <inkml:trace contextRef="#ctx0" brushRef="#br0">1 3 18770,'0'0'7014,"48"-3"-6597,-14 3-321,6 0-705,1 0-2498,2 0-2370,-3 0-5157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4.775"/>
    </inkml:context>
    <inkml:brush xml:id="br0">
      <inkml:brushProperty name="width" value="0.025" units="cm"/>
      <inkml:brushProperty name="height" value="0.025" units="cm"/>
    </inkml:brush>
  </inkml:definitions>
  <inkml:trace contextRef="#ctx0" brushRef="#br0">121 12 12204,'0'0'16730,"-11"1"-15652,5-1-931,0 1-1,0 0 0,0 0 1,0 0-1,0 1 0,0 0 1,0 0-1,1 1 0,-1-1 1,-7 6-1,10-6-98,0 1-1,0-1 1,0 0 0,1 1-1,-1-1 1,1 1 0,0 0 0,0 0-1,0 0 1,0 0 0,0 0-1,1 1 1,-1-1 0,1 0 0,0 1-1,0-1 1,0 1 0,0-1-1,1 1 1,-1 0 0,1-1 0,0 1-1,1 5 1,0-7-48,-1-1 0,1 1 0,0-1 0,0 0 0,0 1 0,0-1 0,0 0 0,0 0 0,0 0 0,1 0 0,-1 0 0,0 0 0,1 0 0,-1 0 0,0 0 0,1-1 0,-1 1 0,1 0 0,-1-1 0,1 1 0,0-1 0,-1 0 0,1 1 0,-1-1 0,1 0 0,0 0 0,-1 0 0,1 0 0,-1-1 0,4 0 0,3 1 0,1 0 0,-1-1 0,0-1 0,0 1 0,9-4 0,-10 1 0,0 0 0,-1 0 0,1-1 0,-1 0 0,0 0 0,0 0 0,0-1 0,-1 0 0,0 0 0,0 0 0,0 0 0,-1-1 0,0 0 0,-1 0 0,1 0 0,-1-1 0,0 1 0,3-16 0,-29 51 0,21-24 0,-3 3 0,1 0 0,0 1 0,1-1 0,-1 1 0,2 0 0,-1 0 0,1 0 0,0 0 0,0 11 0,2-18 0,1 0 0,0-1 0,-1 1 0,1-1 0,0 1 0,-1-1 0,1 1 0,0-1 0,0 0 0,0 1 0,0-1 0,-1 0 0,1 0 0,0 0 0,0 0 0,0 1 0,0-1 0,0 0 0,-1 0 0,1-1 0,0 1 0,0 0 0,0 0 0,0 0 0,0 0 0,-1-1 0,1 1 0,1-1 0,28-7 0,-19 2 0,0-1 0,0 0 0,17-16 0,24-16 0,-51 71 0,-3-25 0,1-3 0,0-1 0,1 0 0,-1 0 0,1 0 0,-1 0 0,1 1 0,0-1 0,0 0 0,1 0 0,0 7 0,1-9 0,-1 1 0,0-1 0,1 0 0,-1 0 0,1 0 0,-1 0 0,1 0 0,-1 0 0,1-1 0,-1 1 0,1 0 0,0-1 0,0 0 0,-1 1 0,1-1 0,0 0 0,0 0 0,-1 1 0,1-1 0,0-1 0,0 1 0,2-1 0,2 1-697,-1 0 0,0-1 1,1 1-1,-1-1 0,0-1 0,0 1 0,9-4 0,-12 4 289,0 0 0,-1 0-1,1 0 1,0 0-1,-1 0 1,1 0-1,-1 0 1,0 0-1,1-1 1,-1 1 0,0 0-1,1-1 1,-1 0-1,0 1 1,0-1-1,0 1 1,-1-1 0,1 0-1,0 0 1,-1 1-1,1-1 1,-1 0-1,1 0 1,-1-3-1,0-5-10903</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5.117"/>
    </inkml:context>
    <inkml:brush xml:id="br0">
      <inkml:brushProperty name="width" value="0.025" units="cm"/>
      <inkml:brushProperty name="height" value="0.025" units="cm"/>
    </inkml:brush>
  </inkml:definitions>
  <inkml:trace contextRef="#ctx0" brushRef="#br0">0 11 11179,'0'0'6262,"11"-1"-2889,-10 0-3279,21-2 1982,0 0 0,0 1 0,0 2 0,26 2 0,-47-2-2050,1 0 0,-1 1 0,0-1 0,0 0 0,0 1 0,0-1 0,-1 1 0,1 0 0,0-1 0,0 1 0,0 0 0,0-1 0,0 1 0,-1 0 0,1 0 0,0 0 0,-1 0 0,1 0 0,-1 0 0,1 0 0,-1 0 0,1 0 0,-1 0 0,0 0 0,1 0 0,-1 0 0,0 0 0,0 0 0,0 0 0,0 0 0,0 0 0,0 0 0,0 0 0,0 1 0,0-1 0,-1 0 0,1 0 0,0 0 0,-2 2 0,1 2 37,-1 0-1,0 0 1,0 0 0,0 0 0,-1 0-1,-4 7 1,-34 33-63,31-37 0,1 1 0,1 0 0,0 1 0,0 0 0,1 0 0,0 0 0,0 1 0,-4 12 0,11-22 0,-1-1 0,1 1 0,0-1 0,0 1 0,0 0 0,-1-1 0,1 1 0,0 0 0,0-1 0,0 1 0,0 0 0,0-1 0,0 1 0,0 0 0,1-1 0,-1 1 0,0 0 0,0-1 0,0 1 0,1-1 0,-1 1 0,0 0 0,1-1 0,-1 1 0,0-1 0,1 1 0,-1-1 0,1 1 0,-1-1 0,1 1 0,-1-1 0,1 1 0,-1-1 0,1 0 0,-1 1 0,2-1 0,32 2 0,32-18 0,-19-9-4782,-46 25 4532,1-1 0,-1 1 0,0-1 0,0 0 0,1 0 0,-1 1 0,0-1 0,0 0 0,0 0 0,0 0 0,0 0 0,0 0 0,0-1 1,0 1-1,0 0 0,-1 0 0,1-1 0,0 1 0,-1 0 0,1-1 0,-1 1 0,0 0 0,1-1 0,-1 1 0,0-1 0,0 1 0,0-1 0,0 1 0,0 0 0,0-1 0,0 1 0,-1-2 0,-6-4-7571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5.444"/>
    </inkml:context>
    <inkml:brush xml:id="br0">
      <inkml:brushProperty name="width" value="0.025" units="cm"/>
      <inkml:brushProperty name="height" value="0.025" units="cm"/>
    </inkml:brush>
  </inkml:definitions>
  <inkml:trace contextRef="#ctx0" brushRef="#br0">1 82 13613,'0'0'15438,"72"9"-15085,-43-14-257,-2-6-64,-1-2-513,-8-3-2369,-4-6-2211,-2-2-2242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5.804"/>
    </inkml:context>
    <inkml:brush xml:id="br0">
      <inkml:brushProperty name="width" value="0.025" units="cm"/>
      <inkml:brushProperty name="height" value="0.025" units="cm"/>
    </inkml:brush>
  </inkml:definitions>
  <inkml:trace contextRef="#ctx0" brushRef="#br0">46 1 18674,'0'0'8237,"-3"13"-6107,-13 67-888,4 1 0,-2 100 0,14-180-1257,0 0 0,0 0 0,0 1 0,-1-1 0,1 0 0,0 1 0,0-1 0,1 0 0,-1 0 0,0 1 0,0-1 0,1 0 0,-1 0 0,1 1 0,-1-1 0,1 0 0,-1 0 0,1 0 0,0 0 0,-1 0 0,1 0 0,0 0 0,0 0-1,0 0 1,0 0 0,0 0 0,0-1 0,0 1 0,0 0 0,0-1 0,0 1 0,0 0 0,1-1 0,-1 0 0,0 1 0,0-1 0,1 0 0,-1 1 0,0-1 0,0 0 0,1 0 0,-1 0 0,0 0 0,1 0 0,-1-1 0,2 1 0,0-1-79,-1 0-1,1 0 1,0 0 0,-1 0-1,0-1 1,1 1 0,-1-1-1,0 0 1,1 1 0,-1-1-1,0 0 1,0 0 0,-1 0-1,1-1 1,0 1 0,-1 0-1,1-1 1,-1 1 0,0-1-1,0 1 1,2-5 0,-1-8-4049,-4 0-3731,-2 12 1564</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6.133"/>
    </inkml:context>
    <inkml:brush xml:id="br0">
      <inkml:brushProperty name="width" value="0.025" units="cm"/>
      <inkml:brushProperty name="height" value="0.025" units="cm"/>
    </inkml:brush>
  </inkml:definitions>
  <inkml:trace contextRef="#ctx0" brushRef="#br0">0 185 4356,'0'0'24786,"11"-8"-23841,-5 3-640,36-26 1173,-39 29-1414,0 0 0,0 0 0,1 0 0,-1 0 1,0 1-1,1 0 0,0 0 0,-1 0 0,1 0 0,0 0 0,-1 1 0,1-1 0,4 1 0,-7 1-64,0 0 0,0 1 0,0-1 0,0 0 0,0 0 0,-1 1 0,1-1 0,0 0 0,-1 1 0,1-1 0,-1 1 0,0-1 0,1 0 0,-1 1 0,0-1 0,0 1 0,0-1 0,0 1 0,0-1 0,-1 3 0,-1 34 0,-6-7 0,31-111 0,-17 59 0,1 1 0,-2-1 0,2-21 0,-7 44 0,0 1 0,1 0 0,-1-1 0,1 1 0,0 0 0,-1-1 0,1 1 0,0-1 0,1 0 0,-1 1 0,0-1 0,1 0 0,-1 1 0,1-1 0,-1 0 0,1 0 0,0 0 0,0-1 0,0 1 0,0 0 0,0-1 0,1 1 0,-1-1 0,0 0 0,1 0 0,-1 0 0,1 0 0,-1 0 0,1 0 0,0-1 0,-1 1 0,1-1 0,-1 0 0,1 0 0,0 0 0,-1 0 0,6-1 0,-1 0 0,0 0 0,0 0 0,1-1 0,-1 0 0,0 0 0,0-1 0,-1 0 0,1 0 0,-1-1 0,1 0 0,-1 0 0,9-8 0,32-44 0,-57 73 0,1 0 0,0 1 0,-10 31 0,17-43 0,-2 4 0,1 0 0,0 0 0,1 0 0,0 0 0,1 0 0,0 0 0,0 0 0,2 11 0,-2-20-120,1-1 0,0 0 0,0 1 0,0-1 0,0 0 1,0 1-1,0-1 0,0 1 0,0-1 0,0 0 0,1 1 0,-1-1 0,0 0 0,0 1 0,0-1 0,0 0 0,0 1 1,1-1-1,-1 0 0,0 1 0,0-1 0,0 0 0,1 0 0,-1 1 0,0-1 0,0 0 0,1 0 0,-1 0 0,0 1 1,1-1-1,-1 0 0,0 0 0,1 0 0,-1 0 0,0 1 0,1-1 0,-1 0 0,0 0 0,1 0 0,-1 0 1,1 0-1,-1 0 0,0 0 0,1 0 0,-1 0 0,0 0 0,1 0 0,-1-1 0,0 1 0,1 0 0,-1 0 0,0 0 1,1 0-1,-1 0 0,0-1 0,1 1 0,-1 0 0,0 0 0,0-1 0,1 1 0,-1 0 0,0 0 0,0-1 0,1 1 1,-1 0-1,0-1 0,0-12-7317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6.464"/>
    </inkml:context>
    <inkml:brush xml:id="br0">
      <inkml:brushProperty name="width" value="0.025" units="cm"/>
      <inkml:brushProperty name="height" value="0.025" units="cm"/>
    </inkml:brush>
  </inkml:definitions>
  <inkml:trace contextRef="#ctx0" brushRef="#br0">0 0 18289,'0'0'12973,"49"6"-13102,-31 4-1312,-3 2-1922,9-2-2851,-4-2-2947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6.825"/>
    </inkml:context>
    <inkml:brush xml:id="br0">
      <inkml:brushProperty name="width" value="0.025" units="cm"/>
      <inkml:brushProperty name="height" value="0.025" units="cm"/>
    </inkml:brush>
  </inkml:definitions>
  <inkml:trace contextRef="#ctx0" brushRef="#br0">117 0 13421,'0'0'16826,"-10"2"-15416,8-1-1219,-43 8 519,44-8-702,-1-1 0,0 0 0,0 1 0,1-1 0,-1 1 0,0 0 0,1 0 0,-1 0 0,1 0 0,-1 0 0,1 0 0,0 0 0,-1 0 1,1 0-1,0 1 0,0-1 0,-1 0 0,1 1 0,0-1 0,1 1 0,-1-1 0,0 1 0,0 0 0,1-1 0,-2 4 0,3-4-58,0 0 1,-1 1-1,1-1 1,0 0-1,0 0 1,0 1-1,0-1 1,0 0-1,0 0 1,0 0-1,0 0 1,1 0-1,-1-1 1,0 1-1,1 0 1,-1-1-1,0 1 0,3 0 1,36 15-1574,-30-13 1187,-3 0 231,0 0-1,0 0 1,0 1 0,0 0 0,0 0 0,-1 0-1,9 8 1,-13-10 289,-1-1 1,0 1-1,0-1 0,0 1 0,0-1 1,0 1-1,-1-1 0,1 1 0,0 0 0,-1-1 1,1 1-1,-1 0 0,1 0 0,-1 0 1,0-1-1,0 1 0,0 0 0,0 0 0,0 0 1,0 0-1,-1-1 0,1 1 0,0 0 1,-1 0-1,0-1 0,1 1 0,-1 0 0,0-1 1,0 1-1,0-1 0,0 1 0,0-1 1,0 1-1,0-1 0,0 0 0,-1 1 0,-2 1 1,-6 7 167,0 0 0,-1 0 0,-20 13 1,27-20-223,-1 0 1,0 0 0,0-1 0,1 0 0,-1 0 0,-1 0 0,1 0 0,0-1 0,0 0-1,-1 0 1,1 0 0,0-1 0,-6 0 0,10 0-154,-1-1 1,1 0-1,0 0 1,0 1-1,0-1 0,0 0 1,0 0-1,0 0 1,0 0-1,1 0 0,-1 0 1,0-1-1,1 1 1,-1 0-1,0 0 0,1 0 1,-1-1-1,1 1 0,0 0 1,-1-1-1,1 1 1,0 0-1,0-1 0,0 1 1,0 0-1,0-1 1,0 1-1,0 0 0,1-2 1,5-42-6823,6 23-588,3 2-2722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5:17.168"/>
    </inkml:context>
    <inkml:brush xml:id="br0">
      <inkml:brushProperty name="width" value="0.025" units="cm"/>
      <inkml:brushProperty name="height" value="0.025" units="cm"/>
    </inkml:brush>
  </inkml:definitions>
  <inkml:trace contextRef="#ctx0" brushRef="#br0">36 159 9705,'0'0'11462,"10"-6"-7394,7-5-2813,-1-1 0,0 0 1,-1-2-1,0 1 1,13-17-1,-16 16-1255,-9 12 0,0-1 0,-1 1 0,0-1 0,1 1 0,-1-1 0,0 0 0,0 0 0,0 0 0,-1 0 0,1 0 0,-1 0 0,0 0 0,2-5 0,-5 8 0,0-1 0,0 1 0,0-1 0,0 1 0,1 0 0,-1-1 0,0 1 0,0 0 0,0 0 0,0 1 0,0-1 0,0 0 0,0 1 0,-2 0 0,-6 3 0,1 0 0,1 1 0,-1 0 0,1 0 0,0 1 0,0 0 0,0 0 0,1 1 0,0 0 0,0 1 0,1-1 0,0 1 0,-9 15 0,8-12 0,1 1 0,0-1 0,1 1 0,0 0 0,1 1 0,0-1 0,1 1 0,1 0 0,0-1 0,0 15 0,2-23-12,0-1 1,0 1-1,1 0 1,0-1-1,0 1 0,0-1 1,0 0-1,0 1 0,1-1 1,-1 0-1,1 0 1,0 0-1,0 0 0,0 0 1,0 0-1,1 0 0,-1-1 1,1 1-1,-1-1 1,1 0-1,0 0 0,0 0 1,0 0-1,0 0 0,0-1 1,1 1-1,-1-1 1,1 0-1,-1 0 0,5 1 1,11 2-509,1-1 1,-1-1 0,1 0-1,24-2 1,-38 0 246,15-1-7179,-4-4-4479</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8:51.551"/>
    </inkml:context>
    <inkml:brush xml:id="br0">
      <inkml:brushProperty name="width" value="0.025" units="cm"/>
      <inkml:brushProperty name="height" value="0.025" units="cm"/>
    </inkml:brush>
  </inkml:definitions>
  <inkml:trace contextRef="#ctx0" brushRef="#br0">313 57 7687,'0'0'10020,"3"-8"-8007,6-27-171,-9 35-1764,0-1 1,0 1 0,0-1-1,0 1 1,0-1-1,0 1 1,-1-1 0,1 1-1,0-1 1,0 1-1,0-1 1,0 1 0,-1-1-1,1 1 1,0-1-1,0 1 1,-1-1 0,1 1-1,0-1 1,-1 1-1,1 0 1,0-1 0,-1 1-1,1 0 1,-1-1-1,1 1 1,-1 0 0,1 0-1,-1-1 1,1 1-1,-1 0 1,1 0 0,-1 0-1,1 0 1,-1-1 0,1 1-1,-1 0 1,1 0-1,-1 0 1,0 0 0,-24 1 610,21-1-427,-6 2-6,-1-1-1,0 2 1,1-1-1,-1 1 0,1 1 1,0 0-1,0 1 1,0-1-1,0 2 1,-9 7-1,-3 2 109,1 1 0,1 1 0,-19 20 0,34-32-345,0 0 1,0 1-1,0 0 1,0 0-1,1 0 1,0 0-1,1 0 1,-1 1-1,1 0 1,0 0-1,1 0 1,-1 0-1,2 0 1,-1 0-1,1 1 0,0-1 1,0 0-1,1 1 1,0 9-1,2-14-11,-1 0-1,0 0 0,1 0 1,-1 0-1,1 0 0,0-1 0,0 1 1,0 0-1,0-1 0,0 0 1,1 1-1,-1-1 0,1 0 1,-1 0-1,1 0 0,0 0 0,0-1 1,0 1-1,0-1 0,0 0 1,0 0-1,0 0 0,0 0 1,1 0-1,5 0 0,12 2-440,0 0 0,36-1-1,-50-2 66,19 0-1128,54 0-5112,-29-9-1533,-21 0-587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8:52.646"/>
    </inkml:context>
    <inkml:brush xml:id="br0">
      <inkml:brushProperty name="width" value="0.025" units="cm"/>
      <inkml:brushProperty name="height" value="0.025" units="cm"/>
    </inkml:brush>
  </inkml:definitions>
  <inkml:trace contextRef="#ctx0" brushRef="#br0">134 93 8392,'0'0'16464,"-9"-4"-15877,6 3-561,1 0 13,0 0 0,-1 0 0,1 0 0,0 0 0,-1 0 0,1 0 0,-1 1 0,1-1 0,-1 1 0,1-1 0,-1 1 0,0 0 0,1 0 0,-1 0 0,1 1 0,-1-1 0,1 1 0,-1-1 0,1 1 0,-1 0 0,1 0 0,0 0 0,-1 0 0,1 0 0,0 1 0,0-1 0,0 1 0,0-1 0,0 1 0,0 0 0,0 0 0,-2 4 0,-1-1 150,0 0-1,1 1 1,0 0 0,1 0 0,-1 0-1,1 1 1,0-1 0,1 1 0,-1-1-1,1 1 1,1 0 0,-1 0 0,1 7-1,1-14-170,0 1 0,0-1-1,0 0 1,0 1-1,0-1 1,0 0-1,0 0 1,0 1-1,0-1 1,0 0 0,1 0-1,-1 1 1,0-1-1,0 0 1,0 0-1,0 1 1,1-1-1,-1 0 1,0 0-1,0 0 1,1 1 0,-1-1-1,0 0 1,0 0-1,1 0 1,-1 0-1,0 0 1,0 0-1,1 1 1,-1-1-1,0 0 1,1 0 0,-1 0-1,0 0 1,1 0-1,-1 0 1,0 0-1,1 0 1,18-5 517,15-10 130,46-52-278,-56 45-367,38-27 0,-62 49-23,1-1-1,-1 1 1,1-1-1,0 1 1,-1-1 0,1 1-1,0 0 1,-1-1-1,1 1 1,0 0 0,0-1-1,-1 1 1,1 0 0,0 0-1,0 0 1,-1 0-1,1 0 1,0 0 0,0 0-1,0 0 1,-1 0-1,1 0 1,1 0 0,1 15-152,-14 22 236,-2-16 73,10-18-116,0 2 0,0-1 0,0 0 0,1 0 0,0 1 0,0-1 0,0 1 0,0 0 0,-1 6 0,5-12-3,0 1 0,0 0 0,1-1 1,-1 0-1,0 1 0,-1-1 0,1 0 0,0 0 0,0 0 0,0 0 1,2-2-1,10-9 1,0 0 1,0-1 0,-2-1-1,1 0 1,-2-1-1,18-28 1,-32 68-37,3-24 0,0 0 0,0-1 0,0 1 0,0 0 0,0 0 0,0-1 0,0 1 0,0 0 0,1 0 0,-1 0 0,0-1 0,0 1 0,1 0 0,-1-1 0,1 1 0,-1 0 0,1-1 0,-1 1 0,1-1 0,-1 1 0,1 0 0,-1-1 0,1 1 0,0-1 0,-1 0 0,1 1 0,0-1 0,-1 0 0,1 1 0,0-1 0,0 0 0,-1 0 0,1 1 0,0-1 0,1 0 0,8-1 0,-1-1 0,1 1 0,-1-2 0,0 1 0,0-1 0,0-1 0,0 0 0,-1 0 0,0-1 0,9-5 0,-9 4 0,1 1 0,0 0 0,0 1 0,1 0 0,-1 0 0,1 1 0,-1 0 0,15-1 0,-23 4 0,-1 0 0,1 0 0,0 0 0,-1 0 0,1 0 0,0 0 0,-1 1 0,1-1 0,-1 0 0,1 0 0,0 1 0,-1-1 0,1 0 0,-1 1 0,1-1 0,-1 1 0,1-1 0,-1 1 0,1-1 0,-1 1 0,1-1 0,-1 1 0,0-1 0,1 1 0,-1-1 0,0 1 0,0 0 0,1-1 0,-1 1 0,0 0 0,0-1 0,0 1 0,0 0 0,0-1 0,0 1 0,0 1 0,0 35 0,1 0 0,0-37 0,-1 1 0,1 0 0,0-1 0,0 1 0,0-1 0,-1 1 0,1-1 0,0 1 0,0-1 0,0 1 0,0-1 0,0 0 0,0 0 0,0 0 0,0 1 0,0-1 0,0 0 0,0 0 0,0 0 0,0 0 0,0-1 0,0 1 0,0 0 0,0 0 0,0-1 0,0 1 0,0 0 0,0-1 0,0 1 0,0-1 0,-1 1 0,3-2 0,27-16 0,-15 9-3852,-14 9 3403,-1 0 0,1-1 0,0 1 0,0 0 0,0 0 0,0 0 0,-1 0 0,1-1 0,0 1 0,0 0 0,0 1 0,0-1 0,-1 0 0,1 0 0,0 0 0,0 0 0,0 1 0,-1-1-1,1 0 1,0 1 0,0-1 0,-1 1 0,1-1 0,0 1 0,-1-1 0,1 1 0,0-1 0,-1 1 0,1 0 0,-1-1 0,1 1 0,-1 0 0,1-1 0,-1 1 0,0 0 0,1 0 0,-1-1 0,1 2 0,3 7-6246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1.687"/>
    </inkml:context>
    <inkml:brush xml:id="br0">
      <inkml:brushProperty name="width" value="0.025" units="cm"/>
      <inkml:brushProperty name="height" value="0.025" units="cm"/>
    </inkml:brush>
  </inkml:definitions>
  <inkml:trace contextRef="#ctx0" brushRef="#br0">23 1 17713,'0'0'6246,"-14"55"-5574,9-27-544,2 7-64,3-2-64,0 1-192,2-1-737,4-2-544,0-4 320,-2-4-801,-4-7-512,0-9-1506</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8:53.305"/>
    </inkml:context>
    <inkml:brush xml:id="br0">
      <inkml:brushProperty name="width" value="0.025" units="cm"/>
      <inkml:brushProperty name="height" value="0.025" units="cm"/>
    </inkml:brush>
  </inkml:definitions>
  <inkml:trace contextRef="#ctx0" brushRef="#br0">153 15 15022,'0'0'12706,"-9"-4"-11110,7 2-1536,0 1 1,0 0-1,-1 0 1,1 0-1,0 0 1,-1 0-1,1 0 1,-1 1-1,1-1 1,-1 1-1,0 0 1,1-1 0,-1 1-1,1 1 1,-4-1-1,2 2-7,1-1 1,-1 1-1,1 0 0,0 0 0,0 0 0,0 0 1,0 0-1,0 1 0,0 0 0,1-1 1,-1 1-1,1 0 0,-3 5 0,-6 6 273,2 0 0,-14 26-1,20-35-271,1 0 0,0-1 0,0 1-1,1 0 1,-1 1 0,1-1 0,0 0-1,1 0 1,-1 0 0,1 1 0,0-1-1,0 0 1,2 7 0,-2-11-54,1 0 0,0 0 0,-1 0 0,1 0 0,0 0 0,0 0 0,0-1 0,0 1 0,0 0 0,0 0 0,0-1 0,0 1 0,0-1 0,0 1 0,0-1 0,0 1 0,0-1 0,1 0 0,-1 1 0,0-1 0,0 0 0,0 0 0,1 0 0,-1 0 0,0 0 0,0 0 0,1 0 0,-1 0 0,0-1 0,1 1 0,38-12 0,-29 5 0,-2-1 0,1 0 0,-1 0 0,0-1 0,-1 0 0,0-1 0,0 0 0,-1 0 0,7-13 0,-17 32 0,1-3 0,0 1 0,0-1 0,1 1 0,0 0 0,0-1 0,0 9 0,4-15 0,0 1 0,-1-1 0,1 1 0,0-1 0,0 0 0,-1 0 0,1 0 0,0 0 0,0-1 0,-1 1 0,1-1 0,0 0 0,4-1 0,4-3 0,0-1 0,0 0 0,-1 0 0,0-1 0,16-13 0,23-16 0,-49 36 0,1 0 0,-1 0 0,0 0 0,0 0 0,1-1 0,-1 1 0,0 0 0,0 0 0,1 0 0,-1 0 0,0 0 0,1 0 0,-1 0 0,0 0 0,1 0 0,-1 0 0,0 0 0,0 0 0,1 0 0,-1 0 0,0 1 0,1-1 0,-1 0 0,0 0 0,0 0 0,1 0 0,-1 0 0,0 1 0,0-1 0,0 0 0,1 0 0,-1 0 0,0 1 0,0-1 0,0 0 0,1 0 0,-1 1 0,0-1 0,0 0 0,0 1 0,0-1 0,0 0 0,0 0 0,0 1 0,0-1 0,0 0 0,0 1 0,0-1 0,0 0 0,0 0 0,0 1 0,0-1 0,0 0 0,0 1 0,0-1 0,0 0 0,0 0 0,0 1 0,0-1 0,-1 1 0,-3 33 0,2 3 0,7-36 0,1 0 0,-1 0 0,1 0 0,-1 0 0,1-1 0,-1 0 0,1 0 0,-1-1 0,1 0 0,9-2 0,40-20 0,-47 19 0,0 0 0,1 0 0,-1 1 0,18-5 0,-25 10 0,0 1 0,0-1 0,0 1 0,0 0 0,-1-1 0,1 1 0,-1-1 0,0 1 0,0 0 0,0-1 0,0 1 0,-1 4 0,1-6 0,0 0-41,0 0 0,1 0 0,-1 0 0,0 0 0,0 0 0,1-1 0,-1 1 0,0 0 0,1 0 0,-1 0 0,1-1 0,-1 1 0,1 0 0,-1-1 0,1 1 0,-1 0 0,1-1 0,0 1 0,-1-1 0,1 1 0,0-1 0,0 1 0,-1-1 0,1 1 1,0-1-1,0 0 0,0 1 0,0-1 0,-1 0 0,1 0 0,0 0 0,0 0 0,2 0 0,30-2-5453,-11-9-5011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8:59.293"/>
    </inkml:context>
    <inkml:brush xml:id="br0">
      <inkml:brushProperty name="width" value="0.025" units="cm"/>
      <inkml:brushProperty name="height" value="0.025" units="cm"/>
    </inkml:brush>
  </inkml:definitions>
  <inkml:trace contextRef="#ctx0" brushRef="#br0">16 102 96,'0'0'8563,"0"-8"-4602,-1-41 2365,2 73-1107,1 4-3292,2 44-767,-24 202 4,20-274-1159,-1 0 0,1 0-1,0 1 1,0-1 0,0 0 0,0 1-1,0-1 1,0 0 0,0 1 0,0-1-1,0 0 1,0 0 0,0 1 0,0-1-1,0 0 1,0 1 0,0-1 0,0 0 0,0 1-1,0-1 1,1 0 0,-1 0 0,0 1-1,0-1 1,0 0 0,0 0 0,1 1-1,-1-1 1,0 0 0,0 0 0,0 1-1,1-1 1,-1 0 0,0 0 0,0 0-1,1 0 1,-1 1 0,0-1 0,1 0-1,-1 0 1,0 0 0,1 0 0,-1 0-1,13-11 307,10-24 445,21-52-873,-4-2-1,45-142 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8:59.887"/>
    </inkml:context>
    <inkml:brush xml:id="br0">
      <inkml:brushProperty name="width" value="0.025" units="cm"/>
      <inkml:brushProperty name="height" value="0.025" units="cm"/>
    </inkml:brush>
  </inkml:definitions>
  <inkml:trace contextRef="#ctx0" brushRef="#br0">1 272 18514,'0'0'4697,"9"-11"-2220,8-10-1585,8-10 256,34-33 0,-53 57-1112,0 1 0,1 0 0,0 0 0,0 1 0,1 0 0,0 0 0,-1 1 0,2 0 0,-1 0 0,0 1 0,18-4 0,-25 7-43,1 0 0,-1 0 1,1 0-1,-1 0 1,1 0-1,0 1 0,-1-1 1,1 1-1,-1-1 1,0 1-1,1 0 0,-1 0 1,1-1-1,-1 1 0,0 0 1,0 0-1,1 0 1,-1 0-1,0 1 0,0-1 1,0 0-1,0 0 0,0 1 1,-1-1-1,1 0 1,0 1-1,0-1 0,-1 1 1,1-1-1,-1 1 1,0-1-1,1 1 0,-1 0 1,0-1-1,0 1 0,0 2 1,1 10 53,0 0-1,-1-1 1,-2 18 0,1-24 32,-13 95 1613,37-147-37,-14 19-1640,-1-1 1,-1 0-1,-1 0 0,-2-1 0,1-29 0,-5 65-15,1-1 0,0 0 0,0 0 0,1 0 0,0-1 0,0 1 0,0 0 0,1-1 0,0 1 0,0-1 0,7 9 0,-9-13 0,0 0 0,1 0 0,-1 0 0,1-1 0,-1 1 0,1 0 0,0-1 0,0 1 0,0-1 0,0 0 0,0 0 0,0 1 0,0-1 0,0-1 0,0 1 0,1 0 0,-1 0 0,0-1 0,0 1 0,1-1 0,-1 0 0,0 0 0,1 0 0,-1 0 0,0 0 0,1 0 0,-1-1 0,0 1 0,1-1 0,-1 1 0,0-1 0,0 0 0,1 0 0,-1 0 0,0 0 0,0 0 0,0-1 0,-1 1 0,1-1 0,0 1 0,3-4 0,7-6 0,-1-1 0,0 0 0,0 0 0,-1-1 0,-1-1 0,0 1 0,-1-2 0,0 1 0,-2-1 0,7-16 0,-26 66 0,3 0 0,1 0 0,1 1 0,3 0 0,-2 39 0,7-73-301,0-1 1,1 1-1,-1 0 0,1 0 1,0 0-1,-1-1 0,1 1 1,0 0-1,0-1 1,0 1-1,0-1 0,1 1 1,0 1-1,9 13-5206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9:00.558"/>
    </inkml:context>
    <inkml:brush xml:id="br0">
      <inkml:brushProperty name="width" value="0.025" units="cm"/>
      <inkml:brushProperty name="height" value="0.025" units="cm"/>
    </inkml:brush>
  </inkml:definitions>
  <inkml:trace contextRef="#ctx0" brushRef="#br0">183 60 5669,'0'0'14718,"1"-8"-11216,3-26-630,-4 33-2778,0 0 1,0 1-1,0-1 0,0 0 0,-1 0 0,1 1 0,0-1 0,0 0 0,-1 1 0,1-1 0,0 0 1,-1 1-1,1-1 0,0 1 0,-1-1 0,1 0 0,-1 1 0,1-1 0,-1 1 0,1 0 0,-1-1 1,0 1-1,1-1 0,-1 1 0,1 0 0,-1-1 0,0 1 0,1 0 0,-1 0 0,0-1 0,0 1 1,1 0-1,-1 0 0,0 0 0,1 0 0,-1 0 0,0 0 0,0 0 0,1 0 0,-1 0 0,0 1 1,-30 5 308,19 1-375,0 1 0,0 0 1,1 1-1,0 0 0,1 1 0,0 0 0,0 0 0,1 1 0,1 0 0,0 1 0,-8 15 0,15-26-27,0-1 0,1 1 1,-1 0-1,1 0 0,-1-1 1,1 1-1,0 0 0,-1 0 1,1 0-1,0 0 0,-1 0 0,1 0 1,0 0-1,0 0 0,0 0 1,0 0-1,0-1 0,0 1 1,0 0-1,0 0 0,0 0 0,0 0 1,1 0-1,-1 0 0,0 0 1,1 0-1,-1 0 0,1 0 1,0 0 3,1 0 0,-1 0 0,1-1 0,-1 1 0,0 0 0,1-1 0,-1 0 0,1 1 0,0-1 0,-1 0 0,1 1 0,-1-1 0,1 0 0,-1 0 0,3-1 1,14-1 45,-1-1 0,26-8 0,-27 6-40,-8 3-21,1 0 1,0 0-1,0 1 0,0 0 1,0 0-1,14 2 1,-22-1 8,1 0 0,-1 1 1,1-1-1,-1 1 0,0-1 1,1 1-1,-1-1 0,0 1 1,1 0-1,-1 0 0,0 0 1,0 0-1,0 0 0,0 0 1,1 0-1,-2 0 1,3 2-1,-2 0 24,0-1-1,0 0 1,0 1 0,-1-1 0,1 1 0,-1-1-1,1 1 1,-1 0 0,0-1 0,0 1 0,0-1-1,0 1 1,-2 4 0,-1 3 19,-1 0-1,0 0 1,-1-1-1,0 1 1,0-1-1,-1 0 1,0 0 0,-1-1-1,0 0 1,0 0-1,-1-1 1,0 0-1,0 0 1,0 0 0,-1-1-1,0-1 1,-1 0-1,-12 6 1,21-11-91,0 1 0,0-1 0,-1 0 0,1 1 0,0-1 0,0 0-1,-1 0 1,1 0 0,0 0 0,0 0 0,-1 0 0,1 0 0,0-1 0,0 1 0,-1 0 0,1-1 0,0 1 0,0-1-1,0 1 1,-1-1 0,1 1 0,0-1 0,0 0 0,0 0 0,0 1 0,0-1 0,0 0 0,0-1 0,0-1-203,0 1 0,0-1 0,0 1 0,0-1 1,0 1-1,1-1 0,0 1 0,-1-1 0,1 0 1,0 1-1,0-1 0,0 0 0,1-2 0,1-4-859,-1 0 0,1 1 0,1-1 0,0 0 0,0 1 0,0-1 0,8-10 0,11-9-7537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9:00.900"/>
    </inkml:context>
    <inkml:brush xml:id="br0">
      <inkml:brushProperty name="width" value="0.025" units="cm"/>
      <inkml:brushProperty name="height" value="0.025" units="cm"/>
    </inkml:brush>
  </inkml:definitions>
  <inkml:trace contextRef="#ctx0" brushRef="#br0">40 240 16528,'0'0'8317,"8"-6"-4959,9-9-2706,-1 0 0,-1-2 0,-1 0 0,0 0 0,-1-2 0,18-34 0,-26 44-652,-2 4 0,0-1 0,0 1 0,0-1 0,-1 1 0,0-1 0,0 0 0,-1 0 0,2-10 0,-3 16 0,0-1 0,0 1 0,0 0 0,0-1 0,0 1 0,0-1 0,0 1 0,0 0 0,0-1 0,0 1 0,0-1 0,0 1 0,0 0 0,-1-1 0,1 1 0,0 0 0,0-1 0,-1 1 0,1 0 0,0-1 0,0 1 0,-1 0 0,1 0 0,0-1 0,-1 1 0,1 0 0,0 0 0,-1-1 0,1 1 0,0 0 0,-1 0 0,1 0 0,0 0 0,-1 0 0,1 0 0,-1 0 0,1-1 0,0 1 0,-1 0 0,1 0 0,-1 0 0,1 1 0,0-1 0,-1 0 0,1 0 0,-1 0 0,1 0 0,0 0 0,-1 0 0,0 1 0,-21 10 0,8-1 0,1 1 0,1 1 0,0 0 0,0 0 0,1 1 0,1 1 0,1 0 0,0 0 0,0 1 0,1 0 0,1 1 0,1-1 0,0 1 0,1 1 0,1-1 0,0 1 0,1-1 0,-1 25 0,4-38 0,0 0 0,0 0 0,0-1 0,0 1 0,0 0 0,1 0 0,-1 0 0,1 0 0,0 0 0,0 0 0,0-1 0,0 1 0,0 0 0,0-1 0,1 1 0,0-1 0,-1 1 0,1-1 0,0 0 0,0 1 0,0-1 0,0 0 0,1-1 0,2 3 0,0-2 0,0 0 0,0 0 0,1-1 0,-1 0 0,0 0 0,0 0 0,1-1 0,-1 0 0,1 0 0,-1 0 0,0-1 0,10-2 0,-4 1-19,1-1 1,-1-1-1,1 0 0,-1 0 1,-1-1-1,1-1 0,-1 0 1,0 0-1,0-1 0,0 0 0,-1-1 1,-1 0-1,14-15 0,-14 3-1934,-7-2-4048,-5-3-3656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19:01.228"/>
    </inkml:context>
    <inkml:brush xml:id="br0">
      <inkml:brushProperty name="width" value="0.025" units="cm"/>
      <inkml:brushProperty name="height" value="0.025" units="cm"/>
    </inkml:brush>
  </inkml:definitions>
  <inkml:trace contextRef="#ctx0" brushRef="#br0">60 33 22261,'0'0'2755,"-54"0"352,48 0-865,6-1-1890,21-6-672,6-2-1538,0-6-5285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06.772"/>
    </inkml:context>
    <inkml:brush xml:id="br0">
      <inkml:brushProperty name="width" value="0.025" units="cm"/>
      <inkml:brushProperty name="height" value="0.025" units="cm"/>
    </inkml:brush>
  </inkml:definitions>
  <inkml:trace contextRef="#ctx0" brushRef="#br0">661 259 3427,'2'-13'1196,"10"-48"249,-1 5 200,6-68 0,-17 124-1629,0 0 0,0 0 0,0 0 0,0-1-1,0 1 1,0 0 0,0 0 0,0 0 0,0 0 0,0-1 0,0 1 0,0 0-1,0 0 1,0 0 0,0 0 0,0 0 0,0-1 0,0 1 0,0 0-1,0 0 1,0 0 0,0 0 0,0 0 0,-1-1 0,1 1 0,0 0-1,0 0 1,0 0 0,0 0 0,0 0 0,0 0 0,-1 0 0,1 0-1,0-1 1,0 1 0,0 0 0,0 0 0,0 0 0,-1 0 0,1 0 0,0 0-1,0 0 1,0 0 0,0 0 0,-1 0 0,1 0 0,0 0 0,0 0-1,0 0 1,0 0 0,-1 0 0,1 0 0,0 0 0,0 1 0,0-1-1,0 0 1,0 0 0,-1 0 0,1 0 0,-14 11 161,-12 18-190,-62 88 428,7 4 0,4 4 0,-107 238 0,139-251-18,4 2 0,6 2-1,4 1 1,6 1 0,-10 123 0,21-63-50,17 337 0,2-443-317,4 1 1,4-1-1,2-1 0,3 0 1,4-2-1,34 78 0,-39-112-21,1 0 0,2-2 0,2 0-1,1-1 1,39 42 0,-42-53-6,2-1 0,0-2 0,1 0 1,0-1-1,2-1 0,0-2 0,0 0 0,33 11 1,-21-12 13,0-3 1,0 0 0,1-3-1,0-1 1,0-2-1,0-1 1,1-3 0,-1 0-1,1-3 1,-1-1-1,0-2 1,0-1 0,-1-3-1,0 0 1,-1-3 0,0-1-1,-1-1 1,0-2-1,42-29 1,1-6 37,-3-3 0,-3-4 0,-2-3 0,89-101 0,-49 32 0,142-220-1,-191 255-21,-4-2 0,-4-3 0,57-158 0,-92 208 58,-2 0 1,-2-2-1,-3 0 1,-2 0-1,-3-1 1,-2 0-1,-2 0 1,-2 0-1,-12-77 1,4 92-36,-2 0 0,-1 0 0,-3 1 0,-1 1 0,-1 1 0,-3 0 0,0 1 0,-49-64 0,33 54-26,-3 2 0,-1 2 0,-2 1-1,-2 2 1,-80-54 0,92 71-44,-2 1 0,0 1 0,-1 2 0,0 2 1,-2 1-1,1 1 0,-2 2 0,0 2 0,-53-7 0,81 15-4,0 1 0,0 0 0,0 0 0,0 0 0,-14 4 0,21-4-6,0 1 0,1-1 0,-1 1 0,1-1 1,-1 1-1,0 0 0,1 0 0,0 0 0,-1-1 0,1 1 0,-1 1 0,1-1 0,0 0 0,0 0 0,0 0 1,0 1-1,0-1 0,0 1 0,0-1 0,0 0 0,0 1 0,1 0 0,-1-1 0,0 1 0,1-1 0,0 1 1,-1 0-1,1-1 0,0 1 0,0 0 0,0 0 0,0-1 0,0 1 0,1 2 0,0 1-234,0-1-1,1 1 1,-1-1 0,1 1-1,0-1 1,0 0-1,1 0 1,-1 0-1,1 0 1,0-1 0,0 1-1,0-1 1,1 1-1,-1-1 1,1 0-1,0-1 1,0 1 0,0 0-1,0-1 1,0 0-1,6 2 1,67 28-5433</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07.427"/>
    </inkml:context>
    <inkml:brush xml:id="br0">
      <inkml:brushProperty name="width" value="0.025" units="cm"/>
      <inkml:brushProperty name="height" value="0.025" units="cm"/>
    </inkml:brush>
  </inkml:definitions>
  <inkml:trace contextRef="#ctx0" brushRef="#br0">622 0 8296,'-66'31'1229,"1"3"-1,-108 75 1,149-91-1221,1 1-1,1 2 1,1 0 0,1 1 0,0 1-1,2 1 1,1 0 0,1 1 0,-22 46-1,18-19 3,2 0 0,2 1-1,3 0 1,2 1 0,2 1-1,3 0 1,2 0 0,2 0-1,8 67 1,5-12 11,6 0 1,4-1-1,55 169 0,-35-160-23,5-1-1,98 181 1,-105-232 129,2-1-1,4-2 1,2-2-1,2-2 1,88 80 0,-112-117-24,1-1 0,1-1 0,0-2 0,1 0 0,1-2 1,53 21-1,-67-32-88,1 0 0,0-1 1,-1-1-1,1 0 0,1-1 0,-1-1 1,0 0-1,0-1 0,0-1 0,1 0 1,-1-2-1,0 1 0,-1-2 0,1 0 1,27-12-1,-20 4 58,-1-1 0,0-1-1,-1-1 1,-1-1 0,0 0 0,-1-2 0,-1 0-1,-1-1 1,0-1 0,-1-1 0,22-40 0,-11 13 57,-2 0 1,-3-2-1,-2-1 1,23-86 0,-27 69-109,-3-1-1,-3 0 1,-3 0 0,-3-1 0,-3 1 0,-3-1 0,-3 0 0,-24-117 0,17 133-9,-3 2 1,-3 0-1,-1 0 0,-3 2 1,-1 1-1,-3 0 0,-3 2 1,-1 2-1,-2 0 1,-2 2-1,-65-63 0,45 58-47,-3 2-1,-2 3 0,-1 3 1,-3 2-1,-71-32 0,-347-119-5805,258 115-2835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08.064"/>
    </inkml:context>
    <inkml:brush xml:id="br0">
      <inkml:brushProperty name="width" value="0.025" units="cm"/>
      <inkml:brushProperty name="height" value="0.025" units="cm"/>
    </inkml:brush>
  </inkml:definitions>
  <inkml:trace contextRef="#ctx0" brushRef="#br0">711 27 11211,'-36'-8'651,"-1"1"-1,0 2 1,-62-1 0,84 6-656,1 1 0,-1 1 0,1 1-1,-1 0 1,1 0 0,0 2 0,0-1-1,0 2 1,1 0 0,-1 1 0,2 0 0,-16 11-1,7-1 3,1 2 0,0 0 0,2 1 0,0 1 0,2 0 0,0 2 0,1 0 0,1 0 0,-17 42 0,9-11 83,2 0 0,3 2-1,-15 86 1,22-90-10,3 0 0,2 0 0,2 1 1,3-1-1,11 100 0,-7-131-62,0-1-1,1 1 0,1-1 1,1 0-1,0-1 1,2 0-1,0 0 1,1 0-1,1-2 0,1 1 1,0-1-1,2-1 1,-1 0-1,2-1 1,0-1-1,1 0 0,28 19 1,-22-20-7,0-1-1,1-2 1,0 0 0,1-1 0,0-1-1,0-1 1,0-2 0,1 0 0,0-2 0,0 0-1,0-2 1,1-1 0,-1 0 0,0-2 0,0-1-1,0-2 1,0 0 0,39-14 0,-21 3 88,-1-1 0,0-3 0,-1-1 1,-2-2-1,0-2 0,-1-1 1,-2-2-1,-1-2 0,44-47 0,-41 35 11,-2-1 1,-1-2-1,-3-2 0,-2 0 0,46-100 0,-63 117-78,-2 0-1,-1 0 1,-1-1-1,-2-1 1,-1 1-1,-1-1 1,-2 0 0,-2 0-1,0 0 1,-2 0-1,-11-63 1,10 81-25,-2 1-1,0-1 1,-1 1 0,0 0 0,-1 0-1,0 0 1,-1 1 0,-1 0 0,1 0 0,-2 1-1,0 0 1,0 0 0,-17-14 0,10 13 22,1 2 1,-1-1 0,-1 2 0,1 0 0,-2 1 0,1 1-1,-1 0 1,0 2 0,-21-5 0,-14 2-405,0 3 0,-1 1 0,0 3 0,0 3 1,1 1-1,-65 14 0,-20 4-2861</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08.873"/>
    </inkml:context>
    <inkml:brush xml:id="br0">
      <inkml:brushProperty name="width" value="0.025" units="cm"/>
      <inkml:brushProperty name="height" value="0.025" units="cm"/>
    </inkml:brush>
  </inkml:definitions>
  <inkml:trace contextRef="#ctx0" brushRef="#br0">534 100 9769,'-51'41'78,"2"3"-1,1 1 1,3 3-1,2 2 1,2 1-1,-43 74 1,58-81-16,2 1 0,3 1 0,1 1 0,2 1-1,3 0 1,2 2 0,1-1 0,-7 85 0,16-91 60,2-1-1,1 1 1,3-1 0,1 1 0,2-1-1,2 0 1,14 43 0,-14-61-68,1-1 1,1-1-1,1 0 0,0 0 1,2-1-1,1 0 0,0-1 1,2-1-1,0 0 0,1-2 1,1 1-1,1-2 1,31 21-1,-26-22-30,1-2 1,1 0-1,0-2 0,1-1 1,0-1-1,0-1 0,1-2 1,0-1-1,0-1 0,0-1 1,1-1-1,-1-2 1,0-1-1,1-1 0,-1-1 1,53-14-1,-41 6 55,1-1 0,-2-3-1,0-1 1,0-1 0,-2-3 0,0-1 0,-2-1 0,0-2-1,-2-2 1,55-53 0,-56 44-55,-1-2 0,-1-2-1,-3 0 1,-1-2 0,-2 0 0,-2-2-1,28-74 1,-36 77-11,-2-1 1,-2-1-1,-2 1 0,-1-2 1,-2 1-1,-2-1 0,-2 1 0,-9-80 1,4 95-11,-1 1 0,-2 0 0,0 0 0,-2 1 1,-1 0-1,-1 0 0,-1 1 0,-24-37 0,15 33-8,0 1 0,-2 1 0,0 1-1,-2 1 1,-1 1 0,-35-24 0,21 21 2,-1 1 1,-1 2 0,-2 2-1,0 2 1,-1 2-1,0 2 1,-2 1 0,1 3-1,-91-10 1,66 17-541,1 2-1,-1 4 1,-77 11 0,33 4-2446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2.018"/>
    </inkml:context>
    <inkml:brush xml:id="br0">
      <inkml:brushProperty name="width" value="0.025" units="cm"/>
      <inkml:brushProperty name="height" value="0.025" units="cm"/>
    </inkml:brush>
  </inkml:definitions>
  <inkml:trace contextRef="#ctx0" brushRef="#br0">0 44 13357,'0'0'7890,"13"-5"-6855,5-3-684,0 2 0,1 0 0,-1 1 0,1 1-1,0 1 1,28-1 0,-20 3 77,-4-1-149,0 2 0,1 1 0,-1 1-1,27 5 1,-46-7-279,0 1 0,1 0 0,-1 1 0,0-1 0,0 1 0,0-1 0,0 1 0,0 0 0,0 1 0,0-1 0,-1 1-1,1 0 1,-1 0 0,0 0 0,0 0 0,0 0 0,0 1 0,0-1 0,-1 1 0,0 0 0,0 0 0,0 0 0,0 0 0,0 0 0,-1 0 0,0 0 0,0 1 0,1 4-1,-1 4 223,0 0 1,-1 0-1,-1-1 0,0 1 0,0 0 0,-2 0 0,1-1 0,-2 0 0,1 1 0,-2-1 0,0 0 0,0-1 0,-12 20 0,12-24-87,0-1-1,0 0 1,0 0 0,0 0 0,-1 0 0,0-1-1,0 0 1,-1 0 0,1-1 0,-1 1-1,0-1 1,0-1 0,-1 0 0,1 0 0,-1 0-1,1-1 1,-1 0 0,0 0 0,0-1 0,0 0-1,0 0 1,-15-2 0,19 1-323,1 0 0,-1-1-1,0 0 1,1 1 0,-1-1 0,1-1 0,-1 1 0,1 0-1,0-1 1,-1 0 0,1 0 0,0 0 0,0 0 0,0 0-1,0 0 1,1-1 0,-1 0 0,1 1 0,-4-6-1,3 4-402,0-2 0,1 1 0,0 0 0,0 0-1,0-1 1,0 1 0,1-1 0,0 0-1,0 0 1,0 1 0,1-10 0,0-2-7353</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09.689"/>
    </inkml:context>
    <inkml:brush xml:id="br0">
      <inkml:brushProperty name="width" value="0.025" units="cm"/>
      <inkml:brushProperty name="height" value="0.025" units="cm"/>
    </inkml:brush>
  </inkml:definitions>
  <inkml:trace contextRef="#ctx0" brushRef="#br0">595 127 13004,'-12'3'1239,"-17"5"-1244,0 2 1,1 1 0,0 0-1,1 3 1,0 0 0,1 1-1,1 2 1,0 1 0,1 1-1,1 0 1,1 2 0,1 1-1,1 0 1,1 2 0,-32 50-1,26-28-69,2 0-1,2 1 0,3 1 0,1 1 1,3 0-1,1 1 0,3 1 1,2 0-1,3 0 0,1 0 0,3 1 1,2-1-1,9 58 0,-6-84 75,2 0 1,0-1-1,1 0 1,2 0-1,0-1 0,2 0 1,0-1-1,2 0 1,0 0-1,2-2 0,0 0 1,1 0-1,1-2 1,0 0-1,24 18 0,-24-23 14,2 0-1,-1-1 0,1-1 1,1-1-1,0 0 0,1-2 0,-1 0 1,1-2-1,1 0 0,-1-1 1,1-1-1,0-2 0,0 0 0,0-1 1,0-1-1,0-1 0,32-5 1,-24-1 14,0-1 0,-1-1 0,0-2 0,-1-1 0,0-1 0,-1-1 0,0-2 0,-1 0 1,28-25-1,-9 3 10,-1-2-1,-2-2 1,67-87 0,-74 82-24,-2-2 0,-2-1-1,-2-2 1,-3 0 0,-2-2-1,-2-1 1,-3-1 0,-2 0 0,-3-1-1,-2-1 1,-3 0 0,-2-1 0,-2-65-1,-5 100-11,-2-1-1,-1 1 0,0 0 1,-2 1-1,-1-1 0,-1 1 1,-1 0-1,-1 0 0,-18-33 1,20 44-6,-1-1 0,-1 1 0,0 0 0,-1 1 0,0 0 0,0 1 0,-1 0 0,-1 0 0,0 1 0,0 1 0,0 0 0,-1 1 1,0 0-1,-1 1 0,0 0 0,-26-6 0,21 7-66,0 2-1,0 0 1,0 2 0,0 0-1,0 1 1,0 1 0,-1 0-1,1 2 1,-27 6 0,20-1 25,0 1 1,1 1 0,0 1 0,1 1-1,0 2 1,-21 15 0,-14 18-784,2 1 0,2 3 1,-92 114-1,23-13-3635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47.104"/>
    </inkml:context>
    <inkml:brush xml:id="br0">
      <inkml:brushProperty name="width" value="0.025" units="cm"/>
      <inkml:brushProperty name="height" value="0.025" units="cm"/>
    </inkml:brush>
  </inkml:definitions>
  <inkml:trace contextRef="#ctx0" brushRef="#br0">8 243 7719,'-6'-127'6267,"4"77"5409,10 249-9135,-4-165-2525,1-1 0,1 0 0,21 61 0,-27-92 11,0 0-1,1-1 1,-1 1 0,1 0 0,0-1-1,-1 1 1,1-1 0,0 1 0,0-1-1,0 1 1,0-1 0,0 0 0,0 1-1,1-1 1,-1 0 0,0 0 0,1 0-1,-1 0 1,1 0 0,-1 0 0,1 0-1,-1-1 1,1 1 0,2 0 0,-2-1 37,0 0 1,0-1-1,0 1 1,0-1-1,0 0 1,0 1-1,0-1 1,-1 0-1,1 0 1,0 0-1,0 0 1,-1-1-1,1 1 1,-1 0-1,1-1 1,-1 1-1,2-3 1,7-8 346,-1-1 0,0-1 1,13-27-1,-2-6-240,-3-1 0,-2-1 0,-1-1-1,-3 0 1,8-98 0,-22 226-171,-1-15 0,4 0 0,7 65 0,-6-121 0,0 1 0,1-1 0,0 1 0,0-1 0,1 0 0,0 0 0,0 0 0,5 8 0,-7-14 0,0 1 0,0-1 0,0 1 0,1-1 0,-1 1 0,0-1 0,1 0 0,-1 0 0,1 1 0,-1-1 0,1 0 0,0 0 0,-1-1 0,1 1 0,0 0 0,0 0 0,-1-1 0,1 1 0,0-1 0,0 0 0,0 0 0,0 1 0,0-1 0,0 0 0,-1 0 0,1-1 0,0 1 0,0 0 0,0-1 0,0 1 0,0-1 0,-1 0 0,1 1 0,0-1 0,0 0 0,-1 0 0,1 0 0,1-1 0,5-5 0,0 1 0,-1-1 0,0-1 0,0 1 0,-1-1 0,0 0 0,-1 0 0,1-1 0,-1 0 0,-1 0 0,6-16 0,-3 7 0,-1-1 0,-1 1 0,0-1 0,-2 0 0,2-25 0,-4-21-3278,-1 56 1782,-1 0-1,-1 0 1,1 0-1,-1 1 1,-4-11-1,-3-2-12639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47.448"/>
    </inkml:context>
    <inkml:brush xml:id="br0">
      <inkml:brushProperty name="width" value="0.025" units="cm"/>
      <inkml:brushProperty name="height" value="0.025" units="cm"/>
    </inkml:brush>
  </inkml:definitions>
  <inkml:trace contextRef="#ctx0" brushRef="#br0">1 36 19923,'0'0'2226,"0"11"-1297,10 240 1835,-4-144 2,-6-94-2207,4 43 1129,-3-54-1618,-1 0 1,0-1-1,0 1 0,1 0 0,-1-1 1,1 1-1,-1 0 0,1-1 0,0 1 1,-1-1-1,1 1 0,0-1 0,0 1 1,0-1-1,0 0 0,0 1 0,1-1 1,-1 0-1,0 0 0,1 0 0,-1 0 1,1 0-1,-1 0 0,1 0 0,1 0 1,-1-1-67,0 0 1,0 0-1,-1 0 1,1 0 0,0-1-1,0 1 1,0-1-1,-1 1 1,1-1 0,0 0-1,0 1 1,-1-1 0,1 0-1,-1 0 1,1 0-1,-1-1 1,1 1 0,-1 0-1,0 0 1,1-1-1,-1 1 1,1-3 0,25-39-24,-22 35 17,12-25 2,-2-1 0,0 0 0,-3-1 0,-1-1 0,-1 0 0,-2 0 0,-2-1 0,-1 0 0,0-59 0,-11 76-2059,6 19 1917,0 1 1,-1 0 0,1-1 0,-1 1 0,1 0-1,-1-1 1,1 1 0,-1 0 0,1 0 0,-1-1-1,1 1 1,-1 0 0,1 0 0,-1 0-1,1 0 1,-1 0 0,1 0 0,-1-1 0,1 1-1,-1 1 1,0-1 0,1 0 0,-1 0-1,1 0 1,-1 0 0,1 0 0,-1 0 0,1 1-1,-1-1 1,1 0 0,-1 0 0,1 1-1,-1-1 1,1 0 0,-1 1 0,1-1 0,-1 1-1,-10 11-7486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47.963"/>
    </inkml:context>
    <inkml:brush xml:id="br0">
      <inkml:brushProperty name="width" value="0.025" units="cm"/>
      <inkml:brushProperty name="height" value="0.025" units="cm"/>
    </inkml:brush>
  </inkml:definitions>
  <inkml:trace contextRef="#ctx0" brushRef="#br0">2 0 1089,'0'0'28672,"-1"12"-28068,1-3-457,-1-1 0,2 1 0,-1 0 0,2 0 0,-1 0 0,1 0 0,0-1 0,1 1 0,0-1 0,0 1 0,1-1 0,8 13 0,-12-20-153,43 54 768,-40-52-1096,0 0-1,1 0 1,-1-1 0,1 1-1,0-1 1,0 1 0,0-1-1,5 1 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48.368"/>
    </inkml:context>
    <inkml:brush xml:id="br0">
      <inkml:brushProperty name="width" value="0.025" units="cm"/>
      <inkml:brushProperty name="height" value="0.025" units="cm"/>
    </inkml:brush>
  </inkml:definitions>
  <inkml:trace contextRef="#ctx0" brushRef="#br0">1 24 22069,'0'0'7436,"8"12"-6817,10 18-416,-1 1 0,-1 2 0,22 63 0,-35-83-154,-2-10 33,-1 1 0,1-1 0,-1 1 1,1-1-1,0 0 0,1 0 0,-1 0 0,0 0 0,1 0 0,0 0 0,0 0 0,2 3 0,2-42 633,-6 14-715,0 1 0,-2-1 0,-5-28 0,6 42 0,-1 1 0,0-1 0,0 0 0,-1 1 0,0-1 0,0 1 0,-1 0 0,0 0 0,0 1 0,-1-1 0,0 1 0,-8-9 0,13 14 0,-1 1 0,1-1 0,0 1 0,-1-1 0,1 1 0,0-1 0,-1 1 0,1 0 0,0-1 0,-1 1 0,1 0 0,-1-1 0,1 1 0,-1 0 0,1-1 0,0 1 0,-1 0 0,1 0 0,-1 0 0,0 0 0,1-1 0,-1 1 0,1 0 0,-1 0 0,1 0 0,-1 0 0,1 0 0,-1 0 0,1 0 0,-1 0 0,1 0 0,-1 1 0,1-1 0,-1 0 0,1 0 0,-1 0 0,1 1 0,-1-1 0,1 0 0,-1 0 0,1 1 0,-1-1 0,1 1 0,0-1 0,-1 0 0,1 1 0,-1-1 0,1 1 0,0-1 0,0 0 0,-1 1 0,1-1 0,0 1 0,0-1 0,0 1 0,-1 0 0,1-1 0,0 2 0,0-1 0,0 0 0,0 0 0,0 0 0,0 0 0,0 1 0,0-1 0,0 0 0,0 0 0,0 0 0,1 0 0,-1 1 0,0-1 0,1 0 0,-1 0 0,1 0 0,-1 0 0,1 0 0,0 0 0,-1 0 0,1 0 0,0 0 0,0-1 0,0 1 0,0 0 0,-1 0 0,3 0 0,4 2-372,1-1 0,0 0 0,-1-1 0,1 0 0,0 0 0,0 0 0,0-1 0,-1-1 0,1 1 0,0-1 0,0 0 0,10-4 0,13-4-3682,49-21 1,-58 21 2732,20-9-3313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49.132"/>
    </inkml:context>
    <inkml:brush xml:id="br0">
      <inkml:brushProperty name="width" value="0.025" units="cm"/>
      <inkml:brushProperty name="height" value="0.025" units="cm"/>
    </inkml:brush>
  </inkml:definitions>
  <inkml:trace contextRef="#ctx0" brushRef="#br0">150 75 12075,'0'0'6198,"-10"2"-2205,4-2-3700,0 1-1,1 0 1,-1 0-1,1 0 1,0 1-1,-1 0 1,1 0-1,0 1 0,0-1 1,0 1-1,0 0 1,1 0-1,-1 1 1,1-1-1,0 1 1,0 0-1,0 0 1,0 1-1,1-1 0,0 1 1,0 0-1,-5 9 1,2-1-105,1 1 1,0-1-1,-4 20 1,8-28-162,0 1 0,0-1 0,0 1 0,0-1 0,1 1 0,0 0 0,0-1 0,1 1 0,0 0 0,0-1 0,2 8 0,-2-11-9,0-1-1,0 1 0,0-1 1,0 0-1,0 0 1,0 0-1,0 1 1,1-1-1,-1 0 1,0 0-1,1-1 1,-1 1-1,0 0 1,1 0-1,-1-1 0,1 1 1,0-1-1,-1 1 1,1-1-1,-1 0 1,1 1-1,0-1 1,-1 0-1,1 0 1,-1 0-1,1 0 1,0-1-1,-1 1 0,1 0 1,0-1-1,-1 1 1,1-1-1,-1 1 1,1-1-1,-1 0 1,1 0-1,1-1 1,3-1 157,0 0 0,1-1 1,-1 0-1,0 0 0,-1 0 0,1-1 1,5-7-1,-3 2-138,-1 0 0,-1-1 0,0 0 0,0-1 0,-1 1 0,-1-1 0,0 0 1,0 0-1,-1 0 0,-1-1 0,0 1 0,-1-1 0,0 1 0,-1-1 0,0 1 0,-3-16 0,3 28-37,0 0 0,0 1 0,0-1 0,0 0 0,0 1 0,0-1 0,-1 0 0,1 1 0,0-1 0,0 0 0,-1 1 0,1-1 0,0 0 0,0 0 0,-1 1 0,1-1 0,0 0 0,0 0 0,-1 0 0,1 1 0,0-1 0,-1 0 0,1 0 0,0 0 0,-1 0 0,1 0 0,-1 0 0,1 0 0,0 0 0,-1 0 0,1 0 0,0 0 0,-1 0 0,1 0 0,-1 0 0,1 0 0,0 0 0,-1 0 0,1 0 0,0 0 0,-1 0 0,1-1 0,0 1 0,-1 0 0,1 0 0,0 0 0,0-1 0,-1 1 0,1 0 0,0 0 0,0-1 0,-1 1 0,1 0 0,0-1 0,0 1 0,0 0 0,-1-1 0,1 1 0,0 0 0,0-1 0,0 1 0,0 0 0,0-1 0,0 1 0,0 0 0,0-1 0,0 1 0,0-1 0,-15 26 0,9-4 0,1 0 0,0 1 0,2 0 0,0 0 0,2 0 0,1 23 0,0-43 0,0 0 0,0 0 0,0 0 0,0 0 0,1 0 0,-1 0 0,1 0 0,-1 0 0,1-1 0,0 1 0,-1 0 0,1 0 0,0 0 0,0-1 0,0 1 0,1-1 0,-1 1 0,0-1 0,1 1 0,-1-1 0,1 0 0,-1 1 0,1-1 0,0 0 0,-1 0 0,1 0 0,0 0 0,0-1 0,-1 1 0,1 0 0,0-1 0,0 1 0,0-1 0,4 1 0,-2-1 0,0 0 0,0-1 0,0 1 0,0-1 0,-1 1 0,1-1 0,0 0 0,0-1 0,-1 1 0,1-1 0,0 1 0,-1-1 0,0 0 0,1-1 0,-1 1 0,0 0 0,3-4 0,2-4 0,0-1 0,0-1 0,-1 1 0,-1-1 0,0 0 0,0-1 0,-2 0 0,1 1 0,-2-2 0,3-12 0,3-7 0,-9 80 0,2-21 0,-3-12 0,1-4 0,-1 0 0,1 0 0,1 0 0,2 14 0,-3-23 0,0 0 0,0 0 0,1 0 0,-1 0 0,0 0 0,0 0 0,1 0 0,-1 0 0,1 0 0,-1 0 0,1 0 0,0 0 0,-1 0 0,1 0 0,0 0 0,-1 0 0,1-1 0,0 1 0,0 0 0,0-1 0,0 1 0,0-1 0,0 1 0,0-1 0,0 1 0,0-1 0,0 1 0,0-1 0,0 0 0,0 0 0,0 1 0,0-1 0,0 0 0,0 0 0,0 0 0,0 0 0,0 0 0,0-1 0,1 1 0,-1 0 0,0 0 0,0-1 0,0 1 0,0-1 0,0 1 0,0-1 0,0 1 0,1-2 0,10-7 0,0-1 0,-1 0 0,0 0 0,-1-1 0,0 0 0,-1-1 0,0 0 0,9-16 0,9-11 0,-16 23 0,-7 10 0,0 1 0,0-1 0,1 1 0,0-1 0,0 1 0,10-8 0,-14 13 0,-1 0 0,0 0 0,1 0 0,-1 0 0,0 0 0,1 0 0,-1 0 0,1 0 0,-1 0 0,0 0 0,1 0 0,-1 0 0,1 0 0,-1 0 0,0 0 0,1 0 0,-1 1 0,0-1 0,1 0 0,-1 0 0,0 0 0,1 1 0,-1-1 0,0 0 0,1 0 0,-1 1 0,0-1 0,0 0 0,0 1 0,1-1 0,-1 0 0,0 1 0,0-1 0,0 0 0,1 1 0,-1-1 0,0 0 0,0 1 0,0-1 0,0 1 0,0-1 0,0 0 0,0 1 0,0-1 0,0 1 0,0-1 0,0 0 0,0 1 0,0-1 0,-1 1 0,2 28 0,-2-24 0,1 80 0,0-85 0,0 0 0,1 0 0,-1 1 0,0-1 0,0 0 0,0 0 0,0 1 0,0-1 0,0 0 0,0 0 0,0 0 0,0 1 0,0-1 0,1 0 0,-1 0 0,0 0 0,0 1 0,0-1 0,0 0 0,1 0 0,-1 0 0,0 0 0,0 1 0,0-1 0,1 0 0,-1 0 0,0 0 0,0 0 0,1 0 0,-1 0 0,0 0 0,0 0 0,1 0 0,-1 0 0,0 0 0,0 0 0,1 0 0,-1 0 0,0 0 0,0 0 0,0 0 0,1 0 0,-1 0 0,0 0 0,0 0 0,1 0 0,-1 0 0,0-1 0,0 1 0,0 0 0,1 0 0,-1 0 0,0 0 0,0 0 0,0-1 0,1 1 0,-1 0 0,14-11 0,34-46 0,-40 45 0,0 1 0,2-1 0,-1 2 0,1-1 0,0 1 0,1 1 0,0 0 0,1 1 0,0 0 0,14-7 0,-25 14 0,0 1 0,-1 0 0,1 0 0,0-1 0,0 1 0,0 0 0,-1 0 0,1 0 0,0 0 0,0 0 0,-1 0 0,1 0 0,0 0 0,0 0 0,0 0 0,-1 1 0,1-1 0,0 0 0,0 0 0,-1 1 0,1-1 0,0 1 0,-1-1 0,1 0 0,0 1 0,-1-1 0,1 1 0,0 0 0,9 26 0,-7 43 0,-4-57 0,0 4 0,0-12 0,1-1 0,-1 1 0,1 0 0,0-1 0,0 1 0,1 0 0,-1-1 0,1 1 0,0-1 0,2 6 0,-3-10 0,1 0 0,-1 1 0,0-1 0,0 0 0,0 0 0,1 0 0,-1 0 0,0 0 0,0 0 0,0 0 0,1 0 0,-1 0 0,0 0 0,0 0 0,1 0 0,-1 0 0,0 0 0,0 0 0,0 0 0,1-1 0,-1 1 0,0 0 0,0 0 0,0 0 0,1 0 0,-1 0 0,0 0 0,0-1 0,0 1 0,0 0 0,1 0 0,-1 0 0,0 0 0,0-1 0,0 1 0,0 0 0,0 0 0,0 0 0,0-1 0,0 1 0,0 0 0,1 0 0,-1 0 0,0-1 0,0 1 0,0 0 0,0 0 0,0-1 0,0 1 0,0 0 0,0 0 0,-1 0 0,1-1 0,3-13 0,-1-34-2145,-6-1-3563,-9 2-2134</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49.475"/>
    </inkml:context>
    <inkml:brush xml:id="br0">
      <inkml:brushProperty name="width" value="0.025" units="cm"/>
      <inkml:brushProperty name="height" value="0.025" units="cm"/>
    </inkml:brush>
  </inkml:definitions>
  <inkml:trace contextRef="#ctx0" brushRef="#br0">0 1 16784,'0'0'15983,"62"27"-18449,-40-14-1602,5 2-2434,3 0-5189</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0:49.800"/>
    </inkml:context>
    <inkml:brush xml:id="br0">
      <inkml:brushProperty name="width" value="0.025" units="cm"/>
      <inkml:brushProperty name="height" value="0.025" units="cm"/>
    </inkml:brush>
  </inkml:definitions>
  <inkml:trace contextRef="#ctx0" brushRef="#br0">125 153 18610,'0'0'11797,"9"0"-10563,-3-1-1183,1 0 0,0 0 0,-1-1 0,1 0 1,-1 0-1,1-1 0,-1 1 0,0-1 0,0-1 1,-1 1-1,1-1 0,0 0 0,-1 0 0,0-1 1,0 1-1,-1-1 0,1 0 0,-1-1 0,0 1 1,0-1-1,3-7 0,-5 11-51,-1 0 0,0-1 0,0 1 0,0 0 0,-1 0 0,1-1 0,0 1 0,-1-1 0,0 1 0,1 0 0,-1-1 0,0 1 0,0-1 0,0 1 0,-1-1 0,0-3 0,0 5 0,1-1 0,-1 1 0,0-1 0,0 1 0,0 0 0,0 0 0,0 0 0,0-1 0,0 1 0,0 0 0,0 0 0,-1 0 0,1 1 0,0-1 0,-1 0 0,1 0 0,-1 1 0,1-1 0,-3 0 0,-2 0 0,0 0 0,0 1 0,0-1 0,0 1 0,1 0 0,-1 1 0,0 0 0,0 0 0,0 0 0,1 0 0,-1 1 0,-10 4 0,5 1 0,0 0 0,0 0 0,1 1 0,0 1 0,1 0 0,-1 0 0,2 1 0,-1 0 0,1 0 0,1 1 0,0 0 0,1 0 0,0 1 0,0 0 0,1 0 0,1 0 0,0 1 0,1-1 0,0 1 0,1 0 0,0 0 0,1 0 0,1 0 0,1 23 0,0-33 0,0 0 0,0 0 0,0-1 0,0 1 0,0 0 0,0 0 0,1-1 0,-1 1 0,1-1 0,0 0 0,0 1 0,0-1 0,0 0 0,0 0 0,0 0 0,0 0 0,1 0 0,3 1 0,0 0 0,0 0 0,0-1 0,0 0 0,0 0 0,1 0 0,-1-1 0,0 0 0,9 0 0,-1-1 0,1 0 0,-1-1 0,0 0 0,0-1 0,1-1 0,-2 0 0,17-7 0,-12 3-593,-1-1 1,0-1-1,23-16 1,-2-8-7544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1:01.016"/>
    </inkml:context>
    <inkml:brush xml:id="br0">
      <inkml:brushProperty name="width" value="0.025" units="cm"/>
      <inkml:brushProperty name="height" value="0.025" units="cm"/>
    </inkml:brush>
  </inkml:definitions>
  <inkml:trace contextRef="#ctx0" brushRef="#br0">0 0 9737,'0'0'12359,"7"11"-11948,12 24-310,0 1 1,-3 1 0,-1 1 0,10 39 0,-18-50-2409,6 50-1,-12-76 1601,-1 6-137,-16-5-9920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1:01.361"/>
    </inkml:context>
    <inkml:brush xml:id="br0">
      <inkml:brushProperty name="width" value="0.025" units="cm"/>
      <inkml:brushProperty name="height" value="0.025" units="cm"/>
    </inkml:brush>
  </inkml:definitions>
  <inkml:trace contextRef="#ctx0" brushRef="#br0">49 164 11563,'0'0'7207,"-48"-6"-5189,53 10-2018,14-2 64,9-2 0,8 0 160,7-14 128,5-6-127,4-5-129,-1-3-481,-2 1-2145,-10 0-2467,-9 4-5829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3.070"/>
    </inkml:context>
    <inkml:brush xml:id="br0">
      <inkml:brushProperty name="width" value="0.025" units="cm"/>
      <inkml:brushProperty name="height" value="0.025" units="cm"/>
    </inkml:brush>
  </inkml:definitions>
  <inkml:trace contextRef="#ctx0" brushRef="#br0">1 331 15246,'0'0'10933,"9"-2"-9870,7-3-921,-1 0 0,0 0 0,0-1-1,-1-1 1,1-1 0,-1 0 0,-1 0 0,0-2 0,0 1 0,-1-2 0,22-23 0,-33 33-142,0 0 1,-1 0 0,1 0-1,0 0 1,-1 0 0,1-1 0,0 1-1,-1 0 1,1-1 0,-1 1-1,0 0 1,1 0 0,-1-1-1,0 1 1,0-1 0,0 1-1,0-2 1,0 2-20,-1 0 1,1 1-1,0-1 0,-1 0 1,1 1-1,-1-1 0,1 1 0,-1-1 1,1 0-1,-1 1 0,1 0 1,-1-1-1,1 1 0,-1-1 0,0 1 1,1 0-1,-1-1 0,0 1 1,1 0-1,-1-1 0,0 1 1,1 0-1,-2 0 0,-2-1-77,1 1-1,-1 0 0,0 0 1,1 0-1,-1 0 0,1 1 1,-1-1-1,1 1 0,-1 0 1,1 0-1,-7 3 1,2 1 95,0 1 0,0-1 0,1 1 1,0 0-1,0 1 0,1 0 1,0 0-1,0 0 0,0 1 1,1 0-1,0 0 0,1 0 0,0 1 1,0 0-1,0-1 0,1 1 1,1 0-1,0 1 0,0-1 1,1 0-1,0 1 0,0 13 1,1-21 9,0 0 0,0 0 1,1-1-1,-1 1 1,0 0-1,1-1 1,-1 1-1,1 0 0,0-1 1,0 1-1,-1-1 1,1 1-1,0-1 1,0 0-1,0 1 1,1-1-1,-1 0 0,0 1 1,0-1-1,1 0 1,-1 0-1,3 1 1,-1 0 6,1-1 1,0 0 0,-1 0 0,1 0 0,0 0 0,0 0 0,-1-1 0,1 0-1,0 0 1,4 0 0,3-1 51,0 0-1,1-1 1,-1-1-1,0 0 1,-1 0-1,15-7 1,2-4 50,1-1 0,31-25 1,-48 33-123,-1-2 0,0 1 0,0-1 0,-1-1 1,0 0-1,-1 0 0,0-1 0,7-12 0,-46 59-530,29-33 520,-28 49 419,29-49-355,-1-1 0,1 1 1,0 0-1,0-1 0,0 1 0,1 0 1,-1 0-1,1-1 0,-1 1 0,1 0 1,0 0-1,0 0 0,1 0 0,-1-1 1,0 1-1,1 0 0,0 0 1,1 3-1,-1-4-42,1-1-1,0 0 1,0 0 0,0 0 0,0 0 0,0 0 0,0 0-1,0 0 1,0 0 0,0-1 0,0 1 0,0-1-1,0 0 1,0 0 0,1 0 0,-1 0 0,0 0 0,0 0-1,0 0 1,0-1 0,3 0 0,48-11 204,-38 5-296,-1 0 1,1-1-1,-1-1 1,0 0-1,-1-1 0,0 0 1,-1-1-1,0-1 0,-1 1 1,0-2-1,15-23 1,-38 56-1177,9-15 1241,-1 0 1,1 0 0,-1 0-1,1 1 1,1 0 0,-1 0-1,1-1 1,0 1 0,0 1 0,1-1-1,0 0 1,0 0 0,0 11-1,2-16 10,-1 0-1,1 1 1,-1-2-1,1 1 0,-1 0 1,1 0-1,0 0 1,-1 0-1,1 0 0,0 0 1,0-1-1,0 1 1,0 0-1,0-1 0,0 1 1,0-1-1,0 1 0,0-1 1,0 1-1,0-1 1,0 0-1,0 1 0,0-1 1,0 0-1,0 0 1,0 0-1,1 0 0,-1 0 1,0 0-1,0 0 1,0 0-1,0 0 0,0-1 1,0 1-1,1-1 1,43-12-137,-25 2 61,-1-2 0,-1-1 0,0 0 0,-1-1 0,0-1 0,-1 0 0,-1-1-1,-1-1 1,0-1 0,-2 0 0,0 0 0,-1-1 0,-1-1 0,-1 0 0,0 0 0,6-30 0,-14 50 63,-1 0 1,1 0 0,-1 0 0,0 1-1,0-1 1,1 0 0,-1 0 0,0 0-1,0 0 1,0 0 0,0 0 0,0 0 0,0 0-1,0 0 1,0 0 0,-1 0 0,1 0-1,0 0 1,0 0 0,-1 0 0,0-1-1,-11 15-16,-14 35 213,10-16 419,2 1 1,-10 36 0,20-54-238,0 1-1,1 0 1,1 0 0,0 0 0,1 0-1,2 31 1,-1-45-350,1 0-1,-1 1 1,1-1-1,-1 0 1,1 0-1,0 0 1,0 0 0,-1-1-1,1 1 1,1 0-1,-1 0 1,0 0-1,0-1 1,1 1 0,-1-1-1,1 1 1,-1-1-1,1 1 1,-1-1 0,1 0-1,0 0 1,0 0-1,0 0 1,3 1-1,-4-2-2,0 0 0,0 1 0,0-1 0,1 0 0,-1-1 0,0 1 0,0 0 0,1 0 0,-1 0 0,0-1 0,0 1 0,0 0 0,0-1 0,0 1 0,1-1 0,-1 0 0,0 1 0,0-1 0,0 0 0,0 0 0,-1 1 0,1-1 0,0 0 0,0 0 0,0 0 0,-1 0 0,1 0 0,0 0 0,-1 0 0,1 0 0,-1-1 0,1 1 0,-1 0 0,0 0 0,0 0 0,1-1 0,-1 1 0,0 0 0,0 0 0,0 0 0,0-1 0,-1-1 0,1-6-161,0-1 0,-1 1 0,0-1 0,-1 1-1,0 0 1,-1 0 0,0 0 0,0 0 0,-1 0 0,0 0 0,-1 1-1,1 0 1,-2 0 0,1 0 0,-1 0 0,0 1 0,-1 0-1,1 1 1,-2-1 0,1 1 0,-1 1 0,1-1 0,-1 1-1,-9-4 1,36 16 346,0 0-1,1-2 1,0 0-1,0-1 1,38 2-1,27-3-3580,-3-4-6401,-50-1 515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1:01.721"/>
    </inkml:context>
    <inkml:brush xml:id="br0">
      <inkml:brushProperty name="width" value="0.025" units="cm"/>
      <inkml:brushProperty name="height" value="0.025" units="cm"/>
    </inkml:brush>
  </inkml:definitions>
  <inkml:trace contextRef="#ctx0" brushRef="#br0">209 105 17104,'0'0'4196,"4"9"-3811,42 97 1027,-25-53-1507,2-1-1,2-1 0,46 68 1,-65-113-2230,-10-12-4271,-9-7 1034</inkml:trace>
  <inkml:trace contextRef="#ctx0" brushRef="#br0" timeOffset="1">0 228 11371,'0'0'13228,"33"-52"-12395,12 24-32,6 0 0,5-4-321,-4 3-320,-2 4-96,-8 8-96,-7 9-1537,-9 3-1282,-10 5-1921,-8-3-4229</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1:02.659"/>
    </inkml:context>
    <inkml:brush xml:id="br0">
      <inkml:brushProperty name="width" value="0.025" units="cm"/>
      <inkml:brushProperty name="height" value="0.025" units="cm"/>
    </inkml:brush>
  </inkml:definitions>
  <inkml:trace contextRef="#ctx0" brushRef="#br0">1 194 18065,'0'0'7388,"2"10"-7142,14 33-109,2-1 0,38 66 0,-51-104 2260,-3-16-1515,-5-22-499,-2 11-265,-1 1-1,-1 0 1,-1 0-1,0 0 0,-21-34 1,29 56-116,0-1 0,0 0 0,0 1 0,-1-1 0,1 1-1,0-1 1,-1 0 0,1 1 0,0-1 0,-1 1 0,1-1 0,-1 1 0,1 0 0,0-1 0,-1 1 0,1-1 0,-1 1 0,1 0 0,-1-1 0,0 1 0,1 0 0,-1 0-1,1-1 1,-1 1 0,0 0 0,1 0 0,-1 0 0,1 0 0,-1 0 0,0 0 0,0 0 0,-4 18-104,8 31 3,-2-45 97,0-1 0,0 1 1,0-1-1,0 1 0,1-1 0,-1 0 1,1 1-1,0-1 0,0 0 0,0 0 0,0 0 1,1-1-1,-1 1 0,1-1 0,0 1 0,-1-1 1,1 0-1,0 0 0,0 0 0,1 0 1,-1 0-1,4 1 0,-4-2 10,-1-1 0,1 0 0,0 1 0,-1-1 1,1 0-1,0 0 0,-1 0 0,1-1 0,-1 1 0,1-1 0,-1 1 0,1-1 1,-1 0-1,1 0 0,-1 0 0,1 0 0,-1 0 0,0-1 0,0 1 0,0-1 1,0 1-1,0-1 0,0 0 0,0 0 0,0 0 0,-1 0 0,1 0 0,-1 0 1,1-1-1,-1 1 0,1-3 0,3-6 33,0 0 1,-1 0-1,-1 0 1,0 0-1,2-17 0,6-20 53,-1 75-628,-8-13 534,1 0 1,0-1-1,1 1 1,1-1-1,0 1 1,1-1-1,0-1 1,1 1 0,10 12-1,-17-24 5,2 0 0,-1 0-1,0 0 1,0 0 0,0 0 0,0 0-1,1 0 1,-1 0 0,1 0 0,-1-1-1,0 1 1,1 0 0,-1-1 0,1 1-1,-1-1 1,1 0 0,0 1 0,-1-1-1,1 0 1,-1 0 0,1 0 0,-1 0-1,1 0 1,2-1 0,-1 0 31,-1-1-1,1 1 1,-1 0 0,1-1-1,-1 0 1,1 0 0,-1 1 0,0-1-1,0-1 1,0 1 0,0 0-1,2-4 1,4-6 151,-1-2-1,0 1 1,9-26-1,-16 39-186,29-118 328,-24 97-608,-5 43 210,-1-6 82,1 0-1,1 0 1,0 1 0,1-2 0,5 21-1,-7-35-7,0-1-1,1 1 1,-1 0-1,0 0 1,0 0-1,1 0 1,-1 0-1,0 0 1,1 0-1,-1-1 1,1 1-1,-1 0 1,1 0-1,0-1 1,-1 1-1,1 0 1,0-1-1,-1 1 1,1 0-1,0-1 1,0 1-1,-1-1 1,1 0-1,0 1 1,0-1-1,0 1 1,0-1-1,0 0 1,0 0-1,1 1 1,-1-2 14,1 1 1,0-1-1,0 0 0,-1 0 1,1 1-1,0-1 0,-1 0 1,1 0-1,-1 0 1,1-1-1,-1 1 0,0 0 1,0 0-1,2-3 1,33-50 413,-21 18-308,-11 27-111,0-1-1,0 1 1,1 0-1,7-11 1,-12 20-23,0-1-1,1 1 1,-1 0-1,1-1 1,-1 1-1,0 0 1,1-1-1,-1 1 1,1 0-1,-1-1 1,1 1-1,-1 0 1,1 0 0,-1 0-1,1-1 1,-1 1-1,1 0 1,-1 0-1,1 0 1,-1 0-1,1 0 1,0 0-1,-1 0 1,1 0 0,-1 0-1,1 0 1,-1 0-1,1 0 1,-1 1-1,1-1 1,-1 0-1,1 0 1,-1 1-1,1-1 1,-1 0-1,1 0 1,-1 1 0,0-1-1,1 0 1,-1 1-1,1-1 1,-1 1-1,0-1 1,1 1-1,-1-1 1,0 1-1,0-1 1,1 1 0,-1-1-1,0 1 1,16 33-59,-13-27 100,-3-6-32,0 0-1,0 0 1,0 0 0,1 0 0,-1 0 0,0 0 0,1 0-1,-1 0 1,0 0 0,1 0 0,0 0 0,-1 0 0,1-1-1,-1 1 1,1 0 0,0 0 0,0-1 0,-1 1 0,1 0-1,0-1 1,0 1 0,0-1 0,0 1 0,0-1 0,0 1-1,0-1 1,0 0 0,0 0 0,0 1 0,0-1 0,0 0-1,0 0 1,0 0 0,0 0 0,0 0 0,0 0 0,0 0-1,0 0 1,0-1 0,0 1 0,0 0 0,0 0 0,0-1-1,-1 1 1,1-1 0,0 1 0,0-1 0,0 1 0,0-1-1,0 0 1,-1 1 0,1-1 0,0 0 0,-1 0 0,1 1-1,0-2 1,7-8-569,-1-1 0,0 1 1,11-22-1,-8 12-2118,5-6-2277,0 3-1938</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1:03.106"/>
    </inkml:context>
    <inkml:brush xml:id="br0">
      <inkml:brushProperty name="width" value="0.025" units="cm"/>
      <inkml:brushProperty name="height" value="0.025" units="cm"/>
    </inkml:brush>
  </inkml:definitions>
  <inkml:trace contextRef="#ctx0" brushRef="#br0">1 37 10442,'0'0'12369,"0"8"-10890,-1 25-134,2-1 0,8 57 1,-5-67-1241,2 1 1,0-1 0,1-1 0,1 1 0,13 23 0,-9-23-62,-1 1 1,-2 1-1,0-1 1,-1 1-1,5 29 1,-31-230-716,9 114 838,3 1-1,4-120 1,2 180-165,0 0 0,1 0 1,0 0-1,-1 0 0,1 1 0,0-1 1,0 0-1,0 0 0,0 1 0,1-1 1,-1 0-1,0 1 0,1-1 0,-1 1 1,1 0-1,-1-1 0,1 1 0,0 0 1,-1 0-1,1 0 0,0 0 1,0 0-1,0 1 0,0-1 0,0 0 1,0 1-1,0-1 0,0 1 0,0 0 1,2 0-1,-1-1-17,-1 1 0,0 0 0,0 0-1,1 0 1,-1 0 0,0 1 0,0-1 0,1 0 0,-1 1 0,0-1 0,0 1 0,0 0 0,0 0 0,0 0 0,0 0 0,0 0-1,0 0 1,0 1 0,0-1 0,-1 1 0,1-1 0,0 1 0,-1 0 0,0-1 0,1 1 0,-1 0 0,2 3 0,-2 1 80,0 0 1,0 0-1,0 1 1,-1-1-1,0 0 1,0 0-1,0 0 1,-1 1-1,0-1 1,0 0-1,-1 0 1,0 0 0,0 0-1,0-1 1,0 1-1,-1 0 1,0-1-1,-5 7 1,0-1 151,1 0 1,-1-1-1,-1 0 0,1 0 1,-2-1-1,1 0 0,-21 13 1,29-21-235,0-1 1,0 1 0,0 0-1,0 0 1,-1-1 0,1 1 0,0-1-1,0 1 1,-1-1 0,1 0-1,0 1 1,-1-1 0,1 0-1,0 0 1,-1 0 0,1 0 0,-2 0-1,3-1-105,-1 1 1,0 0-1,1-1 0,-1 1 0,1 0 0,-1-1 0,1 1 0,-1-1 1,1 1-1,-1-1 0,1 1 0,0-1 0,-1 1 0,1-1 0,0 0 1,-1 1-1,1-1 0,0 1 0,0-1 0,0 0 0,-1 1 0,1-1 1,0-1-1,0-4-1040,0 1 0,0-1 1,1 0-1,-1 1 0,1-1 1,3-8-1,10-24-6461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1:03.626"/>
    </inkml:context>
    <inkml:brush xml:id="br0">
      <inkml:brushProperty name="width" value="0.025" units="cm"/>
      <inkml:brushProperty name="height" value="0.025" units="cm"/>
    </inkml:brush>
  </inkml:definitions>
  <inkml:trace contextRef="#ctx0" brushRef="#br0">1 568 20595,'0'0'7143,"11"1"-6903,-7-1-239,1 1 0,-1-1 0,1 0 0,-1-1 0,1 1 0,-1-1 0,1 0 0,-1 0 0,0 0 0,1-1 0,-1 1 0,0-1 0,0 0 0,0 0 0,0-1 0,0 1 0,-1-1 0,1 0 0,-1 0 0,0 0 0,0 0 0,0-1 0,0 1 0,0-1 0,-1 0 0,3-4 0,31-52-1,-34 56 22,0 0 0,0-1 1,0 1-1,0-1 0,-1 0 0,0 0 0,0 1 1,0-1-1,-1 0 0,0 0 0,0 0 0,0-6 0,0 11-16,-1-1 0,1 0-1,0 0 1,-1 1-1,1-1 1,-1 1-1,1-1 1,-1 0-1,1 1 1,-1-1-1,1 1 1,-1-1-1,1 1 1,-1-1 0,0 1-1,1-1 1,-1 1-1,0 0 1,1-1-1,-1 1 1,0 0-1,1 0 1,-1 0-1,0-1 1,0 1-1,1 0 1,-1 0 0,0 0-1,0 0 1,1 0-1,-1 0 1,0 0-1,0 1 1,1-1-1,-1 0 1,0 0-1,0 1 1,1-1-1,-2 1 1,-1 0 10,0 0-1,0 0 1,0 1 0,0-1 0,0 1-1,0 0 1,0 0 0,-3 4-1,-1 3 47,1 0 0,0 0-1,1 1 1,0 0-1,0 0 1,1 1-1,1-1 1,0 1 0,0 0-1,1 0 1,0 0-1,1 0 1,0 0-1,1 13 1,0-22-44,0-1 0,0 1 0,0 0 0,0 0 1,0 0-1,0 0 0,1-1 0,-1 1 0,1 0 0,-1 0 0,1 0 0,0-1 0,-1 1 1,1 0-1,0-1 0,0 1 0,0-1 0,0 1 0,1-1 0,-1 0 0,0 1 1,1-1-1,-1 0 0,1 0 0,-1 0 0,1 0 0,-1 0 0,1 0 0,0 0 0,-1-1 1,1 1-1,0 0 0,0-1 0,-1 0 0,1 1 0,0-1 0,0 0 0,0 0 1,0 0-1,-1 0 0,5-1 0,-1 1 23,1-1 0,0-1-1,-1 1 1,1-1 0,0 0 0,-1 0 0,0-1 0,0 1-1,0-1 1,0 0 0,0-1 0,7-5 0,14-22 20,-1 0 0,-2-2 0,-1 0 0,-1-2 0,-2 0 0,26-68 0,-32 68-83,15-56 1,-25 78 3,0 1 0,-1-1 1,-1 1-1,0-1 0,-1 1 0,0-1 1,-1 0-1,-3-17 0,4 29 17,0 0 0,-1 1-1,1-1 1,0 0 0,0 0 0,-1 0 0,1 1-1,0-1 1,-1 0 0,1 0 0,-1 1 0,1-1-1,-1 0 1,1 1 0,-1-1 0,1 1-1,-1-1 1,0 1 0,1-1 0,-1 1 0,0-1-1,0 1 1,1-1 0,-1 1 0,0 0 0,0-1-1,0 1 1,1 0 0,-1 0 0,0 0-1,0 0 1,0 0 0,1 0 0,-1 0 0,0 0-1,0 0 1,0 0 0,0 0 0,1 0-1,-1 1 1,0-1 0,0 0 0,0 0 0,1 1-1,-1-1 1,0 1 0,1-1 0,-1 1 0,0-1-1,1 1 1,-1-1 0,0 1 0,1 0-1,-1-1 1,0 2 0,-4 3 20,-1 0-1,1 0 0,1 0 1,-1 1-1,-4 6 1,-1 5 94,1-1 1,1 2 0,1-1-1,0 1 1,1 1 0,1-1-1,1 1 1,1 0-1,0 0 1,1 0 0,1 0-1,1 0 1,5 35 0,-5-50-118,1 0 1,1-1 0,-1 1 0,0 0-1,1-1 1,0 1 0,0-1 0,0 0-1,0 0 1,0 0 0,1 0 0,-1 0-1,1 0 1,0 0 0,0-1 0,0 0-1,4 3 1,0-1 30,-1-1-1,1-1 1,-1 1-1,1-1 1,0 0-1,0-1 1,0 1-1,14 0 1,-4-2-244,0-1 0,0 0 1,-1-1-1,1 0 0,0-2 1,-1 0-1,21-8 0,-4-4-3840,-8-3-4741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1:04.114"/>
    </inkml:context>
    <inkml:brush xml:id="br0">
      <inkml:brushProperty name="width" value="0.025" units="cm"/>
      <inkml:brushProperty name="height" value="0.025" units="cm"/>
    </inkml:brush>
  </inkml:definitions>
  <inkml:trace contextRef="#ctx0" brushRef="#br0">63 1387 10282,'0'0'2541,"-10"3"48,-6 4-2658,-14 5 5788,24-10-350,38-15-4040,303-133-85,335-201 0,285-233-1860,-450 266 900,-491 306-261,-10 6-3322,-15 5-850,-11 4-3064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1:39.556"/>
    </inkml:context>
    <inkml:brush xml:id="br0">
      <inkml:brushProperty name="width" value="0.025" units="cm"/>
      <inkml:brushProperty name="height" value="0.025" units="cm"/>
    </inkml:brush>
  </inkml:definitions>
  <inkml:trace contextRef="#ctx0" brushRef="#br0">1270 278 3331,'-9'-14'619,"2"4"-514,-53-70 513,53 72-509,-1-1 0,-1 1 1,1 0-1,-2 1 0,1 0 0,0 1 0,-21-11 1,9 9 73,-1 2-1,0 0 1,0 1 0,-1 1 0,1 1 0,-43 0 0,28 3-220,0 3 0,1 0 0,-56 14-1,54-7 504,1 1 0,1 2 0,-1 2-1,2 1 1,0 2 0,1 1 0,1 1 0,1 3-1,1 0 1,1 2 0,-32 34 0,33-27-376,2 1 1,1 2 0,1 0 0,2 2-1,2 0 1,-17 41 0,23-43-87,2 0 0,1 1-1,2 1 1,-11 70 0,19-89-16,0 0 0,2 1 1,0-1-1,1 1 0,1-1 0,1 0 0,0 0 0,2 0 1,0 0-1,0 0 0,17 32 0,-3-19 66,0-1 0,2-2 0,2 0 0,0-1 0,2-1 0,1-1 0,0-2 0,52 35-1,-27-25 75,1-2-1,1-3 0,1-2 0,80 25 0,-97-39-69,1-2-1,0-2 1,0-2-1,0-1 0,1-2 1,0-1-1,0-3 1,0-1-1,-1-1 1,60-14-1,-66 9-24,1-2 0,-1 0-1,-1-3 1,0 0 0,0-2-1,-2-2 1,0 0 0,-1-2-1,0-1 1,-2-1 0,-1-2-1,31-34 1,-43 42 2,-1 0 1,-1-1-1,-1 0 0,0-1 0,-1 0 1,-1-1-1,-1 0 0,0 0 0,-1 0 1,-2-1-1,1 0 0,-2 0 0,-1 0 0,0 0 1,-1-23-1,-3 14 15,-1 0 0,-1 1-1,-1-1 1,-1 1 0,-2 0 0,-1 1 0,-1 0 0,-1 0 0,-28-47-1,3 19 0,-2 2-1,-2 1 0,-2 2 1,-57-50-1,-211-153 57,271 224 58,-2 0-1,0 3 0,-2 2 1,-67-27-1,94 44-104,1 1 0,-1 1 1,0 1-1,-1 1 0,1 0 0,0 1 0,-24 1 0,29 1-72,1 0-1,0 1 1,0 0 0,0 1-1,0 0 1,1 1-1,-1 0 1,1 0-1,0 1 1,0 1-1,0-1 1,-15 14 0,2 4-584,2 0 1,0 2 0,1 0-1,2 2 1,0 0 0,2 0-1,1 1 1,-12 35 0,-19 47-4630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23.174"/>
    </inkml:context>
    <inkml:brush xml:id="br0">
      <inkml:brushProperty name="width" value="0.025" units="cm"/>
      <inkml:brushProperty name="height" value="0.025" units="cm"/>
    </inkml:brush>
  </inkml:definitions>
  <inkml:trace contextRef="#ctx0" brushRef="#br0">70 207 7559,'0'0'5040,"-9"1"-2836,-4 0-1334,-8 1-51,-6-2 5398,50 2-4412,45 8-1158,0-3 1,0-4-1,96-6 1,206-38-426,-241 24 3,452-47-17,177-25 1047,-747 88-1244,44-7 203,74-2-1,-130 11-270,1 0 0,0-1 0,0 1 0,0-1 0,0 1 0,-1-1 0,1 1 0,0 0 0,0-1 0,-1 1 0,1-1 0,-1 1 0,1-1 0,0 1 0,-1-1 0,1 0 0,-1 1 0,1-1 0,-1 1 0,1-1 0,-1 0 0,1 0 0,-1 1 0,0-1 0,-12 4-1682,-1-1 0,1 0 0,-1-1 0,0-1 0,-27 0 0,27-1-415,-36 1-7455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23.693"/>
    </inkml:context>
    <inkml:brush xml:id="br0">
      <inkml:brushProperty name="width" value="0.025" units="cm"/>
      <inkml:brushProperty name="height" value="0.025" units="cm"/>
    </inkml:brush>
  </inkml:definitions>
  <inkml:trace contextRef="#ctx0" brushRef="#br0">754 57 6822,'0'0'2670,"8"-6"-87,-3 1-2044,0 0 96,0 1 0,0-1 0,0 1 0,0 0 0,1 0-1,0 1 1,0 0 0,0 0 0,0 0 0,0 1 0,12-4-1,-19 14 552,-5 1-942,-1 0 1,1 0-1,-1-1 1,-1 0-1,0 0 1,-14 11-1,-62 39 720,50-36-570,-85 50 696,-229 101-1,207-107-348,130-62-705,7-3-34,1 1-1,0-1 0,-1 0 1,1 1-1,0 0 0,0-1 1,0 1-1,0 1 0,0-1 1,1 0-1,-1 1 0,-4 4 1,39-4-157,33-6 441,83-15 1,-24 2 42,224-7-196,-117 30-7713,-160 1 1681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27.168"/>
    </inkml:context>
    <inkml:brush xml:id="br0">
      <inkml:brushProperty name="width" value="0.025" units="cm"/>
      <inkml:brushProperty name="height" value="0.025" units="cm"/>
    </inkml:brush>
  </inkml:definitions>
  <inkml:trace contextRef="#ctx0" brushRef="#br0">0 1 17328,'0'0'2178,"0"1"-1345,0 18-192,0 8 384,0 6-128,0 6-449,0 2-352,0 1 0,0-3-320,0-8-801,8-2-833,-3-11-1249,-4-8-3651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27.561"/>
    </inkml:context>
    <inkml:brush xml:id="br0">
      <inkml:brushProperty name="width" value="0.025" units="cm"/>
      <inkml:brushProperty name="height" value="0.025" units="cm"/>
    </inkml:brush>
  </inkml:definitions>
  <inkml:trace contextRef="#ctx0" brushRef="#br0">1 150 14446,'0'0'4932,"1"-8"-3133,0 5-1704,-1-1 1,1 1-1,0 0 0,0 0 0,0-1 0,1 1 0,-1 0 0,1 0 0,0 0 0,0 1 0,0-1 0,0 0 0,4-3 0,0 1 73,0 0-1,1 0 1,0 0 0,0 1-1,1 0 1,7-2-1,11-6 10,0 2-1,1 1 1,0 1 0,1 1-1,-1 2 1,1 0 0,0 2-1,1 2 1,-1 0 0,41 5-1,-65-4-138,1 0-1,0 1 1,-1 0 0,1 0-1,-1 0 1,1 1-1,-1 0 1,0-1-1,1 1 1,-1 1 0,0-1-1,0 1 1,-1-1-1,1 1 1,0 0-1,-1 1 1,0-1 0,0 1-1,0-1 1,0 1-1,0 0 1,-1 0-1,1 0 1,-1 0 0,0 0-1,-1 1 1,1-1-1,-1 1 1,0-1-1,0 1 1,0 0 0,0-1-1,-1 1 1,0 0-1,0-1 1,0 1-1,-1 0 1,-1 7 0,-2 7 190,0 0 1,-2 0 0,0-1-1,-1 1 1,-1-1 0,0-1-1,-2 1 1,-11 15 0,-48 61 1975,60-84-2006,0 0 1,0 0-1,-1-1 0,0-1 1,-1 1-1,-20 11 0,28-19-212,0 1 0,-1-1 0,1 0 0,-1 0 0,1 0-1,-1 0 1,1 0 0,-1-1 0,1 1 0,-1-1 0,0 0-1,1 0 1,-1-1 0,1 1 0,-1-1 0,0 0 0,1 0-1,0 0 1,-1 0 0,1 0 0,0-1 0,-1 0 0,1 1 0,0-1-1,0 0 1,0-1 0,-4-3 0,5 3-295,-1 0-1,1 0 1,0 0 0,0 0 0,0-1-1,0 1 1,0-1 0,1 1 0,-1-1 0,1 0-1,0 1 1,0-1 0,1 0 0,-1 0-1,1 0 1,0-6 0,0 9 65,0 0 0,0 0 0,1 0 0,-1 0 0,1 0 0,-1 0 0,1 0 0,-1 0 0,1 0 0,-1 1 0,1-1 0,0 0 0,-1 0 0,1 1 0,0-1 0,0 0 0,0 1 0,-1-1 0,1 1 0,0-1 0,0 1 0,0-1 0,0 1 0,1-1 0,31-7-5076,-18 4 1963,13-5-3668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3.397"/>
    </inkml:context>
    <inkml:brush xml:id="br0">
      <inkml:brushProperty name="width" value="0.025" units="cm"/>
      <inkml:brushProperty name="height" value="0.025" units="cm"/>
    </inkml:brush>
  </inkml:definitions>
  <inkml:trace contextRef="#ctx0" brushRef="#br0">134 0 5541,'0'0'10154,"-9"0"-7747,0 0-1674,0 0 0,1 1 0,-1 0-1,1 0 1,-13 4 0,19-5-669,0 1 0,0-1 0,0 1 0,0 0 1,0 0-1,1 0 0,-1 0 0,0 0 0,0 0 0,1 0 0,-1 1 0,1-1 1,-1 1-1,1-1 0,-1 1 0,1-1 0,0 1 0,0 0 0,0 0 1,0 0-1,0-1 0,0 1 0,0 0 0,1 0 0,-1 0 0,1 0 0,-1 0 1,1 1-1,0-1 0,0 0 0,0 0 0,0 0 0,0 0 0,1 3 0,0-3-153,0-1 0,-1 1 0,1-1-1,0 1 1,1-1 0,-1 0 0,0 1 0,0-1-1,0 0 1,1 0 0,-1 0 0,1 0-1,-1 0 1,1 0 0,-1 0 0,1 0-1,-1-1 1,1 1 0,0-1 0,2 1 0,46 11-765,-33-9 635,-10-1 290,57 18-493,-62-19 474,-1 0 0,1-1 0,-1 1 0,0 0 0,1 0 1,-1 0-1,1 0 0,-1 1 0,0-1 0,0 0 1,0 0-1,0 1 0,0-1 0,1 3 0,-2-3 42,1-1 0,-1 1 0,0 0 0,0 0 0,0 0 0,0 0 0,-1 0 0,1 0 1,0 0-1,0 0 0,0 0 0,-1 0 0,1 0 0,-1 0 0,1-1 0,0 1 0,-1 0 0,1 0 0,-1 0 0,0-1 0,1 1 0,-1 0 0,0-1 0,1 1 0,-1 0 0,0-1 0,-1 2 0,-11 7 625,1-1-1,-1 0 1,-1-1 0,0 0 0,0-1-1,0 0 1,-1-1 0,1-1 0,-1-1-1,-30 4 1,44-7-805,1 0 0,-1 1 0,0-1 0,1 0 0,-1 0 0,0-1-1,1 1 1,-1 0 0,0 0 0,1 0 0,-1 0 0,1 0 0,-1-1 0,0 1 0,1 0 0,-1-1 0,1 1 0,-1 0-1,1-1 1,-1 1 0,1 0 0,-1-1 0,1 1 0,-1-1 0,1 1 0,0-1 0,-1 1 0,1-1 0,0 0 0,-1 1-1,1-1 1,0 1 0,0-1 0,0 0 0,-1 1 0,1-1 0,0 0 0,0 1 0,0-1 0,0 1 0,0-1 0,0 0 0,0 1-1,0-1 1,0 0 0,1 1 0,-1-1 0,0 1 0,0-1 0,1 0 0,-1 1 0,0-1 0,1 0 0,21-32-8062,5 10 284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28.075"/>
    </inkml:context>
    <inkml:brush xml:id="br0">
      <inkml:brushProperty name="width" value="0.025" units="cm"/>
      <inkml:brushProperty name="height" value="0.025" units="cm"/>
    </inkml:brush>
  </inkml:definitions>
  <inkml:trace contextRef="#ctx0" brushRef="#br0">20 98 11018,'0'0'12316,"4"-8"-10298,8-25-390,-9 25-224,-5 11-1252,0 1 0,0-1-1,0 1 1,0-1 0,0 1-1,1 0 1,-3 7 0,3-8-42,-3 11 107,-1 1 0,2 0 0,0-1 0,1 2 1,-1 27-1,3-41-201,0-1 1,0 1 0,0-1-1,1 1 1,-1-1 0,1 0 0,-1 1-1,1-1 1,-1 0 0,1 1-1,0-1 1,0 0 0,0 0-1,0 1 1,0-1 0,0 0-1,0 0 1,0 0 0,0 0-1,0-1 1,0 1 0,1 0 0,-1 0-1,0-1 1,1 1 0,-1 0-1,0-1 1,1 0 0,-1 1-1,1-1 1,-1 0 0,0 0-1,1 1 1,-1-1 0,1 0 0,-1-1-1,1 1 1,-1 0 0,3-1-1,3 0 110,0 1-1,-1-2 1,1 1-1,0-1 0,-1 0 1,0 0-1,12-7 1,-5 1-118,0-1 1,-1-1-1,0 0 1,-1-1-1,0 0 1,-1-1-1,0 0 1,-1-1-1,10-16 1,-25 86-9,2-43 0,2 0 0,-1 0 0,2 1 0,0 16 0,1-30 0,1-1 0,-1 1 0,0-1 0,1 1 0,-1 0 0,1-1 0,-1 1 0,1-1 0,-1 1 0,1-1 0,-1 0 0,1 1 0,0-1 0,-1 1 0,1-1 0,0 0 0,-1 0 0,1 1 0,0-1 0,-1 0 0,1 0 0,0 0 0,-1 0 0,1 0 0,0 0 0,0 0 0,-1 0 0,1 0 0,0 0 0,-1 0 0,1 0 0,0 0 0,-1-1 0,1 1 0,0 0 0,-1 0 0,2-1 0,28-10 0,-18 2 0,1 0 0,-1-1 0,16-17 0,-24 24 0,-1-1 0,1 0 0,-1 0 0,0 0 0,0 0 0,0-1 0,-1 1 0,0-1 0,0 1 0,0-1 0,0 0 0,-1 0 0,0 0 0,1-7 0,-2 11 0,-1 1 0,1-1 0,-1 1 0,1-1 0,-1 0 0,1 1 0,-1-1 0,0 1 0,1-1 0,-1 1 0,0 0 0,1-1 0,-1 1 0,0 0 0,1-1 0,-1 1 0,0 0 0,0 0 0,1 0 0,-1 0 0,0 0 0,0-1 0,0 2 0,1-1 0,-1 0 0,0 0 0,0 0 0,1 0 0,-1 0 0,0 0 0,0 1 0,1-1 0,-1 0 0,-1 1 0,-23-1 0,27-3 0,0 0 0,1 0 0,-1 1 0,1-1 0,0 1 0,0-1 0,0 1 0,3-2 0,41-19-2837,28-4-7496,-37 14 5059,-8 3-6743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28.685"/>
    </inkml:context>
    <inkml:brush xml:id="br0">
      <inkml:brushProperty name="width" value="0.025" units="cm"/>
      <inkml:brushProperty name="height" value="0.025" units="cm"/>
    </inkml:brush>
  </inkml:definitions>
  <inkml:trace contextRef="#ctx0" brushRef="#br0">202 284 10666,'0'0'7522,"-8"0"-4810,1 1-2341,0 0 0,0 1 1,0 0-1,0 0 0,0 0 1,1 0-1,-1 1 0,1 1 1,0-1-1,0 1 0,0 0 1,0 0-1,1 0 0,0 1 0,0 0 1,0 0-1,-5 7 0,-1 1 105,0 0-1,1 1 0,-18 31 0,25-39-434,0 0 0,1 0 1,0 0-1,0 0 0,0 0 1,0 0-1,1 1 0,0-1 0,1 0 1,-1 1-1,1-1 0,0 1 1,1-1-1,1 8 0,-2-13-41,1 0 0,0 1 0,0-1 0,0 1-1,0-1 1,0 0 0,0 0 0,0 0 0,0 1 0,1-1-1,-1 0 1,0-1 0,1 1 0,-1 0 0,1 0 0,-1 0 0,1-1-1,-1 1 1,1-1 0,-1 1 0,1-1 0,0 0 0,-1 0-1,1 0 1,0 1 0,-1-1 0,1-1 0,2 1 0,3 0 25,0-1 1,-1 0 0,1 0 0,-1 0 0,1-1 0,7-3-1,0-2 9,-1 0 0,1-2-1,-1 1 1,-1-2-1,0 0 1,0 0 0,11-13-1,2-7-52,39-54-1,-44 54 51,-2-2-1,27-58 1,-38 72-19,-1 0 0,0-1 0,-1 0 0,-1 0 0,-1 0 0,1-36 0,-3 54-14,-1 0-1,0 0 1,0 0-1,0 0 0,0 0 1,0 0-1,-1 0 1,1 0-1,0 0 1,0 0-1,-1 0 1,1 0-1,-1 0 1,1 0-1,-1 0 1,1 0-1,-1 0 1,1 0-1,-1 1 1,0-1-1,1 0 1,-1 0-1,0 1 1,0-1-1,0 0 1,0 1-1,1-1 1,-1 1-1,0-1 1,0 1-1,0 0 1,0-1-1,0 1 1,0 0-1,0 0 1,0-1-1,0 1 1,-1 0-1,1 0 1,0 0-1,0 0 1,0 0-1,0 1 1,0-1-1,0 0 1,0 0-1,0 1 1,-1 0-1,-5 1-16,1 0 0,0 1-1,0-1 1,0 1-1,0 1 1,1-1 0,-6 5-1,-10 9 118,0 0 0,2 2 0,0 0 0,1 1 0,1 1 0,1 1 0,1 0-1,-18 34 1,32-53-97,-1 0-1,1 1 0,0-1 0,0 1 1,0-1-1,0 1 0,0 0 0,1-1 1,0 1-1,0 6 0,0-9 0,1 0-1,-1 0 1,1 0 0,-1 0-1,1 0 1,-1 0-1,1 0 1,0 0 0,-1 0-1,1 0 1,0 0-1,0 0 1,0-1-1,0 1 1,0 0 0,0 0-1,0-1 1,0 1-1,0-1 1,0 1 0,0-1-1,0 1 1,0-1-1,0 0 1,0 0-1,1 1 1,-1-1 0,0 0-1,0 0 1,0 0-1,1 0 1,0-1 0,17 1-26,0-2 1,0-1-1,0 0 1,29-10-1,-29 7-114,0 2 0,0 0 0,0 0 0,24 1 0,-42 3 135,1 0-1,-1 0 1,0 0 0,0 0-1,0 0 1,0 1-1,0-1 1,0 0 0,0 1-1,0-1 1,0 1-1,-1-1 1,1 1 0,0-1-1,0 1 1,0 0 0,0-1-1,-1 1 1,1 0-1,0 0 1,-1-1 0,1 1-1,0 0 1,-1 0-1,1 0 1,-1 0 0,0 0-1,1 2 1,0 1 49,0 0 0,0 1 0,0-1 0,-1 1 0,1 0 0,-1-1 0,-1 6 0,-1 8 226,-1 0-1,-8 27 0,8-36-188,0-3-73,1-1 1,1 1-1,-1-1 0,1 1 1,0 0-1,0 0 0,0-1 1,1 1-1,0 0 1,0 0-1,2 9 0,-1-14-102,0 0 1,0 0-1,0 0 0,0 0 0,0-1 1,1 1-1,-1 0 0,0-1 0,1 1 0,-1-1 1,0 1-1,1-1 0,-1 0 0,0 1 1,1-1-1,-1 0 0,0 0 0,1 0 0,-1 0 1,1 0-1,-1 0 0,0-1 0,1 1 0,-1 0 1,0-1-1,3 0 0,36-14-4239,-11-7-749,2-8-2018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29.029"/>
    </inkml:context>
    <inkml:brush xml:id="br0">
      <inkml:brushProperty name="width" value="0.025" units="cm"/>
      <inkml:brushProperty name="height" value="0.025" units="cm"/>
    </inkml:brush>
  </inkml:definitions>
  <inkml:trace contextRef="#ctx0" brushRef="#br0">162 1 18514,'0'0'3459,"-9"3"-438,-5 4-2039,0 0 1,1 0-1,-15 12 0,22-15-737,0 1 0,0-1 0,0 1 0,1 1 0,0-1 1,0 1-1,0-1 0,1 1 0,0 1 0,-5 8 0,9-14-256,0-1-1,0 0 1,0 1-1,0-1 1,0 1 0,0-1-1,0 0 1,0 1-1,0-1 1,0 0-1,0 1 1,0-1-1,0 1 1,0-1-1,0 0 1,0 1-1,0-1 1,0 0 0,0 1-1,1-1 1,-1 0-1,0 1 1,0-1-1,0 0 1,1 1-1,-1-1 1,0 0-1,0 0 1,1 1 0,-1-1-1,0 0 1,1 0-1,-1 1 1,0-1-1,1 0 1,-1 0-1,0 0 1,1 0-1,-1 0 1,0 0 0,1 1-1,-1-1 1,1 0-1,26 1-361,26-11-559,-50 9 857,13-4-198,0 0 1,1 2 0,-1 0 0,1 0-1,28 1 1,-44 2 310,-1 0 0,1 0 0,-1 1 0,1-1-1,-1 0 1,1 0 0,-1 1 0,1-1 0,-1 1 0,0-1 0,1 0-1,-1 1 1,1-1 0,-1 1 0,0-1 0,0 1 0,1-1-1,-1 1 1,0-1 0,0 1 0,0-1 0,0 1 0,1-1 0,-1 1-1,0 0 1,0-1 0,0 1 0,0-1 0,0 1 0,0-1-1,0 1 1,-1-1 0,1 1 0,0 0 0,0-1 0,0 1 0,0-1-1,-1 1 1,1-1 0,0 1 0,-1-1 0,1 0 0,0 1-1,-1 0 1,-14 25 1073,1-13-750,0-1 1,-1 0-1,0-1 1,-25 14-1,31-19-379,-1-1-1,0-1 1,0 0-1,0 0 1,-1-1-1,1 0 1,-1-1-1,1 0 1,-15 0-1,25-2-126,-1 0 1,0 0-1,1 0 0,-1 0 0,0 0 0,1 0 0,-1-1 0,1 1 0,-1 0 0,0 0 0,1 0 0,-1-1 0,1 1 0,-1 0 0,1-1 0,-1 1 0,0 0 1,1-1-1,0 1 0,-1-1 0,1 1 0,-1-1 0,1 1 0,-1-1 0,1 1 0,0-1 0,0 1 0,-1-1 0,1 0 0,0 1 0,0-1 0,-1 1 0,1-1 1,0 0-1,0 1 0,0-1 0,0 0 0,0 1 0,0-2 0,-1-18-7473</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29.963"/>
    </inkml:context>
    <inkml:brush xml:id="br0">
      <inkml:brushProperty name="width" value="0.025" units="cm"/>
      <inkml:brushProperty name="height" value="0.025" units="cm"/>
    </inkml:brush>
  </inkml:definitions>
  <inkml:trace contextRef="#ctx0" brushRef="#br0">211 462 17264,'0'0'5168,"2"-9"-2611,-1 4-2388,-1 2-26,1 0 1,-1 1 0,1-1 0,-1 0 0,0 0-1,0 0 1,0 0 0,-1 0 0,0-4 0,1 6-96,-1 0 1,0 0 0,1 0-1,-1 0 1,0 0-1,0 0 1,0 0-1,0 0 1,0 0 0,0 0-1,0 0 1,0 1-1,0-1 1,0 0-1,0 1 1,0-1 0,-1 1-1,1-1 1,0 1-1,-1-1 1,1 1 0,0 0-1,0 0 1,-1 0-1,1 0 1,0 0-1,-1 0 1,1 0 0,-3 1-1,-3 0-39,0 0 0,0 1 0,0 0 0,0 1 0,0-1 0,1 1 0,-1 0 0,1 1 0,0 0 0,0 0 0,0 0 0,0 1 0,1 0-1,0 0 1,0 0 0,0 1 0,-6 9 0,2-4 30,2 1-1,0 0 1,0 0-1,1 0 1,0 0-1,1 1 0,1 0 1,-5 21-1,8-32-31,1 0 0,-1 0-1,1 0 1,0 1 0,0-1-1,0 0 1,0 0 0,0 1-1,1-1 1,-1 0 0,0 0-1,1 0 1,0 0 0,0 0-1,-1 0 1,1 0 0,0 0 0,2 3-1,-1-4 0,-1 1-1,1-1 1,-1 0 0,1 0-1,-1 0 1,1-1-1,-1 1 1,1 0 0,0 0-1,-1-1 1,1 1-1,0-1 1,0 0 0,-1 1-1,1-1 1,0 0-1,0 0 1,1 0 0,5-1 22,0-1 1,0 1-1,0-1 0,-1 0 1,1-1-1,-1 0 1,0 0-1,0-1 1,7-4-1,13-10 18,-1-1 0,-1-2 0,-1 0 0,-1-2 0,-1 0 0,-1-2-1,35-52 1,-45 60-22,-1 1 0,-1-2 0,-1 1 0,-1-1 0,0-1 0,-1 1 0,-1-1 0,-1 0 0,0 0 0,-2 0 0,0-1-1,-1 1 1,-1-1 0,-3-28 0,1 42-27,1 1-1,-1-1 1,0 1 0,0-1-1,0 1 1,-1-1-1,0 1 1,0 0 0,0 0-1,-1 1 1,1-1-1,-1 1 1,-1-1 0,-5-4-1,8 7-7,0 1-1,-1-1 1,1 0 0,-1 1-1,1 0 1,-1 0-1,0-1 1,1 2 0,-1-1-1,0 0 1,0 0-1,1 1 1,-1 0-1,0-1 1,0 1 0,0 0-1,0 0 1,0 1-1,1-1 1,-1 1-1,0-1 1,0 1 0,0 0-1,1 0 1,-1 0-1,0 0 1,1 1-1,-1-1 1,1 1 0,0-1-1,-3 4 1,-8 7 11,2 0 0,0 1 1,0 1-1,1 0 0,1 0 1,0 1-1,1 0 0,1 1 0,0-1 1,1 1-1,1 1 0,1-1 1,0 1-1,1 0 0,0 0 1,2 0-1,0 19 0,2-32-2,-1 0-1,1-1 1,0 1-1,0-1 1,0 1-1,1-1 1,-1 1-1,1-1 1,0 0-1,0 0 1,0 0-1,0 0 1,1 0-1,-1 0 1,1 0-1,0-1 1,0 0-1,0 1 1,0-1-1,0 0 1,0 0-1,0-1 1,1 1-1,-1-1 1,1 1-1,-1-1 1,1 0-1,-1-1 1,7 2-1,13 1 47,0 0-1,0-2 0,41-2 1,-29 0-41,-32 1-6,-1 0 0,0 0 1,0 0-1,0 1 1,0-1-1,0 1 0,0-1 1,0 1-1,0 0 1,0 0-1,0 0 0,-1 0 1,1 0-1,0 0 1,0 0-1,-1 1 1,1-1-1,-1 0 0,1 1 1,-1 0-1,0-1 1,0 1-1,1 0 0,-1 0 1,0-1-1,0 1 1,-1 0-1,1 0 0,0 0 1,0 3-1,16 25 361,-16-29-351,0 0 0,0 0 0,0 0 0,1-1 0,-1 1 0,0 0 0,1-1 0,-1 1 0,0-1 0,1 0 0,-1 1 0,1-1 0,-1 0 0,1 0 0,-1 0 0,0 0 0,1 0 0,-1 0 0,1 0 0,-1-1 0,1 1 0,-1 0 0,0-1 0,1 1 0,-1-1 0,0 0 0,1 1 0,1-3 0,41-26-119,-34 22-43,21-8-1193,-21 12-2583,4 1-3997,-7 1 1581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1.167"/>
    </inkml:context>
    <inkml:brush xml:id="br0">
      <inkml:brushProperty name="width" value="0.025" units="cm"/>
      <inkml:brushProperty name="height" value="0.025" units="cm"/>
    </inkml:brush>
  </inkml:definitions>
  <inkml:trace contextRef="#ctx0" brushRef="#br0">18 213 9001,'-1'0'369,"1"1"0,0-1 0,-1 0 0,1 0 0,-1 0 0,1 1 0,0-1 0,-1 0 0,1 0 0,-1 0 0,1 0 0,-1 0 0,1 0 0,-1 0 0,1 0 0,-1 0 0,1 0 0,-1 0 0,1 0 0,-1 0 0,1 0 0,0 0 0,-1 0 0,1 0 0,-1-1 0,1 1 0,-1 0 0,1 0 0,0-1 0,-1 1 0,1 0 0,0-1 0,-1 1 0,1 0 0,0-1 0,-1 1 0,1 0 0,0-1 1,0 1-1,-1-1 0,1 1 0,11-23 4814,41-33-5626,-42 45 2080,5-5-1236,-9 9-344,0-1 0,0 2 0,1-1 0,0 1 0,0 0 1,0 0-1,1 1 0,0 0 0,15-7 0,-23 12-62,1 0-1,0 0 1,-1 1 0,1-1 0,-1 0-1,1 1 1,0-1 0,-1 0 0,1 1-1,-1-1 1,1 1 0,-1-1 0,1 1-1,-1-1 1,1 1 0,-1-1 0,0 1 0,1-1-1,-1 1 1,0-1 0,1 1 0,-1 0-1,0-1 1,0 1 0,0 0 0,0-1-1,1 1 1,-1 0 0,0-1 0,0 1-1,0 0 1,0-1 0,0 1 0,-1 0 0,1 0-1,0 37 43,0-29-29,-12 69 61,12-78-69,0 0 0,0 0 0,0 1 0,0-1 0,0 0 0,0 0 0,1 0 0,-1 0 0,0 1 0,0-1 1,0 0-1,0 0 0,0 0 0,0 0 0,0 0 0,0 1 0,0-1 0,0 0 0,0 0 0,1 0 0,-1 0 0,0 0 0,0 0 0,0 0 0,0 1 0,0-1 0,1 0 0,-1 0 0,0 0 0,0 0 0,0 0 0,0 0 0,0 0 1,1 0-1,-1 0 0,0 0 0,0 0 0,0 0 0,0 0 0,1 0 0,-1 0 0,0 0 0,0 0 0,0 0 0,0 0 0,1 0 0,-1 0 0,0 0 0,0 0 0,0 0 0,0-1 0,0 1 0,1 0 0,-1 0 0,0 0 0,0 0 1,0 0-1,0 0 0,0 0 0,0-1 0,9-5 50,8-12 171,28-36-1,-35 40-168,1 1 0,0 0 1,1 0-1,0 1 0,1 0 0,16-10 1,-28 21-60,-1 1 1,0 0-1,1-1 1,-1 1 0,1 0-1,-1 0 1,1 0-1,-1-1 1,1 1 0,-1 0-1,1 0 1,-1 0-1,1 0 1,-1 0 0,1 0-1,-1 0 1,1 0-1,-1 0 1,1 0 0,-1 0-1,1 0 1,-1 0-1,1 0 1,-1 0 0,0 0-1,1 1 1,-1-1-1,1 0 1,-1 0 0,1 0-1,-1 1 1,1-1-1,-1 0 1,1 1 0,5 20-44,-7 35 176,0-49-107,-19 99 243,45-131-1458,-11 9-610,18-20-8629,-21 19 1034</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1.526"/>
    </inkml:context>
    <inkml:brush xml:id="br0">
      <inkml:brushProperty name="width" value="0.025" units="cm"/>
      <inkml:brushProperty name="height" value="0.025" units="cm"/>
    </inkml:brush>
  </inkml:definitions>
  <inkml:trace contextRef="#ctx0" brushRef="#br0">8 0 8584,'0'0'17921,"2"12"-16618,-8 129 407,2-85-1552,7-28-897,-3-28 622,0 0 0,0 0 0,1 1-1,-1-1 1,0 0 0,0 1 0,0-1-1,0 0 1,1 0 0,-1 0 0,0 1-1,0-1 1,1 0 0,-1 0 0,0 0 0,0 1-1,1-1 1,-1 0 0,0 0 0,1 0-1,-1 0 1,0 0 0,0 0 0,1 1-1,-1-1 1,0 0 0,1 0 0,-1 0-1,0 0 1,1 0 0,-1 0 0,0 0 0,1-1-1,-1 1 1,0 0 0,1 0 0,-1 0-1,3-2-705,0 0-1,-1-1 1,1 1-1,-1 0 1,0-1-1,1 0 1,-1 1-1,-1-1 1,1 0-1,0 0 1,1-5-1,12-26-8811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2.633"/>
    </inkml:context>
    <inkml:brush xml:id="br0">
      <inkml:brushProperty name="width" value="0.025" units="cm"/>
      <inkml:brushProperty name="height" value="0.025" units="cm"/>
    </inkml:brush>
  </inkml:definitions>
  <inkml:trace contextRef="#ctx0" brushRef="#br0">113 24 15022,'0'0'4581,"-1"13"-2953,-17 106 27,0 2 1700,-6 175 0,25-339-3636,0 14-719,-5-51-1,3 72 878,0 0 0,-1 0 0,0 0 0,0 0 0,-1 0 0,0 0 0,0 1 0,-1-1 0,0 1 0,-10-13 0,5 13 49,7 13-87,14 16 145,-8-18 55,1-1 1,-1 0-1,1 0 1,0 0-1,0 0 1,0-1-1,0 0 1,0 0-1,1-1 1,-1 1-1,0-1 1,1 0-1,-1-1 1,1 1-1,0-1 1,-1 0-1,1 0 1,-1-1-1,1 0 1,-1 0-1,1 0 1,-1 0-1,0-1 0,0 0 1,1 0-1,-1-1 1,-1 1-1,1-1 1,6-5-1,-1 2 6,-1-1 0,0-1-1,-1 0 1,0 0 0,0-1-1,-1 1 1,1-2 0,-2 1-1,0-1 1,0 0-1,-1 0 1,0-1 0,5-14-1,-6 8-726,0 0 0,1-31-1,-3-35-5752,-2 79 6008,-1 9 485,0 0 0,-1-1 0,0 1 0,0-1 0,0 0 1,-5 8-1,-4 7 709,4 4 345,2 1 0,0-1 0,1 1 0,2 0 0,0 1 0,1-1 0,5 40 1,-2 8-684,-2 147 425,1-254 539,0 2-1308,-1 0-1,-1 0 1,-2 1-1,-9-40 0,8 56-301,-11-39-410,14 53 588,0-1 0,0 1 0,0-1 0,0 1 0,-1-1 0,1 1 0,0 0 0,-1 0 0,0 0 0,1-1 0,-1 2 0,0-1 0,0 0 0,0 0 0,-4-2 0,6 4 28,-1 0 0,1 0 0,0 0 0,-1 0-1,1 0 1,0 0 0,0 0 0,-1 0 0,1 0 0,0 0-1,-1 0 1,1 0 0,0 0 0,0 0 0,-1 1-1,1-1 1,0 0 0,0 0 0,-1 0 0,1 0 0,0 0-1,0 1 1,-1-1 0,1 0 0,0 0 0,0 0-1,0 1 1,-1-1 0,1 0 0,0 0 0,0 1 0,0-1-1,0 0 1,0 1 0,0-1 0,-1 0 0,1 0-1,0 1 1,0-1 0,0 0 0,0 1 0,0-1 0,0 0-1,0 0 1,0 1 0,0-1 0,0 0 0,1 1-1,-1-1 1,0 0 0,0 1 0,7 16-139,-4-14 136,0-1 0,1 0 1,0-1-1,-1 1 0,1 0 1,0-1-1,0 0 0,0 0 0,0 0 1,0-1-1,0 1 0,0-1 0,0 0 1,0 0-1,0 0 0,0-1 0,0 1 1,6-3-1,1 1 52,-2-1 0,1 0 0,0-1 0,0 0 0,-1 0 0,12-8 0,-6 1 39,0 0 0,-1-1 0,0-1-1,0 0 1,-2 0 0,0-1 0,0-1-1,-1 0 1,-1-1 0,-1 0-1,0 0 1,-1-1 0,-1 0 0,0-1-1,5-24 1,-12 41-75,1 1 0,-1-1 0,0 0-1,1 0 1,-1 0 0,0 1 0,0-1 0,0 0 0,0 0-1,0 0 1,0 0 0,0 0 0,0 1 0,0-1 0,0 0-1,0 0 1,-1 0 0,1 0 0,0 1 0,0-1 0,-1 0-1,1 0 1,-1 0 0,1 1 0,-1-1 0,0 0 0,-16 10-130,-18 34-61,15-11 218,1 1 0,-22 53 1,35-71 51,0 0 0,2 1 0,-1 0 0,2 0 0,0 0 0,2 0 0,-1 0 0,2 25 0,0-39-80,0 0 1,1 0-1,-1 0 1,0-1-1,1 1 1,-1 0-1,1 0 1,-1-1-1,1 1 0,0-1 1,0 1-1,-1 0 1,1-1-1,1 1 1,-1-1-1,0 0 0,0 1 1,0-1-1,1 0 1,-1 0-1,1 0 1,2 2-1,-1-2 10,0 0-1,0 0 1,-1 0 0,1-1-1,0 1 1,0-1-1,0 0 1,0 0 0,0 0-1,0 0 1,0-1-1,5 0 1,1-1 28,0-1 0,-1 0 0,0 0 0,1-1 1,-1 0-1,-1-1 0,1 1 0,10-9 0,-7 1-4,1 0 0,-2 0-1,0-1 1,17-28 0,-22 33-17,0-1 1,-1 0-1,0 0 1,-1-1-1,1 1 0,-2-1 1,1 0-1,-2 1 0,2-14 1,-23 62-446,11-17 461,1 0 0,1 0 1,1 0-1,1 1 0,1 0 1,-1 32-1,5-54-25,0 1-1,0-1 1,0 1-1,0 0 1,0-1-1,0 1 1,0-1-1,1 1 1,-1-1-1,1 1 1,-1-1-1,1 0 1,-1 1-1,1-1 1,0 1-1,0-1 1,0 0-1,0 0 1,0 0-1,0 1 1,0-1-1,0 0 1,0 0-1,0 0 1,1-1-1,-1 1 1,0 0-1,1 0 1,-1-1-1,1 1 1,-1-1-1,0 1 1,1-1-1,-1 1 1,1-1-1,0 0 1,-1 0-1,1 0 1,-1 0-1,1 0 1,-1 0-1,1 0 1,-1-1 0,2 1-1,4-2 25,-1 1-1,0-1 1,0 0 0,0 0 0,0-1-1,0 1 1,0-1 0,0-1-1,7-6 1,-2 2-457,-1-2 1,0 1-1,-1-2 1,0 1-1,8-13 1,-14 18-9,1-1 0,-1-1 0,0 1 0,-1 0 0,1 0 0,-1-1 0,0 0 0,-1 1 0,0-1 0,0 0 0,0 0 0,-1-8 0,-3-17-6657</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2.965"/>
    </inkml:context>
    <inkml:brush xml:id="br0">
      <inkml:brushProperty name="width" value="0.025" units="cm"/>
      <inkml:brushProperty name="height" value="0.025" units="cm"/>
    </inkml:brush>
  </inkml:definitions>
  <inkml:trace contextRef="#ctx0" brushRef="#br0">1 0 21941,'0'3'2786,"0"-1"353,0 2-1185,3 0-1025,10 3-224,4-1-513,3 1-128,1-1-1762,-5 3-3010,-1-3-2211,-3 5-5893</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3.322"/>
    </inkml:context>
    <inkml:brush xml:id="br0">
      <inkml:brushProperty name="width" value="0.025" units="cm"/>
      <inkml:brushProperty name="height" value="0.025" units="cm"/>
    </inkml:brush>
  </inkml:definitions>
  <inkml:trace contextRef="#ctx0" brushRef="#br0">87 343 17585,'-7'9'3149,"-43"65"2337,46-66-5067,-1 0 0,2 0-1,-1 1 1,1-1 0,0 1 0,1 0-1,0-1 1,0 1 0,0 11-1,2-18-406,1 0-1,-1 0 0,0 0 0,1-1 1,-1 1-1,1 0 0,0 0 0,0-1 1,-1 1-1,1 0 0,0-1 0,0 1 1,1-1-1,-1 0 0,0 1 0,0-1 1,1 0-1,-1 1 0,1-1 0,-1 0 1,1 0-1,-1 0 0,1-1 0,0 1 1,-1 0-1,1 0 0,0-1 0,0 1 1,-1-1-1,1 0 0,0 0 0,0 1 1,0-1-1,0 0 0,0 0 0,-1-1 1,4 1-1,4-1 25,0 0 0,0 0 0,0 0 0,-1-1 0,1 0 0,-1-1 0,9-4 0,0-1 29,-1-2 1,0 0 0,-1 0 0,0-2-1,-1 0 1,0 0 0,-1-1-1,0-1 1,-1-1 0,-1 1 0,0-2-1,15-28 1,-16 23 13,0-1 0,-2 0 0,0-1 0,-1 1 0,-2-1 0,0 0 0,-1-1 0,-2 1 0,0-39 0,-2 58-80,0-1-1,0 1 0,-1 0 1,0-1-1,1 1 1,-1 0-1,-1 0 1,1 0-1,-1 0 1,0 0-1,0 0 1,0 0-1,0 0 1,-5-5-1,5 7-1,-1 0-1,1 0 1,-1 0-1,1 0 0,-1 1 1,0-1-1,0 1 1,0 0-1,1 0 1,-1 0-1,0 0 0,-1 0 1,1 1-1,0-1 1,0 1-1,0 0 0,0 0 1,0 0-1,0 0 1,0 1-1,-5 0 1,-3 2-20,-1 1 0,1 0 0,0 1 0,0 0 0,1 0 0,-1 1 1,1 1-1,0-1 0,-14 15 0,11-10 11,1 1 1,0 0-1,1 1 1,0 0-1,1 1 1,-11 19-1,20-32-7,0 0 0,0 0-1,0 1 1,1-1 0,-1 0 0,0 1 0,1-1 0,-1 1-1,1-1 1,-1 1 0,1-1 0,-1 1 0,1-1 0,0 1-1,0 0 1,0-1 0,0 1 0,0-1 0,0 1-1,1-1 1,-1 1 0,0 0 0,1-1 0,-1 1 0,1-1-1,0 0 1,-1 1 0,1-1 0,0 1 0,0-1 0,0 0-1,0 0 1,0 0 0,0 1 0,0-1 0,1 0-1,-1 0 1,0 0 0,0-1 0,1 1 0,-1 0 0,1 0-1,2 0 1,7 2-159,0 0 0,1-1 0,-1 0 0,0-1 0,14 0 0,-2 0-35,11 2-160,60 7-40,-87-9 411,0 0 0,0 1 0,0 0 1,-1 1-1,1-1 0,0 1 0,-1 1 0,0-1 1,0 1-1,7 5 0,-10-6 83,0 0 1,-1 1-1,1-1 0,-1 0 1,0 1-1,0-1 0,0 1 1,-1 0-1,1 0 0,-1 0 0,0 0 1,0 0-1,0 0 0,0 0 1,-1 0-1,0 0 0,0 6 1,-1 9 451,-1 0 1,-7 30-1,1-1-271,7-43-467,1 34 616,0-38-512,0 0-1,0-1 1,0 1-1,0-1 1,0 1-1,0 0 1,0-1-1,1 1 1,-1 0-1,0-1 1,0 1-1,1-1 1,-1 1-1,0-1 1,1 1-1,-1-1 1,1 1-1,-1-1 1,1 1-1,-1-1 1,1 1-1,-1-1 1,1 1-1,-1-1 1,1 0-1,-1 0 1,1 1-1,-1-1 1,1 0-1,0 0 1,-1 1-1,1-1 1,0 0-1,-1 0 1,1 0-1,0 0 1,-1 0-1,1 0 1,-1 0-1,1 0 1,0 0-1,-1-1 1,1 1-1,0 0 1,-1 0-1,1 0 1,-1-1-1,1 1 1,0 0-1,-1-1 1,1 1 0,-2-14-7838,-7 3 1971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3.664"/>
    </inkml:context>
    <inkml:brush xml:id="br0">
      <inkml:brushProperty name="width" value="0.025" units="cm"/>
      <inkml:brushProperty name="height" value="0.025" units="cm"/>
    </inkml:brush>
  </inkml:definitions>
  <inkml:trace contextRef="#ctx0" brushRef="#br0">0 48 18481,'0'0'6214,"65"-40"-5381,-32 35-865,-7 4-2883,-2 0-4868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3.853"/>
    </inkml:context>
    <inkml:brush xml:id="br0">
      <inkml:brushProperty name="width" value="0.025" units="cm"/>
      <inkml:brushProperty name="height" value="0.025" units="cm"/>
    </inkml:brush>
  </inkml:definitions>
  <inkml:trace contextRef="#ctx0" brushRef="#br0">129 221 12940,'0'0'5040,"-9"5"-2974,1 0-1647,-9 5 1186,0 1 0,-19 17 0,33-26-1430,-1 1 1,1 0-1,0 0 1,0 0-1,0 0 1,0 0-1,1 1 1,-1-1-1,1 1 1,0 0-1,0 0 0,0-1 1,1 1-1,-1 1 1,1-1-1,0 0 1,0 0-1,0 6 1,2-8-174,0-1-1,-1 0 1,1 1 0,0-1 0,0 0 0,0 0 0,0 0-1,0 0 1,1 0 0,-1 0 0,0 0 0,0 0 0,1 0 0,-1 0-1,1-1 1,-1 1 0,0 0 0,1-1 0,-1 1 0,1-1-1,-1 0 1,1 0 0,0 1 0,-1-1 0,1 0 0,-1 0-1,1 0 1,2-1 0,51-2 84,-42 1-148,-1-1 0,1 0 0,-1-1 0,0 0 1,0-1-1,0-1 0,-1 0 0,0 0 0,0-1 1,0-1-1,-1 1 0,0-2 0,-1 1 0,13-16 1,-15 16 34,0 0 0,-1-1 0,1 0 0,-2 0 1,1 0-1,-2-1 0,1 0 0,-1 0 0,-1 0 1,0 0-1,0-1 0,-1 1 0,0-1 0,-1 1 1,0-1-1,0 0 0,-3-18 0,2 25-10,-1 1-1,0-1 1,0 1-1,0-1 0,0 1 1,-1 0-1,1-1 1,-1 1-1,0 0 1,0 0-1,0 0 0,0 0 1,-1 1-1,1-1 1,-1 0-1,0 1 1,1 0-1,-1 0 0,0 0 1,0 0-1,-1 0 1,1 0-1,0 1 1,0-1-1,-1 1 1,1 0-1,-1 0 0,1 1 1,-1-1-1,0 1 1,1-1-1,-1 1 1,-6 1-1,1-1 18,0 1-1,0 0 1,0 1-1,0 0 1,0 0-1,1 1 1,-1 0 0,1 0-1,-1 1 1,1 0-1,0 1 1,-11 8-1,12-7 124,0 1 0,0 0 0,1 0-1,0 1 1,0 0 0,0 0 0,-4 9-1,9-15-95,0 0-1,0-1 0,0 1 0,1 0 1,-1 0-1,0-1 0,1 1 0,-1 0 1,1 0-1,-1 0 0,1 0 0,0 0 1,0 0-1,0 0 0,0 0 0,0 0 1,0 0-1,1 0 0,-1 0 0,1-1 1,-1 1-1,1 0 0,0 0 0,0 0 1,-1-1-1,1 1 0,1 0 0,-1-1 1,0 1-1,0-1 0,0 1 1,1-1-1,-1 1 0,1-1 0,-1 0 1,1 0-1,0 0 0,-1 0 0,1 0 1,3 1-1,9 2-131,0 0 1,1-1 0,-1 0-1,1-1 1,0-1 0,0-1-1,17-1 1,57 5-791,-82-3 904,0 0 0,0 1-1,-1 0 1,1 0 0,-1 0-1,1 1 1,-1 0 0,0 0-1,0 0 1,6 6 0,-10-8 34,-1 1 0,1 0 1,0-1-1,-1 1 0,0 0 1,0 0-1,1 0 0,-1 0 1,0 0-1,-1 0 0,1 0 1,0 0-1,0 1 0,-1-1 1,0 0-1,1 0 0,-1 5 1,-4 40 885,1-31-1048,3-16-9,0 0-1,0 1 0,0-1 1,0 0-1,0 0 0,0 1 0,0-1 1,1 0-1,-1 0 0,0 1 1,0-1-1,0 0 0,0 0 1,0 1-1,0-1 0,0 0 1,1 0-1,-1 1 0,0-1 1,0 0-1,0 0 0,1 0 0,-1 1 1,0-1-1,0 0 0,0 0 1,1 0-1,-1 0 0,0 0 1,0 0-1,1 1 0,-1-1 1,0 0-1,0 0 0,1 0 1,-1 0-1,0 0 0,1 0 1,-1 0-1,0 0 0,0 0 0,1 0 1,-1 0-1,0 0 0,0 0 1,1-1-1,-1 1 0,0 0 1,0 0-1,1 0 0,-1 0 1,0 0-1,0 0 0,1-1 1,-1 1-1,0 0 0,0 0 0,0 0 1,1-1-1,-1 1 0,12-11-7175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4.038"/>
    </inkml:context>
    <inkml:brush xml:id="br0">
      <inkml:brushProperty name="width" value="0.025" units="cm"/>
      <inkml:brushProperty name="height" value="0.025" units="cm"/>
    </inkml:brush>
  </inkml:definitions>
  <inkml:trace contextRef="#ctx0" brushRef="#br0">114 246 10794,'8'1'1895,"-1"0"-1305,-1 0 0,1 0 0,-1-1 0,1 0 0,-1 0 1,1-1-1,-1 1 0,1-2 0,-1 1 0,1-1 0,-1 1 0,0-2 0,0 1 0,0-1 0,0 0 0,0 0 0,-1 0 0,7-6 0,-5 2-121,-1 0 1,1-1-1,-2 0 0,1 0 1,-1 0-1,0 0 0,-1-1 1,0 0-1,0 0 0,-1 0 1,3-15-1,-5 20-402,0 1 0,-1 0 1,1 0-1,-1-1 0,0 1 0,0 0 1,0-1-1,-1 1 0,1 0 0,-1 0 1,0-1-1,1 1 0,-1 0 0,-1 0 0,1 0 1,0 0-1,-1 0 0,0 0 0,1 0 1,-1 1-1,0-1 0,-1 1 0,1-1 1,0 1-1,-1 0 0,1 0 0,-1 0 1,0 0-1,1 0 0,-1 0 0,0 1 0,0 0 1,0-1-1,-1 1 0,1 0 0,-4 0 1,-1-1-73,0 0 1,0 1-1,0 0 0,0 0 1,0 1-1,0 0 1,0 0-1,0 1 1,0 0-1,0 1 0,0 0 1,0 0-1,0 0 1,0 1-1,1 0 1,-1 1-1,1 0 1,0 0-1,0 0 0,1 1 1,-12 10-1,11-7-16,0-1 1,1 1-1,0 0 0,0 0 0,1 1 0,0-1 1,0 1-1,1 1 0,0-1 0,1 0 0,0 1 0,1 0 1,0-1-1,0 1 0,1 0 0,0 0 0,1 15 1,0-22 6,1 1-1,-1-1 1,0 1 0,1-1 0,0 0 0,0 1 0,0-1 0,0 0 0,1 0 0,-1 0 0,1 0 0,0 0 0,0 0 0,0 0 0,0 0 0,0-1 0,1 1 0,4 3 0,-2-2-32,0-1-1,0 0 0,1-1 0,-1 1 1,1-1-1,-1 0 0,1-1 0,0 1 1,0-1-1,7 0 0,6 0-43,-1-1 0,1 0 1,0-2-1,-1 0 0,1-1 0,21-7 0,43-20-2037,-30 2-2552,6-9-5486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4.584"/>
    </inkml:context>
    <inkml:brush xml:id="br0">
      <inkml:brushProperty name="width" value="0.025" units="cm"/>
      <inkml:brushProperty name="height" value="0.025" units="cm"/>
    </inkml:brush>
  </inkml:definitions>
  <inkml:trace contextRef="#ctx0" brushRef="#br0">51 114 7239,'0'0'14985,"-8"9"-14500,3-4-443,1-1-5,1-1 1,0 1 0,0-1 0,0 1 0,0 0-1,1 0 1,-1 0 0,1 1 0,0-1-1,0 1 1,1-1 0,-1 1 0,1-1-1,0 1 1,0 0 0,0 6 0,1-6 68,-1 8 206,1 0-1,1 0 0,0 0 1,0 0-1,7 23 1,-7-33-240,0 1 1,1-1 0,-1 0-1,1 0 1,0 0 0,0-1-1,0 1 1,0 0 0,0-1-1,0 1 1,1-1 0,0 0-1,-1 0 1,1 0 0,0 0-1,0 0 1,0 0-1,0-1 1,0 1 0,0-1-1,1 0 1,-1 0 0,0 0-1,1-1 1,-1 1 0,0-1-1,5 0 1,2 0 77,-1-1 0,1 0 0,-1-1 0,0 0 0,0-1 0,1 0 0,-2 0 0,1-1 0,0 0 0,-1 0 0,0-1 0,0 0 0,0-1 0,0 1 0,11-13 0,4-4 27,-1-1 0,-1-1-1,24-37 1,-34 47-106,-2-1-1,1 0 1,-2 0 0,0-1 0,-1 0-1,-1-1 1,7-26 0,-15 38-442,-5 12 186,-9 14-12,1 10 151,1 0 0,-19 63 0,28-76 81,1 0 0,1 0 0,1 1 0,0-1 0,1 1 0,3 37 0,-1-52-21,0-1 1,0 1-1,0-1 1,0 1-1,0-1 1,1 1-1,-1-1 1,1 0-1,0 0 1,0 1-1,0-1 1,0-1-1,1 1 1,-1 0-1,1-1 1,0 1-1,-1-1 1,1 0-1,0 0 1,1 0-1,-1 0 1,0 0-1,1-1 1,-1 1-1,0-1 1,1 0-1,3 1 0,-1-1 57,-1 0 0,0-1-1,1 1 1,-1-1-1,0 0 1,1-1-1,-1 1 1,0-1-1,0 0 1,1 0-1,-1-1 1,0 1-1,0-1 1,0 0-1,0-1 1,-1 1-1,1-1 1,4-3-1,2-5-32,0 0 0,0 0 0,-1-1-1,-1-1 1,0 1 0,0-2-1,-1 1 1,-1-1 0,-1 0-1,0-1 1,5-16 0,-4 7-18,-1 0 0,-1 0 0,-1-1 0,-2 0 0,0 1 0,-2-30 0,0 52-23,0-1 1,0 1-1,0 0 0,0-1 1,-1 1-1,1 0 1,-1 0-1,0-1 0,0 1 1,0 0-1,0 0 0,0 0 1,0 0-1,0 0 1,-3-3-1,3 4-2,1 1-1,-1-1 1,0 1 0,0-1 0,0 1-1,0-1 1,0 1 0,0 0 0,0-1-1,0 1 1,0 0 0,0 0 0,0 0-1,0 0 1,-1 0 0,1 0 0,0 0-1,0 0 1,0 0 0,0 0 0,0 1-1,0-1 1,-1 1 0,-3 1-31,1 0 0,0 1 0,0 0 0,0-1 0,1 1 0,-1 0 0,1 1 0,-1-1 0,1 1 0,0-1-1,0 1 1,1 0 0,-3 5 0,0 0-401,1 0 0,1 1 0,-1-1 1,2 1-1,-3 13 0,4-17-970,0-1 0,1 1 0,0 0 0,0 0 0,1 0 0,1 7 0,2-2-5149</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4.942"/>
    </inkml:context>
    <inkml:brush xml:id="br0">
      <inkml:brushProperty name="width" value="0.025" units="cm"/>
      <inkml:brushProperty name="height" value="0.025" units="cm"/>
    </inkml:brush>
  </inkml:definitions>
  <inkml:trace contextRef="#ctx0" brushRef="#br0">127 1 18866,'0'0'4324,"-10"8"-3000,-5 4-739,1 0 0,0 2 0,-15 17 0,24-25-430,1 0 1,-1 0-1,1 0 1,0 1-1,0 0 1,1 0-1,0 0 0,0 0 1,1 0-1,0 0 1,0 1-1,1-1 1,-1 9-1,2-15-152,0 0 1,0 0-1,0 0 1,0-1-1,0 1 0,0 0 1,0 0-1,0 0 0,0 0 1,1-1-1,-1 1 0,0 0 1,1 0-1,-1 0 0,0-1 1,1 1-1,-1 0 0,1-1 1,-1 1-1,1 0 0,-1-1 1,1 1-1,0-1 1,-1 1-1,1-1 0,0 1 1,-1-1-1,1 1 0,0-1 1,0 0-1,1 1 0,0-1 18,1 1-1,0-1 1,-1 0-1,1 0 1,-1-1-1,1 1 1,-1-1-1,1 1 1,-1-1-1,5-1 0,2-2 35,-1 0 0,0 0 0,1-1 0,-1 0 0,8-7 0,-9 6-34,0-1 0,0 0 0,-1-1 0,0 1 0,0-1 0,-1 0 0,0-1 0,0 1 0,-1-1 0,0 0 0,-1 0 0,0-1 0,0 1 0,1-11 0,-4 20-26,0-1-1,-1 1 1,1 0-1,0 0 1,0 0 0,0 0-1,0-1 1,-1 1-1,1 0 1,0 0 0,0 0-1,-1 0 1,1 0-1,0 0 1,0 0 0,-1 0-1,1 0 1,0 0-1,0 0 1,-1 0 0,1 0-1,0 0 1,0 0-1,0 0 1,-1 0 0,1 0-1,0 0 1,0 0-1,-1 0 1,1 0 0,0 0-1,0 0 1,-1 0-1,1 1 1,0-1 0,0 0-1,0 0 1,-1 0-1,1 0 1,0 1 0,0-1-1,0 0 1,0 0-1,0 0 1,-1 1 0,1-1-1,0 0 1,0 0-1,0 1 1,-12 10-99,-1 5 83,2 0 0,-19 34-1,26-43 5,1 0 0,0 1 0,0-1 0,0 1 0,1 0 0,0 0 0,0 0 0,1 0 0,0 16-1,1-23-45,0 0 0,0 0 0,0-1 0,0 1-1,1 0 1,-1-1 0,0 1 0,0 0-1,1-1 1,-1 1 0,1 0 0,-1-1-1,0 1 1,1-1 0,-1 1 0,1 0-1,0-1 1,-1 1 0,1-1 0,-1 0-1,1 1 1,0-1 0,-1 0 0,1 1-1,0-1 1,-1 0 0,2 1 0,26 0-1659,26-15-1197,23-27-843,-5-9-3425,-19 7 850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5.350"/>
    </inkml:context>
    <inkml:brush xml:id="br0">
      <inkml:brushProperty name="width" value="0.025" units="cm"/>
      <inkml:brushProperty name="height" value="0.025" units="cm"/>
    </inkml:brush>
  </inkml:definitions>
  <inkml:trace contextRef="#ctx0" brushRef="#br0">137 159 6694,'0'0'9257,"-10"9"-6225,-9 8-1726,2 1-1,-31 39 0,43-50-1006,0 0 0,1-1 0,0 1 0,0 1 1,0-1-1,1 1 0,0-1 0,1 1 0,-1 0 0,1 0 0,1 0 0,0 0 0,0 0 1,1 0-1,0 11 0,0-18-289,1 1 0,0-1 0,-1 1 0,1-1 0,0 0 0,0 0 0,0 1 0,0-1 0,0 0 0,0 0 0,0 0 0,0 0 0,0 0 0,1 0 0,-1-1 0,0 1 0,1 0 0,-1 0 0,1-1 0,-1 1-1,0-1 1,1 0 0,-1 1 0,1-1 0,-1 0 0,1 0 0,0 0 0,-1 0 0,1 0 0,1 0 0,4 0 19,-1-1-1,1 1 0,-1-1 0,1 0 1,-1-1-1,8-2 0,-1-2 12,-1-1 0,0 0 0,0-1 0,-1-1 0,0 1-1,0-2 1,-1 1 0,0-2 0,-1 1 0,14-21 0,-9 10 18,0-1 1,-2-1-1,0 0 1,16-47-1,-24 59-54,-1 0-1,0 0 0,0-1 1,-1 1-1,-1-1 0,0 1 1,-1-22-1,0 32-10,0 0 0,0 0 0,0 0 0,-1 1 0,1-1 0,0 0 0,0 0 0,-1 1 0,1-1 0,0 0 0,-1 0 0,1 1 0,0-1 1,-1 0-1,1 1 0,-1-1 0,1 1 0,-1-1 0,0 1 0,1-1 0,-1 1 0,0-1 0,1 1 0,-1-1 0,0 1 0,1 0 0,-1-1 0,-1 1 0,-24 4-171,19 0 146,-1-1 0,1 2 0,0-1 1,-10 9-1,-6 8 112,1 0 1,-23 30-1,39-43 4,0 0 0,0-1 0,1 2 0,1-1 0,-1 1 0,1-1 0,1 1 0,0 0 0,0 1 0,0-1 0,-1 13 0,4-20-80,0 0 1,1 0-1,-1 0 1,0 0-1,1 0 1,-1 0-1,1 0 0,-1-1 1,1 1-1,0 0 1,0 0-1,0-1 1,0 1-1,0 0 0,0-1 1,1 1-1,-1-1 1,0 1-1,1-1 1,-1 0-1,1 0 0,-1 1 1,1-1-1,0 0 1,0 0-1,-1-1 1,1 1-1,0 0 0,0-1 1,0 1-1,0-1 1,0 1-1,3-1 0,10 2-232,1 0 0,-1-2-1,23-1 1,-17 1-680,12-1-832,-21 0 209,0 0 0,0 1 0,0 0 0,0 1 0,0 1 0,0 0-1,-1 0 1,1 1 0,14 6 0,-22-7 1463,-1-1 0,1 0-1,0 0 1,-1 0 0,1-1-1,0 1 1,-1-1 0,1 0-1,0 0 1,0 0 0,-1-1-1,1 1 1,0-1 0,0 0-1,-1 0 1,1 0 0,-1 0-1,1-1 1,3-2 0,18-12-4187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5.693"/>
    </inkml:context>
    <inkml:brush xml:id="br0">
      <inkml:brushProperty name="width" value="0.025" units="cm"/>
      <inkml:brushProperty name="height" value="0.025" units="cm"/>
    </inkml:brush>
  </inkml:definitions>
  <inkml:trace contextRef="#ctx0" brushRef="#br0">98 0 12075,'0'0'3609,"-9"5"-219,-44 28 249,50-31-3474,0 1 0,1-1 0,-1 1 0,0 0 0,1-1 0,0 1 0,-1 0 0,1 0 0,0 1 0,1-1 0,-1 0 0,1 1 0,-1-1 0,1 1 0,0 0 0,0-1 0,0 8 0,1-10-170,1 0 1,-1 0-1,1 0 1,-1-1-1,1 1 1,0 0-1,-1 0 1,1 0-1,0-1 1,0 1-1,0 0 1,-1-1-1,1 1 1,0-1-1,0 1 1,0-1-1,0 1 1,0-1-1,0 0 1,0 1-1,0-1 1,0 0-1,0 0 1,0 0-1,0 0 1,0 0-1,0 0 1,2 0-1,43 0-149,-35-1 97,-1 1 93,4 0-503,-1-1 0,1 2 0,0 0 0,0 1 0,-1 0 1,1 1-1,21 7 0,-34-9 530,0-1-1,0 0 1,0 1 0,-1-1 0,1 0-1,0 1 1,0-1 0,-1 1 0,1 0 0,0-1-1,-1 1 1,1-1 0,-1 1 0,1 0-1,-1 0 1,1-1 0,-1 1 0,1 0 0,-1 0-1,0 0 1,1-1 0,-1 1 0,0 0-1,0 0 1,1 0 0,-1 0 0,0 0 0,0 1-1,-1 0 103,1 0-1,-1 0 0,0 0 1,1 0-1,-1 0 0,0-1 1,0 1-1,0 0 0,-1 0 0,1 0 1,-3 2-1,-45 37 2630,45-38-2664,-9 7-31,-32 21 653,15-22-4209,29-25-6787,2 15 9758,3-24-11749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6.368"/>
    </inkml:context>
    <inkml:brush xml:id="br0">
      <inkml:brushProperty name="width" value="0.025" units="cm"/>
      <inkml:brushProperty name="height" value="0.025" units="cm"/>
    </inkml:brush>
  </inkml:definitions>
  <inkml:trace contextRef="#ctx0" brushRef="#br0">156 1 512,'0'0'22230,"0"9"-20581,-3 28 247,-2 1-1,-12 50 0,-6 38-721,8 78-635,24-228-53,-7 8-723,-1 0-1,-1 0 1,0 0 0,-1 0 0,-5-28 0,4 35 11,0 0 0,-1 1 0,0-1 1,0 1-1,-1 0 0,0 0 1,0 0-1,-1 0 0,0 0 0,0 1 1,-12-12-1,16 18 207,0 0 0,0 0 0,0 0 0,0 0 0,0 0 0,0 0 0,0 1 0,0-1 0,0 0 0,0 1 0,0-1 0,0 1 0,-1-1 0,1 1 0,0-1 0,-1 1 0,1 0 0,0 0 0,-1-1 0,1 1 0,0 0 0,-2 0-1,2 1 16,0 0-1,0-1 0,0 1 0,1-1 0,-1 1 0,0 0 1,1 0-1,-1-1 0,0 1 0,1 0 0,-1 0 0,1 0 1,0 0-1,-1 0 0,1 0 0,-1 0 0,1 0 0,0 0 1,0-1-1,0 1 0,0 0 0,-1 2 0,1 1 47,0 0 1,0 0-1,0 1 0,1-1 0,-1 0 1,1 0-1,0 0 0,0 0 0,0 0 1,1 0-1,-1 0 0,1 0 0,4 6 1,1-3 24,1 0 0,0-1 0,0 0 0,0-1 1,1 0-1,-1 0 0,1-1 0,1 0 1,-1-1-1,0 1 0,1-2 0,0 1 0,-1-2 1,1 1-1,0-1 0,0-1 0,11 0 0,3 0 1,0-1-1,0-2 1,-1 0-1,1-2 0,-1 0 1,25-10-1,-12 0 7,37-22-1,6-2 314,-98 77 537,17-35-869,1 0 0,-1 1 0,1-1 1,-1 0-1,1 0 0,0 1 1,1-1-1,-1 0 0,0 1 0,1-1 1,0 5-1,0-7-43,0 0 0,1 0 0,-1 0 0,0 1-1,1-1 1,-1 0 0,1 0 0,-1 0 0,1 0 0,0 0 0,-1 0 0,1 0 0,0 0-1,0 0 1,0 0 0,-1-1 0,1 1 0,0 0 0,0 0 0,0-1 0,0 1 0,1-1-1,-1 1 1,0-1 0,0 1 0,0-1 0,0 0 0,0 1 0,1-1 0,-1 0 0,0 0 0,0 0-1,2 0 1,16 0-37,1 0-1,0-2 0,-1 0 0,1-2 1,-1 0-1,0-1 0,0 0 0,34-16 1,53-15-603,-105 36 619,1-1 0,-1 1 0,1 0 0,-1-1 0,1 1-1,-1 0 1,1 0 0,-1 0 0,0 0 0,1 0 0,-1 0 0,1 0 0,-1 1 0,1-1 0,-1 0 0,1 1 0,1 0 0,6 17 88,-9-16-48,0 0 0,1-1-1,-1 1 1,1 0 0,-1 0 0,1 0 0,0-1 0,0 1 0,0 0 0,0-1 0,0 1-1,0-1 1,0 1 0,1-1 0,-1 1 0,0-1 0,1 0 0,-1 0 0,4 2 0,7 1 33,1 0 1,-1-2 0,1 1 0,0-1 0,-1-1 0,1-1-1,0 1 1,0-2 0,15-2 0,5 1-14,115-11-2200,20-1-1686,-166 14 3072,2-1-1378,-3-8-14723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8.664"/>
    </inkml:context>
    <inkml:brush xml:id="br0">
      <inkml:brushProperty name="width" value="0.025" units="cm"/>
      <inkml:brushProperty name="height" value="0.025" units="cm"/>
    </inkml:brush>
  </inkml:definitions>
  <inkml:trace contextRef="#ctx0" brushRef="#br0">224 15 13357,'0'0'14990,"-7"-4"-14125,5 2-843,0 1 0,0 0 0,0 0 0,0 0 0,0 0 0,-1 0 1,1 1-1,0-1 0,-1 1 0,1-1 0,-1 1 0,1 0 0,0 0 1,-1 0-1,1 0 0,-1 0 0,1 1 0,0-1 0,-5 2 0,0 2 1,-1-1-1,1 1 0,0 1 0,0-1 0,1 1 0,-7 6 1,3-3-14,0-1 0,1 2 0,1-1 0,-1 1 1,1 0-1,1 1 0,0 0 0,0 0 1,1 0-1,-7 16 0,13-25-15,0 0 0,-1 0 0,1 0 1,0 0-1,0 0 0,1 1 0,-1-1 0,0 0 0,0 0 1,0 0-1,1 0 0,-1 0 0,1 0 0,-1 0 0,1 0 1,-1 0-1,1 0 0,-1 0 0,1 0 0,0 0 0,-1 0 1,1-1-1,0 1 0,0 0 0,0 0 0,0-1 0,0 1 1,0 0-1,0-1 0,0 1 0,0-1 0,0 0 0,0 1 0,0-1 1,0 0-1,0 0 0,0 1 0,0-1 0,0 0 0,1 0 1,0 0-1,61 0-315,-46-1 113,18 0-190,-18-1 261,0 2 0,0 0 0,25 3 1,-39-3 118,0 1 0,0-1 0,-1 1 0,1 0 1,0-1-1,0 1 0,-1 0 0,1 1 1,-1-1-1,1 0 0,-1 1 0,0-1 0,1 1 1,-1 0-1,0 0 0,0 0 0,0 0 1,-1 0-1,1 0 0,0 1 0,-1-1 0,1 0 1,-1 1-1,0-1 0,0 1 0,2 5 1,-2 2 162,0 0 0,-1 0 0,0 1 0,0-1 0,-1 0 0,-1 0 1,0 0-1,0 0 0,-1 0 0,0 0 0,0 0 0,-1-1 1,-1 1-1,0-1 0,0 0 0,-12 14 0,12-15-1,-2 0 0,1 0 0,-1-1-1,0 0 1,0 0 0,-1-1 0,0 0-1,0 0 1,0-1 0,-1 0 0,1-1-1,-1 0 1,-1 0 0,1-1 0,0 0-1,-1 0 1,-17 2 0,23-6-256,-1 1 0,1-1 0,0 1-1,0-1 1,0 0 0,0-1 0,0 1 0,0-1 0,0 0-1,0 0 1,1 0 0,-1 0 0,1-1 0,0 1 0,-1-1 0,1 0-1,0 0 1,0 0 0,1 0 0,-1-1 0,1 1 0,0-1-1,-1 1 1,2-1 0,-1 0 0,0 0 0,-1-7 0,1 7-101,0-1 0,1 0 0,-1 0 1,1 0-1,1-1 0,-1 1 0,1 0 0,-1 0 1,1 0-1,1-1 0,-1 1 0,1 0 1,0 0-1,0 0 0,1 0 0,-1 0 0,1 0 1,0 0-1,0 1 0,1-1 0,0 1 1,3-6-1,1 4-1046,0 0 1,0 0 0,0 1-1,1-1 1,0 2 0,11-6-1,19-6-4095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9.450"/>
    </inkml:context>
    <inkml:brush xml:id="br0">
      <inkml:brushProperty name="width" value="0.025" units="cm"/>
      <inkml:brushProperty name="height" value="0.025" units="cm"/>
    </inkml:brush>
  </inkml:definitions>
  <inkml:trace contextRef="#ctx0" brushRef="#br0">0 447 15791,'0'0'4874,"11"-6"-2867,8-4-1324,-1-1 0,30-24 0,-43 31-418,0 0-1,-1 0 1,0 0-1,1 0 1,-1-1 0,-1 0-1,1 0 1,-1 0-1,0 0 1,0 0 0,0-1-1,-1 1 1,1-1-1,-1 0 1,-1 0 0,1 0-1,0-7 1,-2 12-225,0 1 0,0-1 1,0 1-1,-1-1 0,1 1 1,0-1-1,0 1 0,0-1 0,-1 1 1,1-1-1,0 1 0,0-1 0,-1 1 1,1-1-1,0 1 0,-1-1 1,1 1-1,-1 0 0,1-1 0,0 1 1,-1 0-1,1-1 0,-1 1 0,1 0 1,-1 0-1,1 0 0,-1-1 1,1 1-1,-1 0 0,1 0 0,-1 0 1,0 0-1,1 0 0,-1 0 0,1 0 1,-1 0-1,1 0 0,-1 0 1,1 0-1,-1 0 0,1 0 0,-1 1 1,1-1-1,-1 0 0,1 0 0,-1 0 1,1 1-1,-1-1 0,1 0 1,-1 1-1,0 0 0,-28 18 172,20-9-138,0 1-1,1-1 1,1 2-1,0-1 1,0 1-1,1 0 1,0 0-1,1 1 1,1-1-1,0 1 1,1 0-1,-4 25 1,7-36-73,0 0-1,0 0 1,0-1 0,0 1 0,0 0 0,0-1 0,0 1-1,1 0 1,-1 0 0,1-1 0,-1 1 0,1 0 0,0-1 0,-1 1-1,1-1 1,0 1 0,0-1 0,0 1 0,0-1 0,0 0 0,1 0-1,-1 1 1,0-1 0,2 1 0,0-1-1,-1 0 1,1 0-1,0 0 1,-1 0-1,1-1 0,0 1 1,0-1-1,-1 0 0,1 0 1,0 0-1,0 0 1,0 0-1,4-1 0,3-2 0,-1 1-1,0-1 1,0 0-1,0-1 0,0 0 1,0-1-1,-1 0 1,9-6-1,-9 5 1,0-1 0,-1 0 0,1 0 0,-1-1 0,-1 0 0,1-1 0,-1 1 0,-1-1 0,0 0 0,0 0 0,-1-1 0,0 0 0,0 1 0,-1-1 0,-1-1 0,3-15 0,-5 26 0,0 1 0,0-1 0,0 0 0,0 0 0,-1 0 0,1 0 0,0 0 0,0 0 0,0 0 0,0 0 0,0 0 0,0 1 0,-1-1 0,1 0 0,0 0 0,0 0 0,0 0 0,0 0 0,0 0 0,-1 0 0,1 0 0,0 0 0,0 0 0,0 0 0,0 0 0,-1 0 0,1 0 0,0 0 0,0 0 0,0 0 0,0 0 0,0-1 0,-1 1 0,1 0 0,0 0 0,0 0 0,0 0 0,0 0 0,0 0 0,0 0 0,-1 0 0,1-1 0,0 1 0,0 0 0,0 0 0,0 0 0,0 0 0,0 0 0,0 0 0,0-1 0,0 1 0,0 0 0,0 0 0,0 0 0,0 0 0,0-1 0,0 1 0,0 0 0,0 0 0,0 0 0,0 0 0,0 0 0,0-1 0,0 1 0,0 0 0,0 0 0,-7 8 0,-2 7 0,1 0 0,0 0 0,1 1 0,-6 20 0,10-27 0,1-1 0,-1 1 0,2 0 0,-1 0 0,1 0 0,1 0 0,-1 0 0,2 0 0,1 17 0,-1-25 0,-1 1 0,1-1 0,0 0 0,0 1 0,-1-1 0,1 0 0,0 1 0,0-1 0,0 0 0,1 0 0,-1 0 0,0 0 0,0 0 0,1 0 0,-1 0 0,0-1 0,1 1 0,-1 0 0,1-1 0,-1 1 0,1-1 0,-1 1 0,1-1 0,-1 0 0,1 0 0,-1 0 0,1 0 0,0 0 0,-1 0 0,1 0 0,-1 0 0,1 0 0,-1-1 0,4 0 0,2-1 0,0 0 0,0 0 0,0 0 0,0-1 0,0 0 0,7-5 0,8-8 0,-1-1 0,-1-1 0,-1-1 0,-1-1 0,0 0 0,-2-1 0,0-1 0,23-44 0,3-15 0,36-104 0,-62 145 0,-42 107 0,-34 101 0,56-151 0,0 0 0,1 0 0,0 0 0,2 1 0,0-1 0,1 1 0,4 34 0,-3-49 0,-1 0 0,1 0 0,0 0 0,0 0 0,0 0 0,1 0 0,-1 0 0,1 0 0,-1-1 0,1 1 0,0 0 0,0-1 0,0 0 0,0 1 0,1-1 0,-1 0 0,1 0 0,-1 0 0,1-1 0,0 1 0,-1 0 0,6 1 0,0 0 0,1-1 0,0 0 0,0 0 0,0-1 0,0 0 0,15-1 0,-24 0-13,1 0 0,0 0 0,0 0 0,0 1 0,-1-1 0,1 0 0,0 0 0,0 0 0,0-1 0,-1 1 0,1 0 0,0 0 0,0 0 0,0-1 0,-1 1 0,1 0-1,0-1 1,0 1 0,-1 0 0,1-1 0,0 1 0,-1-1 0,1 1 0,-1-1 0,1 0 0,-1 1 0,1-1 0,-1 0 0,1 1 0,-1-1 0,1-1 0,-1 0-60,0 0-1,0 1 1,-1-1-1,1 0 0,0 1 1,-1-1-1,0 0 1,1 1-1,-1-1 1,0 1-1,0-1 1,0 1-1,0-1 1,-1-1-1,-45-46-3299,45 47 3034,-42-39-5670,-24-21-3852,21 22 6814,6 10 5051,-1 4 5866,50 25-1526,38-1-4024,92 6 1064,3 1-7205,-137-5-1859</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39.795"/>
    </inkml:context>
    <inkml:brush xml:id="br0">
      <inkml:brushProperty name="width" value="0.025" units="cm"/>
      <inkml:brushProperty name="height" value="0.025" units="cm"/>
    </inkml:brush>
  </inkml:definitions>
  <inkml:trace contextRef="#ctx0" brushRef="#br0">0 1 13453,'0'0'11659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40.557"/>
    </inkml:context>
    <inkml:brush xml:id="br0">
      <inkml:brushProperty name="width" value="0.025" units="cm"/>
      <inkml:brushProperty name="height" value="0.025" units="cm"/>
    </inkml:brush>
  </inkml:definitions>
  <inkml:trace contextRef="#ctx0" brushRef="#br0">203 265 11435,'0'0'10127,"-11"-2"-7805,6 1-2174,0 1 0,0-1 0,0 1 0,0 0 0,0 1 0,0-1 1,0 1-1,0 0 0,0 0 0,0 1 0,0-1 0,1 1 0,-1 0 0,1 0 0,-1 1 0,1-1 0,0 1 0,0 0 0,0 0 1,0 0-1,0 1 0,-4 5 0,-1 0-56,1 0 0,1 0 0,0 1 1,0 0-1,0 0 0,2 0 0,-1 1 0,1 0 0,1 0 1,0 1-1,0-1 0,1 1 0,1 0 0,-2 12 0,5-23-87,-1-1-1,0 1 0,0 0 0,1 0 0,-1 0 0,0 0 0,1-1 0,-1 1 1,1 0-1,-1 0 0,1-1 0,-1 1 0,1 0 0,0-1 0,-1 1 0,1 0 1,0-1-1,-1 1 0,1-1 0,0 1 0,0-1 0,0 0 0,-1 1 0,1-1 1,0 0-1,0 0 0,0 1 0,0-1 0,0 0 0,0 0 0,0 0 0,-1 0 1,1 0-1,0 0 0,0 0 0,0 0 0,0-1 0,0 1 0,1-1 0,41-10 355,-21 0-195,0-2 0,-1 0 0,0-1 0,-1-1 0,34-33 0,-15 8-85,53-69 0,-89 105-76,20-26 83,22-39 1,-40 61-72,-1 0 0,0-1 0,0 1 0,-1-1 0,0 0 0,0 0 0,-1 0 0,0 0 1,-1 0-1,1-14 0,-2 23-18,0 0 1,-1 0 0,1 0 0,0 0 0,0-1-1,0 1 1,0 0 0,0 0 0,0 0 0,0 0-1,0 0 1,-1-1 0,1 1 0,0 0-1,0 0 1,0 0 0,0 0 0,0 0 0,-1 0-1,1 0 1,0-1 0,0 1 0,0 0-1,-1 0 1,1 0 0,0 0 0,0 0 0,0 0-1,0 0 1,-1 0 0,1 0 0,0 0 0,0 0-1,0 0 1,-1 0 0,1 0 0,0 0-1,0 0 1,0 1 0,0-1 0,-1 0 0,1 0-1,0 0 1,0 0 0,0 0 0,0 0-1,-1 0 1,1 1 0,0-1 0,0 0 0,0 0-1,0 0 1,0 0 0,-11 9-92,3 1 71,0 1 0,1 0 0,0 1 0,1 0 0,-8 22 0,-21 71 45,28-83-34,-23 98 138,28-107-66,0 0 0,1 0-1,0 1 1,1-1-1,0 0 1,1 0 0,4 17-1,-4-27-49,0-1 0,0 1 0,0 0 0,1-1 1,-1 1-1,1-1 0,0 1 0,0-1 0,0 0 0,0 0 0,0 0 0,0 0 0,0 0 0,1 0 0,-1 0 0,1-1 0,-1 0 0,1 1 0,0-1 0,0 0 0,-1 0 0,1 0 0,0-1 0,0 1 1,0-1-1,0 1 0,0-1 0,0 0 0,6-1 0,-1 1 60,-1 0 1,1-1 0,0 0-1,0-1 1,-1 0 0,1 0-1,-1-1 1,1 1-1,-1-2 1,10-5 0,-7 1-34,1-1 0,-1 0 1,-1-1-1,0 0 0,0-1 1,-1 0-1,0 0 1,-1-1-1,0 0 0,-1 0 1,0-1-1,-1 1 0,-1-1 1,0 0-1,0-1 1,-2 1-1,1 0 0,-2-1 1,1-14-1,-2 28-41,0-1 0,0 1-1,0-1 1,0 1 0,0-1 0,0 1 0,0-1-1,0 1 1,0-1 0,0 1 0,0-1 0,0 1-1,0-1 1,0 1 0,-1-1 0,1 1-1,0-1 1,0 1 0,0-1 0,-1 1 0,1 0-1,0-1 1,-1 1 0,1-1 0,0 1 0,-1 0-1,1-1 1,-1 1 0,1 0 0,0-1 0,-1 1-1,1 0 1,-1 0 0,1 0 0,-1-1 0,1 1-1,-1 0 1,1 0 0,-1 0 0,1 0 0,-1 0-1,1 0 1,-1 0 0,1 0 0,-1 0-1,1 0 1,-1 0 0,1 0 0,-1 0 0,1 0-1,-1 1 1,1-1 0,-1 0 0,1 0 0,0 0-1,-1 1 1,1-1 0,-1 0 0,1 1 0,-1-1-1,1 0 1,0 1 0,-1-1 0,1 1 0,0-1-1,-28 27-304,21-17 298,-1 0-1,2 1 1,-1 0 0,2 0 0,-1 1 0,2-1 0,-1 1-1,2 0 1,-1 0 0,-2 22 0,6-33 6,1 0-1,-1 0 1,0 0 0,1 0-1,-1-1 1,0 1-1,1 0 1,-1 0 0,1 0-1,-1 0 1,1-1 0,0 1-1,-1 0 1,1-1 0,0 1-1,-1-1 1,1 1 0,0 0-1,0-1 1,0 1-1,-1-1 1,1 0 0,0 1-1,0-1 1,0 0 0,0 0-1,0 1 1,0-1 0,0 0-1,0 0 1,-1 0 0,1 0-1,1 0 1,40-1 35,-33 0-27,89-15-562,-80 11 448,0 1 0,0 1 0,0 0 0,1 2 0,-1 0 0,1 1 0,19 3 0,-37-3 134,-1 0 1,0-1-1,1 1 0,-1 0 1,0 0-1,1 0 0,-1 0 1,0 0-1,1 0 1,-1 0-1,0 0 0,1 0 1,-1 0-1,0 0 0,1 1 1,-1-1-1,0 0 0,1 0 1,-1 0-1,0 0 1,1 0-1,-1 1 0,0-1 1,0 0-1,1 0 0,-1 1 1,0-1-1,0 0 1,1 0-1,-1 1 0,0-1 1,0 0-1,0 1 0,0-1 1,1 0-1,-1 1 0,0-1 1,0 0-1,0 1 1,0-1-1,0 0 0,0 1 1,0-1-1,0 0 0,0 1 1,0-1-1,0 0 1,0 1-1,-1-1 17,0 0 0,1 0 0,-1 0 0,0 0 0,0 0 0,1 0 0,-1 0 0,0 0 0,0 0 0,1 0 0,-1-1 0,0 1 0,0 0 0,1 0 0,-1-1 1,0 1-1,1-1 0,-1 1 0,1 0 0,-1-1 0,0 1 0,1-1 0,-1 0 0,1 1 0,-1-1 0,1 1 0,0-1 0,-1-1 0,-16-17-40,2-1 0,0-1 0,1 0 0,1-1 0,1-1 0,-11-29 0,23 51-6,-1 0 0,1 0 0,-1 0 0,1 0 0,-1 0 0,1-1 0,0 1 0,0 0 0,0 0 0,-1 0 0,1-1 0,0 1 0,0 0 0,1 0 0,-1 0-1,0 0 1,0-1 0,1 1 0,-1 0 0,0 0 0,1 0 0,-1 0 0,1 0 0,0 0 0,-1 0 0,1 0 0,0 0 0,-1 0 0,1 0 0,0 0 0,0 0 0,0 1 0,0-1 0,0 0 0,0 1 0,0-1 0,0 1 0,0-1 0,0 1 0,0-1 0,0 1 0,1 0 0,0-1 0,7 0-205,1 0 1,-1 0 0,0 1 0,18 2 0,-2 0-631,94-1-8421,-57-1 4314</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4.226"/>
    </inkml:context>
    <inkml:brush xml:id="br0">
      <inkml:brushProperty name="width" value="0.025" units="cm"/>
      <inkml:brushProperty name="height" value="0.025" units="cm"/>
    </inkml:brush>
  </inkml:definitions>
  <inkml:trace contextRef="#ctx0" brushRef="#br0">1 1 18962,'0'0'6342,"2"83"-4933,-2-42-448,0 2-352,0 1-225,0-3-160,5-5-64,5 0-95,3-9-33,3-2-96,2-8-865,-2-8-1570,4-8-1056,1-1-1922,3-16-5510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41.228"/>
    </inkml:context>
    <inkml:brush xml:id="br0">
      <inkml:brushProperty name="width" value="0.025" units="cm"/>
      <inkml:brushProperty name="height" value="0.025" units="cm"/>
    </inkml:brush>
  </inkml:definitions>
  <inkml:trace contextRef="#ctx0" brushRef="#br0">73 122 10122,'0'0'15299,"-9"11"-14434,3-5-729,0 1 0,1 1 1,0-1-1,0 1 0,0 0 0,1 0 0,0 0 0,1 1 0,0-1 0,0 1 1,-1 12-1,4-20-126,-5 32 555,0 56 1,5-82-506,0 1 1,0-1-1,1 0 1,0 0 0,0 0-1,1 0 1,-1 0-1,2 0 1,-1-1 0,1 1-1,0-1 1,0 1-1,1-1 1,6 9 0,-7-12-44,0-1 1,0 1-1,0-1 1,0 0 0,0 0-1,1 0 1,-1 0-1,1-1 1,-1 1 0,1-1-1,-1 0 1,1 0-1,0 0 1,0-1-1,-1 1 1,1-1 0,0 0-1,0 0 1,0 0-1,-1 0 1,1-1 0,0 0-1,0 0 1,-1 0-1,1 0 1,-1 0 0,1-1-1,-1 1 1,1-1-1,5-4 1,4-3 37,-1 0 1,0 0 0,-1-1-1,0 0 1,-1-1-1,14-18 1,-7 5-11,-2-1 0,0-1 0,-1-1 0,-2 0 0,-1-1 0,10-34 0,-32 143-803,4-41 823,1 1 0,2 0 0,2 0 0,3 52 0,-1-91-33,0 0 0,1 0-1,-1 0 1,0 0-1,0 0 1,1 0 0,-1 0-1,1 0 1,0 0-1,0 0 1,0 0 0,0 0-1,0 0 1,0 0-1,0-1 1,0 1 0,1-1-1,-1 1 1,1-1-1,-1 1 1,1-1 0,-1 0-1,1 1 1,0-1-1,0 0 1,0 0 0,0 0-1,-1-1 1,1 1-1,0 0 1,1-1 0,-1 1-1,4-1 1,-2 0 24,1 0 1,-1-1 0,1 0-1,-1 1 1,0-2 0,1 1-1,-1 0 1,0-1 0,0 0-1,0 0 1,0 0-1,0-1 1,0 1 0,-1-1-1,4-3 1,7-8-57,-1 0 0,-1 0 0,0-1 0,-1-1 0,0 0 0,-2 0 0,0-1 0,-1 0 0,0-1 0,7-26 0,-9 21 0,0 0 0,-2 0 0,-1-1 0,-1 1 0,0-1 0,-2 0 0,-1 1 0,-4-26 0,3 40 0,0 0 0,0 0 0,0 0 0,-2 1 0,-4-11 0,7 17 0,0 0 0,0-1 0,0 1 0,0 0 0,-1 0 0,1 0 0,-1 0 0,0 0 0,1 1 0,-1-1 0,0 0 0,0 1 0,0-1 0,0 1 0,0 0 0,-1 0 0,1 0 0,0 0 0,-1 0 0,1 0 0,0 1 0,-6-2 0,6 3-174,1-1-1,-1 1 1,0 0-1,0-1 1,0 1-1,1 0 1,-1 0-1,0 0 1,1 0-1,-1 1 1,1-1-1,-1 0 1,1 1-1,0-1 1,0 1-1,-1-1 1,1 1-1,0-1 1,0 1-1,0 0 1,1 0-1,-1-1 1,0 1-1,1 0 1,-1 0-1,1 0 1,-1 2-1,-8 57-9732,8-44-2494</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42.027"/>
    </inkml:context>
    <inkml:brush xml:id="br0">
      <inkml:brushProperty name="width" value="0.025" units="cm"/>
      <inkml:brushProperty name="height" value="0.025" units="cm"/>
    </inkml:brush>
  </inkml:definitions>
  <inkml:trace contextRef="#ctx0" brushRef="#br0">1 147 18161,'0'0'9668,"8"6"-8248,-4-3-1297,0 0 1,-1 0-1,1 0 0,-1 0 0,0 1 1,0-1-1,0 1 0,-1 0 0,1 0 1,-1 0-1,0 0 0,0 0 0,0 1 1,0-1-1,-1 1 0,0-1 1,0 1-1,0-1 0,0 1 0,-1 0 1,0 6-1,0 6-99,3 35 410,-3-51-484,0 1 0,0-1 0,1 0 0,-1 0 0,0 1 1,1-1-1,-1 0 0,1 0 0,-1 0 0,1 1 0,-1-1 1,1 0-1,0 0 0,0 0 0,-1 0 0,1 0 0,0 0 1,0-1-1,0 1 0,0 0 0,0 0 0,0-1 0,0 1 1,0 0-1,1-1 0,-1 1 0,0-1 0,0 1 0,0-1 1,1 0-1,1 1 0,-1-2-235,0 1-1,0-1 1,0 0 0,0 0 0,0 0-1,-1 0 1,1 0 0,0 0 0,0 0-1,-1 0 1,1-1 0,0 1 0,-1-1-1,1 1 1,-1-1 0,0 0 0,0 0-1,0 1 1,0-1 0,0 0 0,0 0-1,1-3 1,17-48-6716,-19 51 6523,7-29-5280,0 2 1591,-1 11 4445,-6 18-41,0-1-1,0 1 1,1 0-1,-1-1 1,0 1-1,0-1 1,1 1-1,-1 0 1,1-1-1,-1 1 0,0 0 1,1-1-1,-1 1 1,1 0-1,-1-1 1,0 1-1,1 0 1,-1 0-1,1 0 1,-1-1-1,1 1 1,-1 0-1,1 0 0,-1 0 1,1 0-1,-1 0 1,1 0-1,-1 0 1,1 0-1,-1 0 1,1 0-1,-1 0 1,1 0-1,-1 1 0,1-1 1,-1 0-1,1 0 1,-1 0-1,0 1 1,1-1-1,-1 0 1,1 1-1,-1-1 1,0 0-1,1 1 1,23 20 2967,-16-13-1911,-3-5-1106,0-1-1,0 1 1,0-1-1,0 0 1,1 0 0,-1-1-1,0 1 1,1-1-1,-1 0 1,1-1 0,-1 0-1,1 1 1,-1-2 0,1 1-1,0-1 1,-1 1-1,0-2 1,1 1 0,-1 0-1,0-1 1,1 0-1,-1-1 1,0 1 0,0-1-1,-1 0 1,1 0-1,-1 0 1,1 0 0,7-9-1,-6 6-135,1 0-1,-1-1 0,0 0 0,0 0 0,0 0 1,-1-1-1,-1 1 0,1-1 0,-1-1 0,0 1 1,-1 0-1,0-1 0,-1 0 0,1 0 0,-2 0 1,1 0-1,0-16 0,-2 24-49,0 0-1,0 0 0,0 0 1,-1 0-1,1 1 1,0-1-1,0 0 1,-1 0-1,1 0 0,0 0 1,-1 0-1,1 0 1,-1 0-1,1 0 1,-1 0-1,1 1 0,-1-1 1,0 0-1,1 0 1,-1 1-1,0-1 1,0 1-1,0-1 0,1 0 1,-1 1-1,0 0 1,-1-1-1,0 0-13,-1 1-1,1 0 1,0-1 0,0 1-1,-1 0 1,1 1-1,0-1 1,0 0-1,0 1 1,-1-1 0,-3 2-1,0 1-19,-1 0-1,0 0 1,1 0 0,0 1-1,0 0 1,0 0-1,-6 6 1,-3 8 50,-1 0 1,2 1-1,1 1 1,0 0-1,-10 24 1,17-32 90,1 1 1,0 0 0,0 0 0,1 0 0,1 1 0,0-1 0,1 1 0,1 0 0,0 0-1,1 14 1,1-26-100,-1 0 0,0 0 0,1 0 0,-1-1 0,1 1-1,0 0 1,0 0 0,0 0 0,0-1 0,0 1 0,0 0-1,0-1 1,0 1 0,1-1 0,-1 0 0,0 1 0,1-1-1,-1 0 1,1 0 0,0 0 0,-1 0 0,1 0 0,0 0-1,0 0 1,0-1 0,-1 1 0,1 0 0,0-1 0,0 0 0,0 1-1,0-1 1,0 0 0,0 0 0,0 0 0,0 0 0,3-1-1,2 0-4,0 0 0,0 0-1,-1-1 1,1 1-1,-1-1 1,1-1 0,-1 1-1,0-1 1,9-6-1,-7 4-410,-1-1-1,-1 0 0,1 0 0,-1 0 1,0-1-1,7-10 0,-9 11-566,-1 0-1,0 0 1,0 0-1,0-1 0,2-8 1,2-28-6527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42.403"/>
    </inkml:context>
    <inkml:brush xml:id="br0">
      <inkml:brushProperty name="width" value="0.025" units="cm"/>
      <inkml:brushProperty name="height" value="0.025" units="cm"/>
    </inkml:brush>
  </inkml:definitions>
  <inkml:trace contextRef="#ctx0" brushRef="#br0">12 1 10314,'0'0'9993,"-12"51"-8071,18-31-641,16-1-1089,8-1-160,6-2-2017,2-5-2147,6-6-3139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42.900"/>
    </inkml:context>
    <inkml:brush xml:id="br0">
      <inkml:brushProperty name="width" value="0.025" units="cm"/>
      <inkml:brushProperty name="height" value="0.025" units="cm"/>
    </inkml:brush>
  </inkml:definitions>
  <inkml:trace contextRef="#ctx0" brushRef="#br0">133 199 15471,'-9'5'3486,"-6"5"-2400,1 0 1,0 1 0,-20 19 0,29-26-736,1 1 0,0 0 1,0 0-1,0 0 0,1 0 0,-1 1 0,1-1 1,1 1-1,-1 0 0,1 0 0,0 0 1,0 0-1,1 0 0,-1 0 0,0 10 0,3-15-336,-1 0 0,0 0 0,0 0 0,1 0 0,-1 0 0,1 0 0,-1 0 0,1 0 0,-1 0 0,1 0 0,0 0 0,-1 0 0,1 0 0,0 0 0,0-1 0,-1 1 0,1 0 0,0-1 0,0 1 0,0 0 0,0-1 0,0 1 0,0-1 0,0 0 0,0 1 0,0-1 0,0 0 0,0 0 0,1 1 0,-1-1 0,0 0 0,0 0 0,0 0 0,0 0 0,0 0 0,2-1 0,45-7 487,-37 3-437,1 0-1,-1-1 1,0-1-1,-1 0 0,1 0 1,-1-1-1,-1 0 0,1-1 1,-2 0-1,1 0 1,-1-1-1,12-19 0,-8 10 11,-1 0 0,-1-1 0,0-1 0,-2 1 0,0-2 0,6-28 0,-13 47-65,1-5 2,-1 1 0,1 0 0,-1-1 0,0 1 0,-1-1-1,0 1 1,0-1 0,-2-13 0,1 21-22,1 0 0,-1-1 1,0 1-1,1 0 0,-1 0 0,0 0 0,0-1 0,1 1 1,-1 0-1,0 0 0,0 0 0,1 0 0,-1 1 0,0-1 0,0 0 1,1 0-1,-1 0 0,0 0 0,0 1 0,1-1 0,-1 0 1,0 1-1,1-1 0,-1 1 0,1-1 0,-1 1 0,0-1 0,1 1 1,-1-1-1,1 1 0,-1 0 0,-10 14 0,0 0 0,1 1 0,1 0-1,0 0 1,1 1 0,1 0 0,1 0 0,0 1-1,2 0 1,-5 32 0,7-41 45,1 0 1,0 0-1,1-1 1,0 1-1,1 0 0,0 0 1,0 0-1,4 12 1,-4-18-30,0 1 0,1-1 0,0 0 0,0 0 0,0 0 0,0 0 0,0 0 0,0-1 0,1 1 0,-1-1 0,1 1 1,0-1-1,-1 0 0,1 0 0,0 0 0,1 0 0,-1-1 0,0 1 0,0-1 0,1 0 0,-1 0 0,1 0 0,5 1 0,3-1 20,0 0-1,0 0 0,0-1 0,0-1 1,0 0-1,0-1 0,0 0 0,0-1 1,0 0-1,-1-1 0,1 0 1,-1-1-1,0 0 0,-1-1 0,1 0 1,-1 0-1,0-2 0,0 1 0,-1-1 1,0 0-1,-1-1 0,0 0 0,0 0 1,-1-1-1,7-11 0,-13 19-15,1 0 1,-1 0-1,0-1 0,0 1 1,-1 0-1,1 0 0,0-1 1,-1 1-1,0 0 0,1-1 1,-1-3-1,0 5-11,0 0-1,0 1 1,-1-1-1,1 0 1,0 1-1,0-1 1,-1 0-1,1 1 1,0-1-1,-1 0 1,1 1-1,0-1 1,-1 1-1,1-1 1,-1 0-1,1 1 1,-1 0-1,1-1 0,-1 1 1,0-1-1,1 1 1,-1-1-1,0 1 1,-1-1-1,0 1-11,-1 0-1,1-1 0,-1 1 0,0 0 0,1 1 1,-1-1-1,1 0 0,-1 1 0,0-1 0,1 1 0,-1 0 1,1 0-1,0 0 0,-1 0 0,1 1 0,0-1 1,-1 0-1,-2 4 0,-7 4 3,1 1 0,0 0 0,1 1 0,-12 15 0,18-21 36,0 0 0,1 1 1,-1-1-1,1 1 0,1 0 0,-1 0 0,1 0 0,0 0 1,0 0-1,1 0 0,0 1 0,-1 8 0,2-14-21,0 0 0,1 0 0,-1 0 0,1 0 0,-1 0 0,1 0 0,-1 0 0,1 0 0,-1 0 0,1 0 0,0 0 0,0-1 0,-1 1 0,1 0 0,0 0 0,0-1 0,0 1 0,0 0 0,0-1 0,0 1 0,0-1 0,0 1 0,0-1 0,0 0 0,0 0 0,0 1 0,0-1 0,1 0 0,-1 0 0,0 0 0,1 0 0,45 2 113,-36-3-100,40 1-15,0-3 1,-1-1 0,80-19-1,-129 23 0,0 0 0,0 0 0,0 0 0,-1-1 0,1 1-1,0 0 1,0 0 0,0 0 0,-1-1 0,1 1 0,0 0 0,0-1-1,-1 1 1,1-1 0,0 1 0,-1-1 0,1 1 0,0-1-1,-1 0 1,1 1 0,-1-1 0,1 1 0,-1-1 0,1 0-1,-1 0 1,0 1 0,1-1 0,-1 0 0,0 0 0,0 0-1,1 1 1,-1-1 0,0 0 0,0 0 0,0 0 0,0 1 0,0-1-1,0 0 1,0 0 0,0 0 0,0 0 0,-1 1 0,1-1-1,0 0 1,0 0 0,-1 0 0,0 0 0,-29-38 132,18 25-111,0-1-23,4 6 0,0 0 0,0-1 0,1 0 0,1 0 0,0 0 0,0-1 0,1 0 0,0 0 0,1-1 0,-3-12 0,8 24 0,-1-1 1,0 0-1,0 0 0,0 1 1,0-1-1,1 0 0,-1 0 1,0 1-1,1-1 1,-1 0-1,1 1 0,-1-1 1,1 1-1,-1-1 0,1 0 1,-1 1-1,1-1 0,-1 1 1,1 0-1,0-1 0,-1 1 1,1-1-1,0 1 0,-1 0 1,1-1-1,0 1 0,-1 0 1,1 0-1,0 0 1,0 0-1,-1-1 0,1 1 1,0 0-1,0 0 0,-1 0 1,3 1-1,34 0-42,-32 0 18,24 4-1640,1 0 1,34 13-1,11 2-4172,-13-6-1509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43.229"/>
    </inkml:context>
    <inkml:brush xml:id="br0">
      <inkml:brushProperty name="width" value="0.025" units="cm"/>
      <inkml:brushProperty name="height" value="0.025" units="cm"/>
    </inkml:brush>
  </inkml:definitions>
  <inkml:trace contextRef="#ctx0" brushRef="#br0">0 75 18962,'0'0'10025,"49"-30"-9256,-14 25-609,7 1-128,0-1-160,-1 0-2114,-4-5-4997,-2-5-12011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44.720"/>
    </inkml:context>
    <inkml:brush xml:id="br0">
      <inkml:brushProperty name="width" value="0.025" units="cm"/>
      <inkml:brushProperty name="height" value="0.025" units="cm"/>
    </inkml:brush>
  </inkml:definitions>
  <inkml:trace contextRef="#ctx0" brushRef="#br0">22 175 12716,'0'0'12999,"-1"15"-11937,-5 35-497,-1 1-355,2 0 1,3 58-1,2-106-188,0-1-1,0 0 0,0 0 1,0 0-1,0 0 1,1 0-1,-1 1 1,1-1-1,-1 0 0,1 0 1,0 0-1,0 0 1,0 0-1,0-1 0,0 1 1,0 0-1,1 0 1,-1-1-1,0 1 1,1 0-1,-1-1 0,1 0 1,0 1-1,0-1 1,-1 0-1,1 0 1,0 0-1,0 0 0,0 0 1,0 0-1,0-1 1,0 1-1,0 0 0,0-1 1,0 0-1,1 0 1,-1 1-1,0-1 1,3-1-1,1 0 126,1 0 0,-1-1-1,0 0 1,0 0 0,0 0 0,0-1 0,-1 0-1,1 0 1,-1 0 0,1-1 0,-1 0 0,6-6-1,4-5-2,-1 0 0,0-1 0,-1-1-1,-1 0 1,11-21 0,-17 26-67,0 0 0,0 0 0,-2 0 0,0-1 0,0 0 0,-1 0 1,0 0-1,-1 0 0,0-16 0,-2 28-81,0 0 0,0-1 0,0 1 0,0 0 0,0 0 0,0 0 0,0 0 0,0 0 0,-1 0 0,1 0 1,0 0-1,-1 0 0,1 0 0,0 0 0,-1 0 0,0 0 0,1 0 0,-1 0 0,0 0 0,0 0-9,0 1 0,1 0 0,-1 0 0,1 0 0,-1-1 0,0 1 0,1 0 0,-1 0 0,1 0 0,-1 0 0,0 0 0,1 0 0,-1 1 0,1-1-1,-1 0 1,0 0 0,1 0 0,-1 0 0,1 1 0,-1-1 0,1 0 0,-1 1 0,0 0 0,-2 1-20,0 0 0,0 0 1,1 1-1,-1 0 0,1-1 0,-1 1 0,1 0 0,0 0 0,-2 5 0,1-1 30,0 0-1,0 0 1,1 0-1,1 1 1,-1-1-1,1 0 1,0 1-1,1 14 0,0-20 9,0 0 0,1 1-1,-1-1 1,1 0-1,-1 0 1,1 0-1,0 0 1,0 0-1,0 0 1,0 0-1,0 0 1,0-1 0,0 1-1,1 0 1,-1 0-1,1-1 1,-1 1-1,1-1 1,0 0-1,0 1 1,-1-1-1,1 0 1,0 0 0,0 0-1,0 0 1,0 0-1,0-1 1,0 1-1,1-1 1,-1 1-1,0-1 1,0 0 0,4 0-1,4 0 26,0 0 1,0-1-1,-1-1 0,1 0 0,0 0 1,-1-1-1,1 0 0,-1-1 0,0 1 1,0-2-1,0 0 0,-1 0 0,0 0 1,0-1-1,0 0 0,0-1 0,7-7 1,-9 7-9,0 1 0,0-1 1,-1 1-1,1-1 1,-2-1-1,1 1 1,-1-1-1,0 0 0,0 0 1,-1 0-1,0 0 1,-1-1-1,0 1 0,0-1 1,-1 0-1,0 0 1,0 1-1,-1-1 1,-2-16-1,2 24-22,0 1-1,0-1 1,0 0 0,0 0-1,0 1 1,0-1 0,-1 0-1,1 1 1,0-1-1,-1 0 1,1 1 0,0-1-1,-1 0 1,1 1 0,-1-1-1,1 1 1,-1-1 0,1 1-1,-1-1 1,0 1 0,1-1-1,-1 1 1,1 0-1,-1-1 1,0 1 0,1 0-1,-1-1 1,0 1 0,-1 0-1,-22 6-25,-17 28-44,29-20 57,1-3 18,0 0-1,1 2 0,1-1 0,0 1 1,0 0-1,2 1 0,-12 27 1,19-40-7,0-1 1,-1 1 0,1 0 0,0-1 0,0 1 0,0 0-1,0-1 1,0 1 0,0 0 0,0 0 0,0-1 0,0 1 0,0 0-1,1-1 1,-1 1 0,0 0 0,0-1 0,1 1 0,-1-1-1,0 1 1,1 0 0,-1-1 0,1 1 0,-1-1 0,0 1-1,1-1 1,0 1 0,-1-1 0,1 1 0,0 0 0,27 4 42,34-12 11,-61 6-56,33-6-164,-15 2 43,0 1 0,0 1 0,0 1 0,1 1 0,35 1 0,-53 0 110,0 1 0,1-1 0,-1 1 0,0-1 0,0 1 1,0 0-1,0 0 0,0 0 0,0 0 0,0 0 0,0 0 0,0 1 1,-1-1-1,1 1 0,0-1 0,-1 1 0,1 0 0,-1-1 0,1 1 0,0 2 1,14 43-175,-4-10 337,-12-36-142,0-1-1,0 0 0,0 1 0,0-1 0,0 0 0,0 1 0,0-1 0,1 0 0,-1 1 0,0-1 0,0 0 0,0 0 0,0 1 0,1-1 0,-1 0 0,0 0 0,0 1 1,1-1-1,-1 0 0,0 0 0,0 1 0,1-1 0,-1 0 0,0 0 0,0 0 0,1 0 0,-1 0 0,0 1 0,1-1 0,-1 0 0,0 0 0,1 0 0,-1 0 0,0 0 1,1 0-1,-1 0 0,0 0 0,1 0 0,-1 0 0,0 0 0,1-1 0,8-13 442,0-22 196,-7 16-643,0 1 0,-2-37 0,-1 49 0,0-1 0,0 1 0,0-1 0,-1 1 0,0 0 0,-1 0 0,1 0 0,-2 0 0,1 0 0,-6-8 0,14 19 0,0 0 0,0 0 0,0 0 0,0 0 0,1-1 0,-1 0 0,1 0 0,0-1 0,0 0 0,0 0 0,0 0 0,0 0 0,0-1 0,1 0 0,10 0 0,7 1 0,0-2 0,1 0 0,25-4 0,-38 2 0,-1-1 0,0 0 0,0 0 0,0-1 0,0-1 0,-1 0 0,0 0 0,16-12 0,-23 15 0,1 0 0,-1 0 0,0-1 0,0 1 0,0-1 0,0 0 0,0 0 0,-1 0 0,1 0 0,-1 0 0,0 0 0,0-1 0,0 1 0,-1-1 0,1 0 0,-1 1 0,1-1 0,-1 0 0,-1 0 0,1 0 0,0 0 0,-1 0 0,0 1 0,0-1 0,0 0 0,0 0 0,-1 0 0,-1-7 0,1 9 0,0 0 0,0 0 0,0 0 0,-1 0 0,1 0 0,-1 0 0,1 0 0,-1 1 0,1-1 0,-1 1 0,0-1 0,0 1 0,0 0 0,0-1 0,0 1 0,0 0 0,0 0 0,0 1 0,0-1 0,0 0 0,-1 1 0,1-1 0,0 1 0,-1 0 0,1-1 0,0 1 0,0 0 0,-1 1 0,1-1 0,0 0 0,-1 1 0,1-1 0,0 1 0,0 0 0,-4 1 0,-1 0 0,-1 1 0,0 0 0,1 1 0,0-1 0,0 1 0,0 1 0,0-1 0,-11 12 0,10-9 0,1 1 0,0 0 0,0 1 0,1 0 0,0 0 0,0 0 0,1 1 0,0 0 0,1 0 0,0 0 0,1 0 0,0 1 0,0-1 0,-1 20 0,4-28-10,0-1 1,0 1-1,0-1 0,1 1 0,-1-1 1,0 1-1,1-1 0,-1 1 1,1-1-1,-1 0 0,1 1 1,0-1-1,0 0 0,0 1 0,-1-1 1,1 0-1,0 0 0,0 0 1,1 0-1,-1 0 0,0 0 1,0 0-1,2 1 0,1 0-45,-1-1 0,1 1 0,-1-1 0,1 0 1,0 0-1,-1-1 0,1 1 0,0-1 0,5 1 0,-1-1-60,0-1 0,0 1 0,0-1 0,0-1 0,-1 1 0,1-1 0,-1-1 0,1 1 0,8-6 0,-9 4 40,0-1 0,0-1 0,0 1 1,-1-1-1,0 0 0,0-1 0,-1 1 1,1-1-1,-1 0 0,-1-1 0,1 1 1,-1-1-1,-1 0 0,3-9 0,-7 25 29,-1 0 0,1 0 0,0 0 0,0 0 0,1 12 0,0-19 39,0 1-1,1 0 0,-1 0 1,0-1-1,0 1 0,1 0 1,-1 0-1,1-1 0,-1 1 1,1 0-1,0-1 0,0 1 1,0-1-1,0 1 1,0-1-1,0 0 0,0 1 1,0-1-1,1 0 0,-1 0 1,0 0-1,1 1 0,-1-2 1,1 1-1,-1 0 0,1 0 1,-1 0-1,1-1 0,0 1 1,-1-1-1,1 1 1,2-1-1,6 1 22,-1-2 1,1 0-1,0 0 0,-1 0 1,1-1-1,-1-1 0,1 1 1,-1-2-1,0 1 1,0-1-1,-1-1 0,1 1 1,8-7-1,-6 4-16,0 0 0,1 2 0,-1-1 0,2 1 0,-1 1 0,20-4 0,-32 8 18,1-1 0,-1 1 0,1 0 0,-1 0-1,0 0 1,1 0 0,-1 0 0,1 0 0,-1 1 0,1-1 0,-1 0 0,1 0 0,-1 0 0,1 0 0,-1 0 0,0 1 0,1-1 0,-1 0 0,1 0-1,-1 1 1,0-1 0,1 0 0,-1 1 0,0-1 0,1 0 0,-1 1 0,0-1 0,1 1 0,-1-1 0,0 0 0,0 1 0,0-1 0,0 1 0,1-1 0,-1 1-1,0 0 1,2 24 406,0 7-37,-2-31-369,1 0 0,-1 0 0,0 0 0,1 0 0,-1-1 1,0 1-1,1 0 0,-1 0 0,1 0 0,0 0 0,-1 0 0,1-1 0,0 1 0,-1 0 1,1-1-1,0 1 0,0 0 0,0-1 0,-1 1 0,1-1 0,0 1 0,0-1 0,0 0 1,0 1-1,1-1 0,3 0 32,-1 0 0,0 0 0,1 0 0,-1-1 0,0 0 1,0 0-1,0 0 0,1 0 0,-1-1 0,0 1 0,-1-1 0,1 0 1,0 0-1,-1-1 0,1 1 0,-1-1 0,1 0 0,3-4 0,12-17-2535,-11-2-4103,-8 6-1380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45.066"/>
    </inkml:context>
    <inkml:brush xml:id="br0">
      <inkml:brushProperty name="width" value="0.025" units="cm"/>
      <inkml:brushProperty name="height" value="0.025" units="cm"/>
    </inkml:brush>
  </inkml:definitions>
  <inkml:trace contextRef="#ctx0" brushRef="#br0">8 1 18706,'-7'1'4132,"6"2"-2851,1 2-192,6 0-769,12 1-192,4 1-128,4-3-2082,0 3-3299,0-2-5413</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45.737"/>
    </inkml:context>
    <inkml:brush xml:id="br0">
      <inkml:brushProperty name="width" value="0.025" units="cm"/>
      <inkml:brushProperty name="height" value="0.025" units="cm"/>
    </inkml:brush>
  </inkml:definitions>
  <inkml:trace contextRef="#ctx0" brushRef="#br0">189 17 20788,'0'0'8061,"-10"4"-6753,4-1-1203,0 0 1,-1 0-1,1 0 1,0 1 0,1 0-1,-1 0 1,1 1-1,-1-1 1,1 1 0,1 1-1,-1-1 1,1 0-1,0 1 1,0 0 0,0 0-1,1 0 1,0 1-1,0-1 1,1 1 0,0-1-1,0 1 1,-1 7-1,3-7-209,1-1-1,-1 1 1,1 0-1,1-1 1,-1 1-1,1-1 1,0 0-1,1 1 1,0-1-1,-1 0 0,2 0 1,-1 0-1,1-1 1,0 1-1,7 6 1,-5-3 29,1 0 1,-1 0-1,-1 0 1,1 1 0,6 19-1,-8-15 95,0 0 0,-1 0 1,-1 1-1,-1-1 0,1 1 0,-2-1 0,0 1 0,-1-1 0,-1 1 0,0-1 1,-1 1-1,0-1 0,-1 0 0,-1 0 0,0-1 0,-1 1 0,0-1 0,-1-1 0,0 1 1,-2-1-1,1 0 0,-1-1 0,-1 0 0,0 0 0,-21 17 0,28-26 46,0 0-1,0 1 1,0-2-1,0 1 1,0 0-1,0-1 1,0 1-1,-6 1 0,8-3-67,0 0 0,0 0 0,1 0-1,-1-1 1,0 1 0,1 0 0,-1 0-1,0 0 1,1-1 0,-1 1 0,0 0 0,1 0-1,-1-1 1,1 1 0,-1-1 0,0 1-1,1-1 1,-1 1 0,1-1 0,-1 1-1,1-1 1,0 1 0,-1-1 0,1 1-1,0-1 1,-1 0 0,1 1 0,0-1-1,0 0 1,-1 1 0,1-1 0,0 0-1,0 1 1,0-1 0,0 0 0,0 0-1,0 1 1,0-1 0,0 0 0,0 1-1,0-1 1,0 0 0,1 1 0,-1-1-1,0 0 1,2-14-404,1 0 0,0 0 0,0 0 0,2 1 0,0 0 0,0 0 0,9-14 0,57-96-2587,-59 104 2817,35-49 510,75-84 0,9-13 466,-130 165-816,-14 39 545,12-34-403,-1-1-1,1 1 1,0 0 0,-1 0-1,2-1 1,-1 1 0,0 0 0,1 0-1,0 0 1,0 0 0,0 0-1,0 0 1,1 0 0,0 4 0,1-6-95,-1 0 1,0-1-1,0 1 1,1-1 0,-1 0-1,1 1 1,-1-1-1,1 0 1,0 0 0,-1 0-1,1 0 1,0 0 0,0 0-1,0 0 1,-1-1-1,1 1 1,0-1 0,0 0-1,0 1 1,0-1 0,0 0-1,0 0 1,0 0-1,0 0 1,0 0 0,0-1-1,0 1 1,4-2 0,11-3-18,1 0 1,-1-1-1,0-1 1,-1-1 0,0 0-1,0-1 1,-1-1 0,0 0-1,15-14 1,38-24-33,-67 48 11,-1 0 1,1-1 0,-1 1-1,1 0 1,-1 0-1,1 0 1,-1-1 0,1 1-1,-1 0 1,1 0-1,-1 0 1,1 0 0,-1 0-1,1 0 1,-1 0-1,1 0 1,-1 0 0,1 0-1,-1 0 1,1 1-1,-1-1 1,1 0 0,-1 0-1,1 0 1,-1 1-1,1-1 1,-1 0 0,1 1-1,-1-1 1,0 0-1,1 1 1,-1-1 0,1 0-1,-1 1 1,0-1-1,1 1 1,-1-1 0,0 1-1,0-1 1,0 0-1,1 1 1,-1-1 0,0 1-1,0-1 1,0 1-1,0-1 1,0 1 0,0 0-1,0-1 1,0 1-1,0 0 1,3 39 260,-2-24-133,8 32 279,2-1-1,25 69 1,10 38-406,-41-132-3,-2-1 0,0 1-1,-1 0 1,-1 0 0,-3 28-1,1-42 72,-1 0 0,0 0 0,-1-1 0,1 1 0,-2-1 0,1 0 0,-1 1 0,0-1 0,0-1 0,-1 1-1,0-1 1,-8 9 0,10-12-31,0 0 1,0 0-1,0 0 0,0 0 1,0-1-1,-1 1 0,1-1 0,-1 0 1,0 0-1,0 0 0,0 0 0,1-1 1,-1 0-1,-1 0 0,1 0 0,0 0 1,0-1-1,0 1 0,0-1 0,-1 0 1,1 0-1,0-1 0,0 1 0,0-1 1,-6-2-1,7 2-31,1-1 0,-1 0 0,1 1 0,0-1 0,-1 0 0,1-1 0,0 1 0,1 0 0,-1 0 0,0-1 0,1 1 0,-1-1 0,1 0 0,0 1 0,0-1 0,0 0 0,0 0 0,0 0 0,0 0 0,1 0 0,-1-3 0,-2-71 0,4 66 0,0-9-166,0 1-1,2-1 1,1 1 0,0 0 0,1 0-1,1 0 1,1 0 0,1 1 0,0 0-1,1 1 1,1 0 0,1 0 0,23-26-1,-4 9-1592,2 2-1,1 2 1,2 1-1,74-48 1,-47 37-15175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52.177"/>
    </inkml:context>
    <inkml:brush xml:id="br0">
      <inkml:brushProperty name="width" value="0.025" units="cm"/>
      <inkml:brushProperty name="height" value="0.025" units="cm"/>
    </inkml:brush>
  </inkml:definitions>
  <inkml:trace contextRef="#ctx0" brushRef="#br0">51 358 7559,'-2'0'281,"-1"-1"1,1 1-1,-1-1 0,1 0 0,0 1 0,-1-1 1,1 0-1,0 0 0,0 0 0,0-1 0,0 1 1,0 0-1,0-1 0,0 1 0,0-1 0,1 0 1,-1 0-1,1 0 0,-1 1 0,1-1 1,0-1-1,-1 1 0,1 0 0,0 0 0,0 0 1,1-1-1,-1 1 0,0 0 0,1-1 0,-1 1 1,1 0-1,0-1 0,0-2 0,0 5-179,52-3 3288,12-21-2480,-45 16-477,1 1 0,28-7 1,-9 7-237,1 1 1,75 0-1,567 1 956,-645 5-1139,0-3 0,-1 0 0,1-3 0,49-13 0,352-126 359,-431 142-1093,0 1-1,0-1 0,0 0 1,0-1-1,6-4 0,14-13-5904</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2:54.431"/>
    </inkml:context>
    <inkml:brush xml:id="br0">
      <inkml:brushProperty name="width" value="0.025" units="cm"/>
      <inkml:brushProperty name="height" value="0.025" units="cm"/>
    </inkml:brush>
  </inkml:definitions>
  <inkml:trace contextRef="#ctx0" brushRef="#br0">61 2639 4612,'0'0'5355,"-8"3"-3903,-1 1-843,-12 3-234,-1-5 4219,47-22-1316,11-2-2997,0 1 1,2 2-1,0 2 0,1 1 0,1 2 1,45-10-1,-39 12-277,-1-2 1,-1-2-1,0-2 1,64-37-1,22-14 90,-97 53 59,-1-1 1,0-1-1,-1-1 0,29-25 0,112-88 268,-62 52 92,94-68 437,83-97-715,-241 206-144,-28 25-28,-1-1 0,0-1 0,-1 0 0,16-22 0,28-38 17,78-77 0,-17 36-44,-66 68 13,88-106 0,-55 26 200,-6 7-18,-31 58-87,92-89 0,-61 83-87,-49 44-5,52-56-1,103-108 563,-180 183-878,2 0 0,-1 0 0,17-8 0,12-7-7611,-31 14 1859,-3-1-5339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4.551"/>
    </inkml:context>
    <inkml:brush xml:id="br0">
      <inkml:brushProperty name="width" value="0.025" units="cm"/>
      <inkml:brushProperty name="height" value="0.025" units="cm"/>
    </inkml:brush>
  </inkml:definitions>
  <inkml:trace contextRef="#ctx0" brushRef="#br0">112 0 19282,'-9'7'1180,"0"-2"-909,-47 37 3440,52-39-3425,1 0 0,0 0-1,0 1 1,0-1 0,0 1 0,0 0 0,1 0 0,-1 0-1,1 0 1,0 0 0,1 0 0,-1 1 0,1-1-1,-2 6 1,3-10-283,0 1 0,0 0 1,0-1-1,1 1 0,-1 0 0,0-1 0,0 1 0,0 0 0,0-1 0,1 1 0,-1 0 1,0-1-1,1 1 0,-1 0 0,0-1 0,1 1 0,-1-1 0,1 1 0,-1-1 0,1 1 1,-1-1-1,1 0 0,-1 1 0,1-1 0,0 1 0,-1-1 0,1 0 0,0 1 0,28 5 141,29-8-9,-40-3-449,0-1 1,0 0-1,-1-1 0,0 0 1,0-2-1,0 0 1,27-21-1,-5 5 313,-40 25 19,1 1-1,0-1 0,0 0 0,0 1 0,0-1 0,0 0 0,0 0 0,-1 1 0,1-1 0,0 0 0,0 1 0,0-1 0,0 0 0,0 1 0,0-1 0,0 0 0,1 1 0,-1-1 1,0 0-1,0 1 0,0-1 0,0 0 0,0 1 0,0-1 0,1 0 0,-1 0 0,0 1 0,0-1 0,0 0 0,1 0 0,-1 1 0,0-1 0,0 0 0,1 0 0,-1 0 0,0 1 0,0-1 1,1 0-1,-1 0 0,0 0 0,1 0 0,-1 0 0,0 0 0,1 0 0,-1 1 0,0-1 0,1 0 0,-1 0 0,0 0 0,0 0 0,1 0 0,-1-1 0,0 1 0,1 0 0,-1 0 1,0 0-1,1 0 0,-1 0 0,0 0 0,1 0 0,-1-1 0,1 1 0,-17 42 796,7-17-47,8-24-751,1 0 0,0 0 0,-1 0 1,1 0-1,0 0 0,0 0 0,0 0 1,0 0-1,0 0 0,0 0 1,0 0-1,0 0 0,0 0 0,1-1 1,-1 1-1,0 0 0,0 0 0,1 0 1,-1 0-1,1 0 0,-1 0 0,1 0 1,-1-1-1,1 1 0,0 0 0,-1 0 1,1-1-1,0 1 0,-1 0 0,1-1 1,0 1-1,1 0 0,35 0-216,-29-2 118,2 0-528,-1-1 1,0 0 0,0 0-1,0-1 1,12-6 0,42-24-7163,-28 14 411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01.658"/>
    </inkml:context>
    <inkml:brush xml:id="br0">
      <inkml:brushProperty name="width" value="0.025" units="cm"/>
      <inkml:brushProperty name="height" value="0.025" units="cm"/>
    </inkml:brush>
  </inkml:definitions>
  <inkml:trace contextRef="#ctx0" brushRef="#br0">28 506 7783,'0'0'8424,"-5"0"-7847,4 0-518,0 0-1,1 0 1,-1 0 0,0 0-1,0 0 1,0 0 0,0 0-1,1 0 1,-1 0 0,0 0 0,0 0-1,0 0 1,1-1 0,-1 1-1,0 0 1,0-1 0,1 1-1,-1-1 1,0 1 0,1 0 0,-1-1-1,0 0 1,1 1 0,-1-1-1,1 1 1,-1-1 0,1 0-1,-1 1 1,1-1 0,-1 0 0,0-1-1,1 0 9,1-1 1,-1 1-1,0-1 0,1 1 0,-1 0 0,1-1 0,0 1 1,0 0-1,0 0 0,0-1 0,0 1 0,1 0 0,1-2 1,8-14 274,0 1 0,2 0 1,0 0-1,0 2 0,2 0 0,0 0 1,26-19-1,109-51 795,-6-3 304,-42 23-576,-83 54-506,1 2 0,0 0 0,1 1-1,42-10 1,-36 15 85,0 1 0,53 2 0,-51 1-319,0-1 1,41-5-1,-47 1-47,0 2-1,0 1 1,36 3-1,-52-1-56,0 1-1,-1 0 1,1 0 0,-1 0-1,0 1 1,0-1-1,7 5 1,-7-3 6,0-1 1,1 0-1,-1 0 1,1-1-1,-1 0 1,1 0-1,14 2 0,112 15 285,-105-13-245,-5 0 31,1 1-1,-1 1 0,0 1 0,34 19 0,-46-23-68,-1-1-1,1 0 0,0-1 1,0 0-1,0 0 1,0-1-1,0-1 0,19 1 1,20 2 41,44 17 47,-80-20-114,10 2 10,0-1-1,0-2 0,0 0 0,0-1 1,0-2-1,-1 0 0,29-8 1,46-19-15,-59 20 17,-1-2 0,69-32-1,-75 29-532,3-1-2196,-3-7-4517,-11 1-1470</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04.761"/>
    </inkml:context>
    <inkml:brush xml:id="br0">
      <inkml:brushProperty name="width" value="0.025" units="cm"/>
      <inkml:brushProperty name="height" value="0.025" units="cm"/>
    </inkml:brush>
  </inkml:definitions>
  <inkml:trace contextRef="#ctx0" brushRef="#br0">9 236 6662,'-8'-2'8514,"9"-1"-5529,15-2-2510,-2 2-205,-1 0-1,1-1 0,-1-1 0,0 0 1,0 0-1,-1-1 0,1-1 0,14-11 1,-8 7-291,51-23 170,-54 28 34,1-2 1,-2 0-1,1-1 0,-1 0 0,16-13 1,-10 7 185,-18 12-843,1 1 1,0 0-1,0-1 1,-1 0 0,0 0-1,1 0 1,-1 0-1,4-6 1,1-8-4470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08.414"/>
    </inkml:context>
    <inkml:brush xml:id="br0">
      <inkml:brushProperty name="width" value="0.025" units="cm"/>
      <inkml:brushProperty name="height" value="0.025" units="cm"/>
    </inkml:brush>
  </inkml:definitions>
  <inkml:trace contextRef="#ctx0" brushRef="#br0">1 1830 1666,'0'0'13452,"9"2"-12918,0-2-320,1 0-1,0 0 1,-1-1-1,1 0 1,0-1-1,-1 0 1,1 0-1,-1-1 1,0-1 0,0 1-1,0-1 1,-1-1-1,11-6 1,-2 1-70,0 1-1,0 1 1,1 0 0,0 2 0,29-8 0,-4 1 269,-31 8-311,0 0 0,0-1 1,-1-1-1,0 0 1,0 0-1,-1-1 1,10-10-1,-5 6 29,-1 0 0,26-14-1,-28 17-101,0 0 0,-1 0-1,1-2 1,-2 1 0,1-1-1,10-17 1,12-10 101,-15 15 105,-1 0 0,-2-1 0,0-1 0,20-48 1,-5 11-2,-12 28 342,-1-2 1,22-66-1,-22 39-33,2 1 0,50-108-1,-41 119-349,2 1-1,3 2 0,38-45 0,-43 58-85,30-37 56,120-115 0,-68 71-46,-20 22-3640,-66 66-2547,-15 11-1249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09.629"/>
    </inkml:context>
    <inkml:brush xml:id="br0">
      <inkml:brushProperty name="width" value="0.025" units="cm"/>
      <inkml:brushProperty name="height" value="0.025" units="cm"/>
    </inkml:brush>
  </inkml:definitions>
  <inkml:trace contextRef="#ctx0" brushRef="#br0">13 535 5285,'0'0'161,"0"1"-1,0-1 1,0 0-1,0 0 1,0 0-1,-1 1 1,1-1 0,0 0-1,0 0 1,0 1-1,-1-1 1,1 0-1,0 0 1,0 0 0,-1 0-1,1 0 1,0 1-1,0-1 1,-1 0-1,1 0 1,0 0 0,-1 0-1,1 0 1,0 0-1,0 0 1,-1 0-1,1 0 1,0 0 0,-1 0-1,1 0 1,0 0-1,0 0 1,-1 0-1,1 0 1,0 0 0,-1-1-1,1 1 1,0 0-1,0 0 1,-1 0-1,1 0 1,0 0 0,0-1-1,0 1 1,-1 0-1,1 0 1,0-1-1,0 1 1,0 0 0,0 0-1,-1 0 1,1-1-1,0 1 1,0 0-1,0-1 1,0 1 0,0 0-1,0 0 1,0-1-1,0 1 1,0 0-1,0-1 1,0 1 0,0 0-1,0 0 1,0-1-1,0 1 1,0-1-1,15-31 2408,33-41-1225,91-100 885,-118 151-2043,1 0 0,1 2-1,1 0 1,0 2 0,33-19 0,1-2-125,-44 29-48,1 0 1,-1 1-1,2 0 1,22-9-1,-2 16 271,-1 2-979,-20-7-4346,-11-2-1482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10.866"/>
    </inkml:context>
    <inkml:brush xml:id="br0">
      <inkml:brushProperty name="width" value="0.025" units="cm"/>
      <inkml:brushProperty name="height" value="0.025" units="cm"/>
    </inkml:brush>
  </inkml:definitions>
  <inkml:trace contextRef="#ctx0" brushRef="#br0">1 41 8808,'0'-40'8761,"31"42"-6391,-21 1-2249,-1 1 0,0 0 0,0 1-1,0 0 1,-1 0 0,0 1 0,0 0 0,0 0 0,-1 1 0,0 0 0,0 0 0,0 1 0,-1 0 0,10 17-1,0 4 276,-1 1-1,-1 1 1,10 34-1,-4-3-99,-2 1 0,-3 1-1,-2 0 1,4 83 0,2 11 179,-9-87-240,1 89 0,-6-64 120,22 126 0,-27-219-347,0-1 0,1 1 0,-1 0 1,1-1-1,0 1 0,0-1 0,0 1 1,0-1-1,0 1 0,0-1 0,1 0 1,-1 1-1,1-1 0,-1 0 0,1 0 1,0 0-1,0 0 0,0-1 0,0 1 1,3 1-1,-4-2-83,1-1 0,0 1 0,0-1 1,0 0-1,0 0 0,-1 0 0,1 0 0,0 0 1,0 0-1,0 0 0,0-1 0,-1 1 0,1 0 0,0-1 1,0 0-1,-1 1 0,1-1 0,0 0 0,-1 0 1,1 0-1,-1 0 0,1 0 0,-1 0 0,1-1 1,-1 1-1,0 0 0,0-1 0,0 1 0,2-3 0,27-39-7873,-12 17-524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12.415"/>
    </inkml:context>
    <inkml:brush xml:id="br0">
      <inkml:brushProperty name="width" value="0.025" units="cm"/>
      <inkml:brushProperty name="height" value="0.025" units="cm"/>
    </inkml:brush>
  </inkml:definitions>
  <inkml:trace contextRef="#ctx0" brushRef="#br0">2 2081 8840,'0'0'61,"-1"1"0,1-1 0,0 1 0,0-1 0,0 0 0,0 1 0,0-1 0,0 1 0,0-1 0,0 1 0,0-1 0,0 1 0,0-1 0,0 0-1,0 1 1,1-1 0,-1 1 0,0-1 0,0 1 0,0-1 0,1 0 0,-1 1 0,0-1 0,0 0 0,1 1 0,-1-1 0,0 0 0,1 1 0,-1-1 0,0 0-1,1 0 1,-1 1 0,1-1 0,-1 0 0,0 0 0,1 0 0,-1 1 0,1-1 0,-1 0 0,1 0 0,19-12 1267,24-35 202,-39 41-950,37-44-282,-3 0-1,-2-3 1,-2-1 0,42-90 0,55-89-257,-87 160 55,-3-1 1,38-94 0,-2-12 1086,23-65 922,-96 232-2023,0 0 0,2 1 0,-1-1 0,2 1-1,-1 1 1,11-12 0,59-61 364,-65 71-434,41-37 99,87-64 0,-18 17 46,62-38 329,-170 126-433,1 1 1,0 1 0,0 0 0,1 1 0,0 0 0,0 2-1,0 0 1,1 0 0,0 2 0,-1 0 0,33 1 0,212-20 1937,-114 7-3491,-101 4-3743,-24 0-1029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13.849"/>
    </inkml:context>
    <inkml:brush xml:id="br0">
      <inkml:brushProperty name="width" value="0.025" units="cm"/>
      <inkml:brushProperty name="height" value="0.025" units="cm"/>
    </inkml:brush>
  </inkml:definitions>
  <inkml:trace contextRef="#ctx0" brushRef="#br0">0 1051 9513,'0'0'2472,"17"-15"-1378,17-16 190,47-33 1,-15 12-688,4-10 48,-37 32-375,38-28 0,-36 30 123,53-53 0,11-9 161,-4 16-515,102-85 269,-179 144-210,1 1 1,28-16-1,27-21 2,30-24 278,-25 20-1284,-30 14-2906,-38 29-512,-3-2-3033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15.209"/>
    </inkml:context>
    <inkml:brush xml:id="br0">
      <inkml:brushProperty name="width" value="0.025" units="cm"/>
      <inkml:brushProperty name="height" value="0.025" units="cm"/>
    </inkml:brush>
  </inkml:definitions>
  <inkml:trace contextRef="#ctx0" brushRef="#br0">33 86 4548,'0'0'3705,"-3"-10"-1292,0-3-1483,-5-23 760,-2 10 4723,12 42-5912,15 34-123,2-2 0,2 0 0,27 46 0,-31-63-272,184 299 369,-199-328-466,2 4 20,1-1 0,-2 1 1,1 0-1,-1 0 0,0 0 0,0 0 1,-1 1-1,1-1 0,-2 1 1,3 9-1,-4-16-19,-1 1-1,1-1 1,0 0 0,-1 0 0,1 0-1,0 0 1,-1 0 0,1 1 0,0-1-1,-1 0 1,1 0 0,-1 0-1,1 0 1,0 0 0,-1 0 0,1 0-1,0 0 1,-1 0 0,1 0-1,-1-1 1,1 1 0,0 0 0,-1 0-1,1 0 1,0 0 0,-1-1-1,1 1 1,0 0 0,0 0 0,-1 0-1,1-1 1,0 1 0,-1 0-1,1 0 1,0-1 0,0 1 0,-1-1-1,-13-10 151,-14-28 8,1-1 0,3-2 1,-29-64-1,1 2-569,32 69 255,2-2-36,-3 0-1,-1 2 1,-42-52-1,52 78 161,10 17-30,11 22-55,2-7 98,2-1-1,0 0 1,2-1 0,0 0-1,31 30 1,101 82-85,-133-122-58,80 61-2006,-26-33-4078,-14-18-4617</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16.219"/>
    </inkml:context>
    <inkml:brush xml:id="br0">
      <inkml:brushProperty name="width" value="0.025" units="cm"/>
      <inkml:brushProperty name="height" value="0.025" units="cm"/>
    </inkml:brush>
  </inkml:definitions>
  <inkml:trace contextRef="#ctx0" brushRef="#br0">0 0 8584,'0'0'9919,"12"10"-9321,5 6-331,0 0 0,-1 1-1,-1 1 1,-1 1 0,23 38 0,-8 5 217,-3 0 1,33 123-1,-41-121-267,3 0 0,56 118 0,-75-178-202,0 0 1,0-1 0,1 1 0,0-1 0,0 0-1,0 0 1,4 4 0,-6-7-8,-1 1-1,0-1 1,1 0-1,-1 1 1,0-1 0,1 0-1,-1 0 1,1 0-1,-1 1 1,1-1 0,-1 0-1,1 0 1,-1 0-1,1 0 1,-1 0 0,1 0-1,-1 0 1,1 0-1,-1 0 1,1 0 0,-1 0-1,0 0 1,1 0-1,-1 0 1,1-1 0,0 1-1,0-1 11,-1 0 0,1 0 0,0 0 0,-1 0 0,1 0-1,-1 0 1,1 0 0,-1 0 0,1 0 0,-1 0 0,0-1 0,0 1-1,0 0 1,1 0 0,-1 0 0,-1-2 0,0-17 22,-1 0 0,-1 0 0,-1 0 0,0 1 0,-2 0 1,0 0-1,-1 0 0,-1 1 0,-14-23 0,-8-26 13,28 64-54,-82-185-418,66 153 314,-2 1 1,-1 1-1,-32-38 0,17 26 9,36 45 16,7 11-347,54 89 206,87 198 1,-74-141-5136,-53-116 711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29.193"/>
    </inkml:context>
    <inkml:brush xml:id="br0">
      <inkml:brushProperty name="width" value="0.025" units="cm"/>
      <inkml:brushProperty name="height" value="0.025" units="cm"/>
    </inkml:brush>
  </inkml:definitions>
  <inkml:trace contextRef="#ctx0" brushRef="#br0">0 458 2466,'0'0'3881,"10"-5"-3085,34-24 91,60-50-1,0 0-1447,-22 14-3069,88-113 1638,-151 155 92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4.908"/>
    </inkml:context>
    <inkml:brush xml:id="br0">
      <inkml:brushProperty name="width" value="0.025" units="cm"/>
      <inkml:brushProperty name="height" value="0.025" units="cm"/>
    </inkml:brush>
  </inkml:definitions>
  <inkml:trace contextRef="#ctx0" brushRef="#br0">84 239 8104,'0'0'13693,"-8"4"-13731,4-3 87,-38 23-71,40-23 162,0 1-1,-1 0 1,1 0 0,0 0 0,0 0-1,0 0 1,0 0 0,1 1-1,-1-1 1,0 0 0,1 1-1,0 0 1,0-1 0,-1 1-1,1 0 1,1 0 0,-2 3-1,2-5-94,1-1-1,-1 1 0,0 0 1,0-1-1,0 1 1,1 0-1,-1-1 0,1 1 1,-1 0-1,0-1 1,1 1-1,-1 0 0,1-1 1,-1 1-1,1-1 1,-1 1-1,1-1 0,0 1 1,-1-1-1,1 0 0,0 1 1,-1-1-1,1 0 1,0 1-1,-1-1 0,1 0 1,0 0-1,0 0 1,-1 1-1,1-1 0,0 0 1,0 0-1,-1 0 1,1 0-1,1-1 0,34 0 184,-31 0-94,10-2-105,-1 0 1,0-1 0,0 0-1,0-2 1,0 1 0,-1-2-1,0 0 1,0 0 0,-1-1-1,0-1 1,0 0 0,12-12-1,-2 0 0,-1-1-1,-1-1 1,-1 0-1,31-51 1,-47 68-2,-1 4 0,1-2 1,-1 1-1,0 0 0,-1 0 1,1-1-1,-1 1 1,1 0-1,-1-1 0,0 0 1,0 1-1,-1-1 1,1 0-1,-1 1 0,0-8 1,0 10-10,-1 1 0,1-1 0,-1 1 0,1-1 1,-1 1-1,0 0 0,1 0 0,-1-1 0,0 1 1,1 0-1,-1 0 0,0-1 0,1 1 0,-1 0 0,0 0 1,1 0-1,-1 0 0,0 0 0,1 0 0,-1 0 0,0 0 1,0 1-1,1-1 0,-1 0 0,0 0 0,1 1 0,-1-1 1,1 0-1,-1 0 0,0 1 0,1-1 0,-1 1 1,1-1-1,-1 1 0,1-1 0,-1 1 0,0 0 0,-22 18 125,14-9 78,0 0 1,1 1 0,1 0 0,-1 0 0,2 1 0,-1 0 0,-4 14 0,8-18-49,0 1-1,0-1 1,1 1 0,1 0 0,-1 0 0,1 0-1,1-1 1,-1 1 0,2 0 0,-1 0 0,4 17 0,-2-22-147,0 1 0,0 0 1,0-1-1,0 0 1,1 1-1,0-1 1,0 0-1,0 0 0,0-1 1,1 1-1,0 0 1,-1-1-1,1 0 1,0 0-1,1 0 0,-1-1 1,0 1-1,1-1 1,0 0-1,-1-1 1,9 3-1,-2-1-506,-1 0 1,1-1-1,20 1 1,26-7-6475,-10-10-6413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3:30.097"/>
    </inkml:context>
    <inkml:brush xml:id="br0">
      <inkml:brushProperty name="width" value="0.025" units="cm"/>
      <inkml:brushProperty name="height" value="0.025" units="cm"/>
    </inkml:brush>
  </inkml:definitions>
  <inkml:trace contextRef="#ctx0" brushRef="#br0">0 2330 3235,'0'0'198,"12"-9"-113,69-59 1314,-2-3-1,136-159 1,-155 163-325,107-94 1,-63 66-736,-61 49 640,64-87 0,-10 11 47,-41 62-475,72-57 1,-65 62 139,79-94 554,-4 4 19,7 30-1109,-20 17 159,-94 69 77,33-41 0,-39 41 5,56-51 1,13 10 320,116-65 1,-59 41 575,-147 91-1619,3 0 388,-1-1 0,0 0-1,-1-1 1,1 1 0,-1-1 0,0 0 0,7-9 0,-4-12-6520,-7 17 479</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3.972"/>
    </inkml:context>
    <inkml:brush xml:id="br0">
      <inkml:brushProperty name="width" value="0.025" units="cm"/>
      <inkml:brushProperty name="height" value="0.025" units="cm"/>
    </inkml:brush>
  </inkml:definitions>
  <inkml:trace contextRef="#ctx0" brushRef="#br0">162 0 11211,'0'0'6347,"3"15"-6064,2 11 184,-2 1 0,-1-1 1,-1 1-1,-4 51 0,-25 127 1528,8-76-1329,-15 403 1430,38 3-46,-4 104-1920,1-627-387,-9 106-1198,8-110 834,-1 1 0,0 0 0,0-1 1,0 0-1,-1 1 0,-1-1 0,1 0 0,-1-1 0,-1 1 0,-9 13 0,-4-8-4557,-4-7-2515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411"/>
    </inkml:context>
    <inkml:brush xml:id="br0">
      <inkml:brushProperty name="width" value="0.025" units="cm"/>
      <inkml:brushProperty name="height" value="0.025" units="cm"/>
    </inkml:brush>
  </inkml:definitions>
  <inkml:trace contextRef="#ctx0" brushRef="#br0">1 35 11915,'0'0'7981,"16"7"-7484,4 1-306,0-1 0,1-1 1,0 0-1,0-2 0,26 3 0,-3-4 366,502 27 2722,2-47-2988,-304-9-140,639-43 2298,-102 80-2265,-384-1-107,-31-11 213,-132-1-3083,-219 4 175,-18 5-2356,-20 4-2889,-3-5-1041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4.741"/>
    </inkml:context>
    <inkml:brush xml:id="br0">
      <inkml:brushProperty name="width" value="0.025" units="cm"/>
      <inkml:brushProperty name="height" value="0.025" units="cm"/>
    </inkml:brush>
  </inkml:definitions>
  <inkml:trace contextRef="#ctx0" brushRef="#br0">1 6 17681,'0'0'427,"9"-1"123,7-2-16,-1 2 1,1 0-1,0 1 1,-1 1-1,1 0 1,-1 1-1,19 5 1,10 4 393,-16-5-602,0 1 0,-1 1-1,0 2 1,-1 1 0,0 1-1,27 16 1,-49-25-229,-1-1 0,1 1 0,-1 0-1,1 1 1,-1-1 0,0 0 0,0 1 0,-1 0 0,1 0 0,-1 0-1,0 0 1,0 0 0,0 0 0,0 0 0,-1 1 0,1-1 0,0 9-1,-2-6 42,1 0-1,-2 0 0,1 1 0,-1-1 0,-1 0 0,1 0 0,-1 0 1,0 0-1,0-1 0,-6 10 0,-4 7 188,-1-1-1,-1-1 1,-2 0-1,0-1 1,-24 23 0,-1-1-368,-3-3 0,-1-1 1,-86 54-1,130-91-289,-28 14-982,13-12-1696,6-11-4532,6-15-3840</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5.320"/>
    </inkml:context>
    <inkml:brush xml:id="br0">
      <inkml:brushProperty name="width" value="0.025" units="cm"/>
      <inkml:brushProperty name="height" value="0.025" units="cm"/>
    </inkml:brush>
  </inkml:definitions>
  <inkml:trace contextRef="#ctx0" brushRef="#br0">4 629 15375,'-1'11'603,"0"1"-411,0-3 141,0-1-1,1 1 1,0 0 0,3 15-1,-3-22-243,0 0-1,1 0 1,-1 0-1,1 0 0,0 0 1,-1 0-1,1 0 1,0 0-1,0 0 1,1 0-1,-1 0 1,0 0-1,1-1 1,-1 1-1,1 0 1,-1-1-1,1 0 1,0 1-1,0-1 1,-1 0-1,1 0 0,0 0 1,0 0-1,0 0 1,0 0-1,3 0 1,3 0 121,-1 0 0,0-1 0,0 0 0,0 0 0,1-1 0,-1 0 0,0 0 0,0-1 0,0 0 0,0 0 0,-1 0 0,1-1 0,-1 0 0,1 0 0,-1-1 0,0 0 0,0 0 0,7-7 0,12-10 510,-2-1 1,36-45-1,-49 55-465,36-45-13,-3-2 1,-2-2-1,-3-2 1,-2-1-1,-4-2 1,42-123-1,-64 157-268,-22 132-290,5-57 508,2-1-1,2 84 1,4-115-414,0 0 1,0 0 0,1 0 0,0-1 0,1 1-1,1-1 1,-1 1 0,2-1 0,-1 0-1,1 0 1,1-1 0,0 0 0,0 0-1,1 0 1,0-1 0,11 11 0,-13-15-383,-1-1 1,1 0-1,-1 0 0,1 0 1,0-1-1,0 1 0,0-1 1,1-1-1,-1 1 1,0-1-1,1 1 0,-1-2 1,8 2-1,24-1-8567</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180"/>
    </inkml:context>
    <inkml:brush xml:id="br0">
      <inkml:brushProperty name="width" value="0.025" units="cm"/>
      <inkml:brushProperty name="height" value="0.025" units="cm"/>
    </inkml:brush>
  </inkml:definitions>
  <inkml:trace contextRef="#ctx0" brushRef="#br0">77 89 13068,'0'0'6043,"-3"11"-5151,-4 18-220,1 0 0,1 1 0,0 47 0,6 105 403,1-96-1026,4 37-1555,-24-153-1254,10 8 2345,1 0 1,1 0-1,1-1 0,0 1 1,0-31-1,0-118 556,5 148-148,-1 4 295,1 0 0,2 0 1,0 0-1,0 0 0,8-22 0,-8 34-150,0 1 0,1 0 0,0 0 0,0 1 0,0-1 0,1 1 0,0-1 0,0 1 0,0 0 0,1 0 0,-1 1 0,1 0 0,0-1 0,1 2 0,-1-1 0,1 1 0,-1-1 0,13-3 0,6-2-46,0 2 0,1 1 0,0 1 0,0 1 0,0 1 0,0 1 0,42 3 0,-66-1-67,0 1-1,0-1 1,0 1-1,0-1 1,0 1-1,0-1 1,0 1-1,0 0 1,-1-1-1,1 1 1,0 0-1,0 0 0,-1 0 1,1 0-1,0-1 1,-1 1-1,1 0 1,-1 0-1,0 0 1,1 0-1,-1 0 1,0 0-1,1 0 1,-1 0-1,0 0 0,0 0 1,0 1-1,0-1 1,0 0-1,0 0 1,0 0-1,0 1 1,-6 40 1239,1-28-1001,-1-1 1,-1 1 0,0-1 0,0-1-1,-1 1 1,-1-1 0,-19 20-1,3-7 226,0-1 0,-34 24 0,57-46-522,-38 23 319,39-25-322,1 0 1,-1 1 0,1-1 0,-1 0 0,0 0 0,1 1-1,-1-1 1,0 0 0,1 0 0,-1 0 0,0 0 0,1 0-1,-1 0 1,0 0 0,1 0 0,-1 0 0,0 0 0,1-1-1,-1 1 1,0 0 0,1 0 0,-1-1 0,1 1 0,-1 0-1,1-1 1,-1 1 0,0 0 0,1-1 0,-1 1 0,1-1-1,0 1 1,-1-1 0,1 1 0,-1-1 0,1 1 0,0-1-1,-1 1 1,1-1 0,0 0 0,0 1 0,-1-1 0,1 0-1,0 1 1,0-1 0,0 1 0,0-1 0,0 0 0,0 1-1,0-1 1,0 0 0,0 1 0,0-1 0,0 0 0,0 1-1,1-1 1,-1 0 0,0 1 0,0-1 0,1 0 0,1-13-2127,1 0 0,1 0 0,0 1-1,6-14 1,10-25-10666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6.895"/>
    </inkml:context>
    <inkml:brush xml:id="br0">
      <inkml:brushProperty name="width" value="0.025" units="cm"/>
      <inkml:brushProperty name="height" value="0.025" units="cm"/>
    </inkml:brush>
  </inkml:definitions>
  <inkml:trace contextRef="#ctx0" brushRef="#br0">429 0 17457,'0'0'2477,"0"15"-476,0-14-1932,0 12 248,-1-1-1,0 0 0,-1 0 0,0 1 0,-1-1 1,0-1-1,-1 1 0,-5 11 0,-17 31 579,-63 95-1,70-122-676,-1-1 0,-2-1 0,0-1 0,-2 0 0,-28 21-1,47-41-201,0 0-1,0-1 0,-1 1 1,1-1-1,-1-1 0,0 1 0,0-1 1,0 1-1,-7 0 0,11-3-178,0 0 0,1 0 0,-1 0 0,0 0 0,0 0 0,0 0 0,0-1 0,0 1 0,1 0 0,-1-1 0,0 0 0,0 1 0,1-1 0,-1 0 0,0 0 0,1 0 0,-1 0 0,1 0 0,-1-1 0,1 1 0,0 0 0,-1-1 0,1 1 0,0-1 1,0 1-1,0-1 0,0 1 0,0-1 0,0 0 0,1 1 0,-1-1 0,1 0 0,-1 0 0,0-2 0,-9-43-4781,2-11-1873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252"/>
    </inkml:context>
    <inkml:brush xml:id="br0">
      <inkml:brushProperty name="width" value="0.025" units="cm"/>
      <inkml:brushProperty name="height" value="0.025" units="cm"/>
    </inkml:brush>
  </inkml:definitions>
  <inkml:trace contextRef="#ctx0" brushRef="#br0">0 0 12684,'0'0'2338,"49"44"32,-10-17 321,5 0-193,1 2-320,5-2-704,1-1-737,-1-3-609,-2-1-737,-6-5-2242,-9-11-3234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595"/>
    </inkml:context>
    <inkml:brush xml:id="br0">
      <inkml:brushProperty name="width" value="0.025" units="cm"/>
      <inkml:brushProperty name="height" value="0.025" units="cm"/>
    </inkml:brush>
  </inkml:definitions>
  <inkml:trace contextRef="#ctx0" brushRef="#br0">1 0 5926</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7.986"/>
    </inkml:context>
    <inkml:brush xml:id="br0">
      <inkml:brushProperty name="width" value="0.025" units="cm"/>
      <inkml:brushProperty name="height" value="0.025" units="cm"/>
    </inkml:brush>
  </inkml:definitions>
  <inkml:trace contextRef="#ctx0" brushRef="#br0">0 1684 6726,'0'0'9935,"11"-6"-8974,1363-830 1299,-1015 612-2059,598-348 3002,-940 563-3183,-11 6 9,0 0 0,0 0 0,-1-1 0,1 0 0,-1 0-1,1-1 1,5-6 0,-33 12 83,-54 22-5643,28-9-1729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19.225"/>
    </inkml:context>
    <inkml:brush xml:id="br0">
      <inkml:brushProperty name="width" value="0.025" units="cm"/>
      <inkml:brushProperty name="height" value="0.025" units="cm"/>
    </inkml:brush>
  </inkml:definitions>
  <inkml:trace contextRef="#ctx0" brushRef="#br0">61 201 8904,'-7'1'793,"-37"-2"8354,44 1-9007,-1 0-1,1 0 1,0 0 0,-1 0 0,1 0 0,-1 0 0,1 0-1,0 0 1,-1-1 0,1 1 0,0 0 0,-1 0 0,1 0 0,-1-1-1,1 1 1,0 0 0,0 0 0,-1-1 0,1 1 0,0 0-1,-1-1 1,1 1 0,0 0 0,0-1 0,0 1 0,-1 0-1,1-1 1,0 1 0,0-1 0,14-16 1111,18-6-1087,1 1 0,1 1 0,61-26 0,-95 47-160,0-1 0,1 1 0,-1 0 0,1 0 0,-1 0 0,1-1 0,-1 1 0,1 0 0,-1 0 0,1 0 0,-1 0 0,1 0 0,0 0 0,-1 0 0,1 0 0,-1 0 0,1 0 0,-1 1 0,1-1 0,-1 0 0,1 0 0,-1 0 0,1 1-1,-1-1 1,0 0 0,1 0 0,-1 1 0,1-1 0,-1 0 0,0 1 0,1-1 0,-1 1 0,0-1 0,1 1 0,-1-1 0,1 1 0,6 25 412,-7-23-356,0 0 0,0 0 0,1-1 0,-1 1 0,1 0 0,0-1 0,0 1 0,0-1 0,0 1 0,0-1-1,0 1 1,1-1 0,-1 0 0,1 1 0,-1-1 0,1 0 0,0 0 0,0 0 0,4 2 0,1-2 79,0 0 0,1-1 0,-1 0 0,1 0 0,-1 0 0,1-1 0,0 0-1,-1-1 1,1 0 0,-1 0 0,1 0 0,-1-1 0,0 0 0,0-1 0,0 0 0,8-4 0,-3 2-92,-1-1-1,0 0 1,-1-1 0,1 0 0,-1 0-1,-1-1 1,1-1 0,-1 0 0,8-10-1,-6-1 606,-11 20-631,1 0 1,-1-1 0,0 1 0,0 0 0,0 0 0,1-1 0,-1 1 0,0 0 0,0-1 0,0 1 0,0 0 0,0-1 0,0 1 0,0 0 0,0-1 0,0 1 0,1 0 0,-2-1 0,1 1 0,0 0 0,0-1 0,0 1 0,0 0 0,0-1-1,0 1 1,0 0 0,0-1 0,0 1 0,-1 0 0,1 0 0,0-1 0,0 1 0,0 0 0,-1-1 0,1 1 0,0 0 0,0 0 0,-1 0 0,1-1 0,0 1 0,0 0 0,-1 0 0,1 0 0,0-1 0,-1 1 0,1 0 0,0 0 0,-1 0-1,1 0 1,0 0 0,-1 0 0,1 0 0,-1 0-86,37 2-2872,-36-2 2928,3 1-887,0-1 1,-1 0-1,1 0 0,0 0 1,0 0-1,0-1 0,-1 1 1,1-1-1,0 0 0,5-1 1,8-13-9986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8.643"/>
    </inkml:context>
    <inkml:brush xml:id="br0">
      <inkml:brushProperty name="width" value="0.025" units="cm"/>
      <inkml:brushProperty name="height" value="0.025" units="cm"/>
    </inkml:brush>
  </inkml:definitions>
  <inkml:trace contextRef="#ctx0" brushRef="#br0">0 1 15054,'0'0'1959,"11"6"-1371,28 16 176,2-2 1,84 30-1,98 14 142,-147-46-853,0 4 0,-2 3 0,134 64 0,131 139 9,-230-148 876,168 94 0,-67-76 2016,117 29-2703,-33-14 820,-113-36-73,-180-77-325,-28-3-444,21 1-472,1 1-764,0 0 0,1 0 0,-1-1 0,0 1 0,0-1 0,-6-4 0,-1-6-5292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545"/>
    </inkml:context>
    <inkml:brush xml:id="br0">
      <inkml:brushProperty name="width" value="0.025" units="cm"/>
      <inkml:brushProperty name="height" value="0.025" units="cm"/>
    </inkml:brush>
  </inkml:definitions>
  <inkml:trace contextRef="#ctx0" brushRef="#br0">261 0 11499,'0'0'9961,"-31"55"-8647,9-10-386,-10 4-319,-6 5 0,1-2-97,2-4-128,5-8 65,8-9-161,10-12-224,10-15-384,22-28-5414,3-12-543,3-12-6792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6:59.889"/>
    </inkml:context>
    <inkml:brush xml:id="br0">
      <inkml:brushProperty name="width" value="0.025" units="cm"/>
      <inkml:brushProperty name="height" value="0.025" units="cm"/>
    </inkml:brush>
  </inkml:definitions>
  <inkml:trace contextRef="#ctx0" brushRef="#br0">37 1 17969,'0'0'1020,"-3"12"405,-2 6-687,-3 10 616,1 0 0,-5 45-1,11-67-1299,1 0 0,-1 1-1,1-1 1,0 0 0,1 1-1,-1-1 1,1 0 0,0 1-1,1-1 1,0 0 0,0 0-1,0 0 1,0 0 0,1 0-1,0-1 1,1 1 0,-1-1-1,9 9 1,21 7-315,-28-19-173,0 0 0,-1 0 1,0 0-1,1 1 0,-1 0 1,0 0-1,0 0 1,5 7-1,-26-8-16798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0.233"/>
    </inkml:context>
    <inkml:brush xml:id="br0">
      <inkml:brushProperty name="width" value="0.025" units="cm"/>
      <inkml:brushProperty name="height" value="0.025" units="cm"/>
    </inkml:brush>
  </inkml:definitions>
  <inkml:trace contextRef="#ctx0" brushRef="#br0">1 60 15407,'0'0'11018,"0"-50"-9961,23 45-609,5 2-384,8 2-64,-1 1-480,4 0-2723,-4 0-4644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2.895"/>
    </inkml:context>
    <inkml:brush xml:id="br0">
      <inkml:brushProperty name="width" value="0.025" units="cm"/>
      <inkml:brushProperty name="height" value="0.025" units="cm"/>
    </inkml:brush>
  </inkml:definitions>
  <inkml:trace contextRef="#ctx0" brushRef="#br0">24 0 16592,'0'0'480,"0"3"321,-3 10 288,0 6 96,0 5-160,-3 3-192,3 5-129,0 0-63,2-1 32,0-5-257,1-3-288,0-8-96,0-6-128,0-3-1121,1-6-1538,2 0-544,-3-11-2050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3.984"/>
    </inkml:context>
    <inkml:brush xml:id="br0">
      <inkml:brushProperty name="width" value="0.025" units="cm"/>
      <inkml:brushProperty name="height" value="0.025" units="cm"/>
    </inkml:brush>
  </inkml:definitions>
  <inkml:trace contextRef="#ctx0" brushRef="#br0">0 85 12204,'0'0'12806,"5"8"-11984,6 13-262,47 78 1663,-54-91-2119,1-1 1,1-1-1,-1 1 1,1-1-1,0 0 0,0 0 1,1 0-1,-1-1 1,1 0-1,1-1 1,7 5-1,-12-8-81,-1 0-1,0 0 1,1 0-1,-1-1 0,1 1 1,-1-1-1,0 1 1,1-1-1,-1 0 1,1 0-1,0 0 1,-1 0-1,0-1 0,1 1 1,-1-1-1,1 1 1,-1-1-1,1 0 1,-1 0-1,0 0 0,0 0 1,1 0-1,1-2 1,-1 0 53,0-1 0,0 1 0,-1 0-1,0-1 1,1 1 0,-1-1 0,0 0 0,-1 0 0,1 0 0,-1 0 0,1 0 0,0-6 0,1-11 198,0 0 1,-2-1 0,-1 1-1,-2-27 1,-8 10-267,0-1-48,19 30-5176,3 0-3021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290"/>
    </inkml:context>
    <inkml:brush xml:id="br0">
      <inkml:brushProperty name="width" value="0.025" units="cm"/>
      <inkml:brushProperty name="height" value="0.025" units="cm"/>
    </inkml:brush>
  </inkml:definitions>
  <inkml:trace contextRef="#ctx0" brushRef="#br0">0 91 15631,'0'0'2818,"54"-15"-2081,-5 2-96,9-3-385,17 2-192,10 3-961,1-1-1953,-1 7-2307,-5 0-5541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652"/>
    </inkml:context>
    <inkml:brush xml:id="br0">
      <inkml:brushProperty name="width" value="0.025" units="cm"/>
      <inkml:brushProperty name="height" value="0.025" units="cm"/>
    </inkml:brush>
  </inkml:definitions>
  <inkml:trace contextRef="#ctx0" brushRef="#br0">1 49 14958,'0'0'1933,"8"4"-1811,-1-2-135,1-1 0,-1 1 0,0-1 0,0 0 0,1-1 0,-1 0 0,1 0 0,-1 0 0,0-1 0,1 0 0,-1-1 0,0 0 0,0 0 0,0 0 0,7-4 0,11-3-705,-9 2-209,1 1 0,0 0 0,0 2 0,1 0 0,-1 1 0,19-1 0,-35 4 885,0 0 0,0 0 0,0 0 0,0 0 0,0 1 0,0-1 0,-1 0 0,1 1 0,0-1 0,0 1 0,0-1 0,0 1 0,-1-1 0,1 1 0,0-1 0,-1 1 0,1 0 0,0 0 0,-1-1 0,1 1 0,-1 0 0,1 0 0,-1 0 0,1-1 0,-1 1 0,0 0 0,1 0 0,-1 0 0,0 0 0,0 1 0,5 41 2429,-6-38-1941,2 0 0,-1-1 0,0 1 0,1 0 0,0 0 0,3 9 0,2-4-280,1 0 0,1-1-1,-1 0 1,15 13 0,-15-16-975,0 1 0,0 0 0,-1 1 0,0 0 0,0 0 0,-1 0 0,8 16 0,-1 10-6040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05.981"/>
    </inkml:context>
    <inkml:brush xml:id="br0">
      <inkml:brushProperty name="width" value="0.025" units="cm"/>
      <inkml:brushProperty name="height" value="0.025" units="cm"/>
    </inkml:brush>
  </inkml:definitions>
  <inkml:trace contextRef="#ctx0" brushRef="#br0">121 1 10442,'-2'13'1612,"-13"237"2444,13 16-4373,2-225-91,-1-24 42,0 0-1,-1 0 0,-7 29 1,-3-6 1720,-25 55 0,8-26 1141,18-27-3878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12.404"/>
    </inkml:context>
    <inkml:brush xml:id="br0">
      <inkml:brushProperty name="width" value="0.025" units="cm"/>
      <inkml:brushProperty name="height" value="0.025" units="cm"/>
    </inkml:brush>
  </inkml:definitions>
  <inkml:trace contextRef="#ctx0" brushRef="#br0">376 230 4036,'9'-9'75,"16"-17"-102,-4 6 1297,29-36 1,-46 50-578,1 0 1,-1 0-1,0 0 0,-1 0 0,0 0 0,0-1 0,0 0 0,-1 1 1,0-1-1,0 0 0,-1 0 0,2-11 0,-4 17-626,1 0-1,0 0 0,0 0 1,-1 0-1,1 0 0,-1-1 1,1 1-1,-1 0 1,1 0-1,-1 0 0,1 0 1,-1 0-1,0 0 1,0 1-1,1-1 0,-1 0 1,0 0-1,0 0 1,0 1-1,0-1 0,0 1 1,0-1-1,0 1 1,0-1-1,0 1 0,0-1 1,-1 1-1,1 0 1,0-1-1,0 1 0,0 0 1,0 0-1,-1 0 0,1 0 1,0 0-1,-2 1 1,-4-1-51,0 0-1,0 1 1,0 0 0,0 1 0,-9 2 0,-4 4-2,0 1 1,1 1 0,0 1-1,0 1 1,1 0 0,0 1-1,1 1 1,-24 26-1,13-9 36,0 2 0,3 0 0,-34 57 0,43-61 17,1 1 0,1 0 1,2 1-1,1 1 0,1-1 0,2 2 0,1-1 1,-3 46-1,9-63-64,1 0 0,0 0 1,1 0-1,1 0 0,1 0 0,0 0 1,1-1-1,0 1 0,7 14 0,-6-20-16,0 1 0,1-1 0,0 0 0,0 0 0,1 0 0,0-1 0,1 0-1,0-1 1,0 1 0,1-2 0,0 1 0,0-1 0,16 8 0,-9-7 16,1-1 1,0 0 0,0-1-1,0-1 1,0-1-1,1 0 1,-1-2 0,1 0-1,0 0 1,0-2 0,-1 0-1,1-1 1,-1-1 0,1-1-1,-1 0 1,0-1-1,22-10 1,-5 0 15,0-1-1,-1-2 1,-1-1-1,-1-1 1,0-2-1,-2-1 1,34-33-1,-41 33 124,0-1 0,-2 0 0,0-1 1,-2-1-1,-1-1 0,-1-1 0,-1 0 0,17-50 0,-28 65 57,0 1 0,-1-1 0,-1 0 0,-1 0 0,0 0 0,0 0 0,-1 0 0,-1 0-1,0 0 1,-4-16 0,3 19-38,-2-1 0,0 1 0,0 0-1,-1 0 1,0 1 0,0 0-1,-1-1 1,0 2 0,-1-1 0,0 1-1,-1 0 1,1 0 0,-17-11 0,9 9-112,0 1 0,0 0 0,-1 1 1,0 1-1,-1 1 0,1 0 1,-1 1-1,0 1 0,-1 1 1,1 0-1,0 1 0,-1 1 1,0 0-1,-19 3 0,7 0-406,1 2 1,0 0-1,0 2 0,1 2 1,-1 0-1,2 2 0,-45 21 1,35-8-2905,17-5-2009,6 0-4857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0.272"/>
    </inkml:context>
    <inkml:brush xml:id="br0">
      <inkml:brushProperty name="width" value="0.025" units="cm"/>
      <inkml:brushProperty name="height" value="0.025" units="cm"/>
    </inkml:brush>
  </inkml:definitions>
  <inkml:trace contextRef="#ctx0" brushRef="#br0">149 1 7847,'0'0'20334,"-8"0"-18791,0 1-1406,1 1 0,-1 0 0,0 0-1,1 0 1,-1 1 0,1 0 0,0 1 0,0 0 0,0 0-1,1 0 1,-1 1 0,1 0 0,0 0 0,0 1 0,1-1-1,0 1 1,0 1 0,-7 10 0,11-16-168,0-1 1,1 1-1,-1 0 1,1-1-1,-1 1 1,0 0-1,1-1 0,-1 1 1,1 0-1,0 0 1,-1 0-1,1 0 1,0-1-1,-1 1 0,1 0 1,0 0-1,0 0 1,0 0-1,0 0 1,0 0-1,0 0 0,0 0 1,0 0-1,0 0 1,0-1-1,1 1 1,-1 0-1,0 0 1,0 0-1,1 0 0,-1 0 1,1-1-1,-1 1 1,1 0-1,-1 0 1,1-1-1,-1 1 0,1 0 1,0-1-1,-1 1 1,1 0-1,0-1 1,0 1-1,0-1 0,-1 0 1,1 1-1,0-1 1,0 1-1,0-1 1,0 0-1,0 0 1,-1 0-1,1 1 0,0-1 1,0 0-1,0 0 1,1 0-1,11 1-819,0-1 0,-1 0 0,20-3 0,-15 2-421,30-6-2123,14 0-637,-60 7 4077,-1 0 0,1 1 0,-1-1 1,0 0-1,1 0 0,-1 1 0,1-1 0,-1 1 0,1-1 1,-1 0-1,0 1 0,1-1 0,-1 1 0,0-1 1,0 1-1,1-1 0,-1 1 0,0-1 0,0 1 0,0 0 1,1-1-1,-1 1 0,0-1 0,0 1 0,0-1 0,0 1 1,0-1-1,0 1 0,0 0 0,0-1 0,0 1 1,-1-1-1,1 1 0,0-1 0,-1 2 0,-5 21 2135,-7 1-497,0-1-1,-2 0 1,-1-2-1,-1 0 0,-24 24 1,30-33-1343,11-12-367,0 0 0,0 0 0,0 0 0,0 0 0,0-1 0,0 1 0,0 0 0,0 0 0,0 0 0,0 0 0,0 0 0,-1 0-1,1 0 1,0 0 0,0 0 0,0-1 0,0 1 0,0 0 0,0 0 0,0 0 0,-1 0 0,1 0 0,0 0 0,0 0 0,0 0 0,0 0-1,0 0 1,0 0 0,-1 0 0,1 0 0,0 0 0,0 0 0,0 0 0,0 0 0,0 0 0,0 0 0,0 0 0,-1 0 0,1 0 0,0 0 0,0 1-1,0-1 1,0 0 0,0 0 0,0 0 0,0 0 0,0 0 0,-1 0 0,1 0 0,0 0 0,0 0 0,0 1 0,0-1 0,0 0 0,0 0 0,0 0-1,0 0 1,0 0 0,0 1 0,4-19-2827,11-21-4666,-2 15 1209,0-2-2707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0.132"/>
    </inkml:context>
    <inkml:brush xml:id="br0">
      <inkml:brushProperty name="width" value="0.025" units="cm"/>
      <inkml:brushProperty name="height" value="0.025" units="cm"/>
    </inkml:brush>
  </inkml:definitions>
  <inkml:trace contextRef="#ctx0" brushRef="#br0">37 121 13805,'0'0'2611,"-2"-9"-754,0 2-1871,-5-34 3182,7 39-2996,0 1 0,1-1-1,-1 0 1,0 0 0,1 0 0,-1 0-1,1 0 1,0 1 0,-1-1 0,1 0 0,0 0-1,0 1 1,0-1 0,1 1 0,-1-1-1,0 1 1,0-1 0,1 1 0,-1 0-1,1 0 1,-1-1 0,1 1 0,3-1 0,6-3 40,1 1 1,1 0-1,-1 0 1,0 2-1,1 0 1,-1 0-1,1 1 1,0 0 0,0 1-1,24 4 1,-36-4-211,1 0 0,-1 0 0,1 0 0,-1 1 1,0-1-1,1 0 0,-1 1 0,0-1 0,1 1 1,-1 0-1,0-1 0,0 1 0,0 0 0,1 0 1,-1 0-1,0 0 0,0 0 0,0 0 0,0 0 0,-1 0 1,1 0-1,0 0 0,0 1 0,-1-1 0,1 0 1,-1 1-1,1-1 0,-1 0 0,1 1 0,-1-1 1,0 0-1,0 1 0,0-1 0,0 1 0,0-1 0,0 0 1,0 1-1,0-1 0,0 1 0,-1-1 0,1 0 1,-1 2-1,-1 3 21,1-1 0,-2 0 0,1 0 0,0 0 1,-1 0-1,0 0 0,0 0 0,-1-1 0,-4 6 0,-11 8 76,-1-1-1,-37 23 1,28-20-69,29-20-31,0 0-1,-1 0 1,1 0-1,0 0 1,0 0-1,-1 0 1,1 0 0,0 0-1,0 1 1,-1-1-1,1 0 1,0 0-1,0 0 1,0 0 0,-1 1-1,1-1 1,0 0-1,0 0 1,0 0-1,0 1 1,0-1 0,-1 0-1,1 0 1,0 1-1,0-1 1,0 0-1,0 0 1,0 1 0,0-1-1,0 0 1,0 0-1,0 1 1,0-1-1,0 0 1,0 0 0,0 1-1,0-1 1,0 0-1,0 1 1,0-1-1,0 0 1,0 0 0,0 1-1,1-1 1,-1 0-1,0 0 1,0 0-1,0 1 1,19 5-166,41-3-197,-43-2 298,-9-1 54,-1 1 0,1 0 1,-1 0-1,0 0 0,1 1 1,-1 1-1,0-1 1,0 1-1,11 6 0,-15-7 5,0 1 0,0-1 0,0 1 1,-1 0-1,1 0 0,-1 0 0,1 0 0,-1 0 0,0 0 0,0 0 0,0 1 0,-1-1 0,1 1 0,-1 0 1,0-1-1,0 1 0,0 0 0,-1 0 0,1-1 0,-1 8 0,0-2 142,0 0 1,-1 0-1,0 0 0,0 1 1,-1-1-1,-1 0 0,1-1 0,-2 1 1,1 0-1,-1-1 0,0 0 1,-1 0-1,0 0 0,0 0 0,0-1 1,-1 0-1,-1 0 0,-10 9 1,9-9 16,0 0 0,-1-1 0,0-1 0,0 1 0,0-1 0,-1-1 1,1 0-1,-1 0 0,0-1 0,0 0 0,-1-1 0,1 0 0,0 0 1,-1-1-1,1-1 0,-15 0 0,23-1-317,0 1 0,0 0 0,-1-1 0,1 0 0,0 1 0,0-1 0,0 0 0,0 0 0,0 0 0,0 0 0,0-1 0,1 1 0,-1 0 0,0-1 0,1 1 0,-1-1 0,1 0 0,-1 1 0,1-1 0,0 0 0,0 0 0,0 0 0,0 0 0,0 0 0,0 0 0,0 0 0,1 0 0,-1 0 0,1 0 0,0-1 0,-1-3 0,1 2-311,0-1 0,0 1 0,0 0 0,0 0 0,1-1 0,-1 1 0,1 0-1,0 0 1,1 0 0,-1 0 0,1 0 0,0 0 0,0 0 0,0 0 0,4-5-1,16-13-4557,3 0-1281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7:51.592"/>
    </inkml:context>
    <inkml:brush xml:id="br0">
      <inkml:brushProperty name="width" value="0.025" units="cm"/>
      <inkml:brushProperty name="height" value="0.025" units="cm"/>
    </inkml:brush>
  </inkml:definitions>
  <inkml:trace contextRef="#ctx0" brushRef="#br0">1 195 10730,'0'0'3652,"8"-2"-3498,72-11 1740,1 3-1,82 0 0,-162 10-1881,146 1 779,0-6 1,162-27 0,-146 2-646,5-3-118,312-21 1,-10 68 75,121-6 1126,-466-17-1008,209-10 215,-248 19-275,162 19-1,-213-14-42,1-2-1,0-1 0,0-2 0,-1-1 0,1-2 1,65-15-1,-72 13-550,-18 5-5622,-22 0-1527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8:23.557"/>
    </inkml:context>
    <inkml:brush xml:id="br0">
      <inkml:brushProperty name="width" value="0.025" units="cm"/>
      <inkml:brushProperty name="height" value="0.025" units="cm"/>
    </inkml:brush>
  </inkml:definitions>
  <inkml:trace contextRef="#ctx0" brushRef="#br0">56 84 9865,'0'0'2472,"-8"-8"-1532,-40-37 891,99 40-566,287-14-779,-250 15 208,0 4 1,0 3 0,106 18 0,-140-14-640,776 18 1218,-582-26-982,316-28 104,-1 0 513,324 45 309,-755-16-941,-76 0-3440,-32-1-1219,-5-8-3315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29:13.605"/>
    </inkml:context>
    <inkml:brush xml:id="br0">
      <inkml:brushProperty name="width" value="0.025" units="cm"/>
      <inkml:brushProperty name="height" value="0.025" units="cm"/>
    </inkml:brush>
  </inkml:definitions>
  <inkml:trace contextRef="#ctx0" brushRef="#br0">53 209 8584,'0'0'6054,"-8"-1"-4730,1 0-949,5 0-248,-1 1-1,1-1 1,-1 1 0,0 0 0,1-1 0,-1 1-1,1 0 1,-1 1 0,0-1 0,1 0-1,-1 1 1,-4 1 0,64 4 2003,323 3 98,-256-5-1733,287 40 1349,-78-4-1542,1010 28 472,-876-39-728,202 4-7,89-65 80,0-41 336,-465 42-351,1023-120 724,-594 5 501,-704 142-1320,-2 1 360,-29 2-293,-38 2-3457,-2 3-3995,-2 1-4209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01.455"/>
    </inkml:context>
    <inkml:brush xml:id="br0">
      <inkml:brushProperty name="width" value="0.025" units="cm"/>
      <inkml:brushProperty name="height" value="0.025" units="cm"/>
    </inkml:brush>
  </inkml:definitions>
  <inkml:trace contextRef="#ctx0" brushRef="#br0">36 190 8872,'0'0'5894,"-6"-8"-4730,-20-24-155,26 32-962,0 0 1,-1 0-1,1 0 1,0 0 0,0 0-1,0 0 1,0 0-1,0 0 1,-1-1 0,1 1-1,0 0 1,0 0-1,0 0 1,0 0-1,0 0 1,0 0 0,0-1-1,-1 1 1,1 0-1,0 0 1,0 0-1,0 0 1,0 0 0,0-1-1,0 1 1,0 0-1,0 0 1,0 0 0,0 0-1,0-1 1,0 1-1,0 0 1,0 0-1,0 0 1,0 0 0,0-1-1,0 1 1,0 0-1,0 0 1,0 0-1,0 0 1,1 0 0,-1-1-1,0 1 1,0 0-1,0 0 1,0 0 0,0 0-1,0 0 1,0 0-1,0-1 1,1 1-1,-1 0 1,0 0 0,0 0-1,0 0 1,0 0-1,1 0 1,-1 0 0,0 0-1,0 0 1,0 0-1,0 0 1,0 0-1,1 0 1,-1 0 0,19 3 749,23 10-677,4 3-19,1-3 1,1-1-1,0-3 1,1-2-1,72 2 0,303 40 1059,-208-19-670,-115-22-280,0-4 0,1-5 0,-1-4 0,0-4 0,106-25 0,413-32 150,-83 14-79,-470 42-225,601-73 763,-391 63-484,434-15-125,-688 37-212,-1 0 1,0 2 0,0 1 0,0 0-1,-1 2 1,1 0 0,38 21 0,-25-12-2501,53 15 1,-39-19-2774</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0.540"/>
    </inkml:context>
    <inkml:brush xml:id="br0">
      <inkml:brushProperty name="width" value="0.025" units="cm"/>
      <inkml:brushProperty name="height" value="0.025" units="cm"/>
    </inkml:brush>
  </inkml:definitions>
  <inkml:trace contextRef="#ctx0" brushRef="#br0">1 536 7751,'0'0'1420,"8"-12"-913,0-1-498,2 1 0,-1 1-1,1 0 1,1 0-1,0 1 1,1 1-1,0 0 1,0 0-1,14-7 1,9 1 266,0 1 1,1 1-1,0 2 0,55-9 0,158-11 4337,-118 17-3265,114-17-462,605-67 682,4 51-1024,-37 61-166,412-10 703,-290-61-679,149-5 138,-1047 60-537,1139-14 1522,-1128 19-1632,93 18 0,-22 9-3669,-83-17-937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36.983"/>
    </inkml:context>
    <inkml:brush xml:id="br0">
      <inkml:brushProperty name="width" value="0.025" units="cm"/>
      <inkml:brushProperty name="height" value="0.025" units="cm"/>
    </inkml:brush>
  </inkml:definitions>
  <inkml:trace contextRef="#ctx0" brushRef="#br0">1 277 10954,'1'-12'214,"0"2"-159,1 1 0,-1 0 1,2-1-1,-1 1 0,1 0 1,1 0-1,0 0 0,0 1 0,1-1 1,-1 1-1,2 0 0,-1 0 0,1 1 1,1-1-1,-1 1 0,9-6 0,5-1 3,1 0 0,0 2 0,1 0 0,0 1 0,1 2-1,0 0 1,0 2 0,1 0 0,0 1 0,0 2 0,33-2-1,-29 4 0,-1 1 0,1 1-1,-1 2 1,1 1-1,-1 1 1,0 2 0,0 0-1,-1 2 1,50 21-1,-42-11 41,-1 2 0,-1 1-1,0 1 1,-2 2-1,0 1 1,-2 2 0,-1 1-1,-1 0 1,-2 2-1,-1 1 1,-1 1 0,-1 1-1,15 35 1,17 50 558,-4 2 1,49 193-1,-91-290-669,59 216 169,-9 2-1,-11 3 1,22 385 0,-63-262 24,-55 479 0,2-312 492,38 0-387,13-466-230,3 1 0,3-1-1,3-1 1,2 0 0,4 0-1,36 90 1,-40-126-32,2 0-1,1-1 1,1 0-1,2-2 1,1 0-1,27 28 1,-29-37-22,1-1 0,1-1 1,1-1-1,0 0 0,0-2 0,2-1 0,0 0 1,43 15-1,0-9 40,1-3 0,107 13 0,-95-18 7,112 30-1,-190-41-36,0 1 1,0-1-1,0 1 0,1 0 0,-1-1 0,0 1 0,0 0 1,0 0-1,0 1 0,0-1 0,2 3 0,-4-3 10,0 0 0,0 0 0,0 0 0,-1 0 0,1 0 0,0 0 0,-1 0 0,1 1 0,-1-1 0,1 0 0,-1-1 0,1 1 0,-1 0 0,0 0-1,0 0 1,1 0 0,-1 0 0,0-1 0,0 1 0,0 0 0,0-1 0,0 1 0,0-1 0,0 1 0,-2 0 0,-24 21 117,1 1 0,1 0 1,2 2-1,0 1 0,-20 31 1,-1 7 82,-40 81 1,66-110-244,2 1 0,1 0 0,2 1 0,2 0-1,1 1 1,2 0 0,1 0 0,3 1 0,1 0 0,1 0 0,3 0 0,1 0-1,1 0 1,12 50 0,12 16-424,5 0 1,55 124-1,118 188-215,-35-82 630,-133-249 121,-3 2 0,22 92 0,-49-154 51,-2 0 0,-1 0 1,0 1-1,-2-1 0,-2 38 0,-1-49-29,-1-1-1,-1 1 1,0-1-1,-1 1 1,0-1-1,-1-1 1,-1 1-1,0 0 1,0-1-1,-2-1 1,-10 16-1,-5-1 175,-1-1-1,-1-1 0,0-1 0,-2-1 0,-1-2 0,-1-1 0,-1-1 0,-34 16 0,-265 105 1731,317-136-1969,-115 43 191,-317 132-901,428-171 212,-24 11-915,15-9-2868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8.248"/>
    </inkml:context>
    <inkml:brush xml:id="br0">
      <inkml:brushProperty name="width" value="0.025" units="cm"/>
      <inkml:brushProperty name="height" value="0.025" units="cm"/>
    </inkml:brush>
  </inkml:definitions>
  <inkml:trace contextRef="#ctx0" brushRef="#br0">2199 345 8456,'-284'-15'868,"-368"-9"714,580 27-1467,0 2 0,0 4-1,1 3 1,1 3-1,-69 25 1,11 5-72,-209 105 0,311-137 5,2 1 0,0 0-1,1 2 1,0 1-1,-32 31 1,44-36-26,0 1-1,0 1 1,1-1-1,1 2 1,0-1 0,1 1-1,1 1 1,0 0-1,1 0 1,-6 24 0,4-3-19,1 0 1,2 1-1,1 0 1,2 0-1,2 0 1,2 0-1,1-1 1,16 74 0,-11-80-2,1 0 1,2 0 0,2-1 0,0 0 0,2-2 0,1 1 0,1-2 0,2 0 0,0-1 0,42 42 0,-22-34-7,2-1 1,1-1 0,1-3-1,1-2 1,2-1 0,0-3 0,2-2-1,63 20 1,33 1-76,237 38 1,497 25-599,-672-96 625,1-10 0,263-34 0,-210-4 227,-2-10 0,-2-12 0,-4-11 0,394-169 0,-554 200-181,95-60-1,-161 86 134,-1-2 0,0-1 1,-2-1-1,0-1 0,-1-1 0,-1-1 1,-2-1-1,23-32 0,-34 40-7,0 0 0,-1-1 0,0 0-1,-2-1 1,0 1 0,0-1 0,-2 0-1,0 0 1,-1-1 0,-1 1 0,0 0 0,-2-1-1,0 1 1,0 0 0,-2 0 0,0-1-1,-8-22 1,-2 1-22,-1 1 0,-2 1-1,-1 0 1,-2 1 0,-2 1 0,-34-44-1,21 36-13,-2 1-1,-1 3 0,-3 0 0,0 3 1,-75-51-1,50 46-30,-2 3 0,-1 2 0,-106-38 0,32 27-44,-2 7 0,-2 6 0,-244-25 0,31 29-631,-626 28 0,710 26-1535,-297 65 0,284-32-1088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3:15.251"/>
    </inkml:context>
    <inkml:brush xml:id="br0">
      <inkml:brushProperty name="width" value="0.025" units="cm"/>
      <inkml:brushProperty name="height" value="0.025" units="cm"/>
    </inkml:brush>
  </inkml:definitions>
  <inkml:trace contextRef="#ctx0" brushRef="#br0">191 507 5926,'-8'-1'-726,"-35"-4"2114,1-2 0,-55-17 0,149 19-1912,631-53 204,-535 41 321,203-28 6,-238 25-8,121-37-1,-72 4 3,83-23-11,-194 63 61,0 2 0,100-6 1,139 16 126,-162 3-118,244-26 0,-266 7-40,36-7 130,236-9 1,-311 33-117,0 3-1,111 19 1,-85-5-1219,160 9 0,-117-24-2216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0.879"/>
    </inkml:context>
    <inkml:brush xml:id="br0">
      <inkml:brushProperty name="width" value="0.025" units="cm"/>
      <inkml:brushProperty name="height" value="0.025" units="cm"/>
    </inkml:brush>
  </inkml:definitions>
  <inkml:trace contextRef="#ctx0" brushRef="#br0">384 49 13293,'0'0'651,"-7"-8"-139,4 5-407,1 0 1,0 0-1,-1 0 0,0 0 0,0 0 0,0 1 0,0-1 0,0 1 1,0 0-1,0 0 0,-1 0 0,1 1 0,-1-1 0,1 1 0,-1 0 1,0 0-1,0 0 0,1 0 0,-1 1 0,0-1 0,0 1 0,0 0 0,0 0 1,0 0-1,0 1 0,1 0 0,-1-1 0,0 1 0,0 1 0,1-1 1,-1 0-1,1 1 0,-1 0 0,1 0 0,-6 4 0,-11 10 165,2 2 1,0 0-1,1 1 0,1 0 0,0 2 0,2 0 1,0 0-1,2 2 0,0-1 0,-9 29 0,6-13 190,2 2-1,2-1 0,2 1 1,1 1-1,-3 64 0,9-80-379,2 0 0,1 0 0,0 0 0,2 0-1,1 0 1,14 48 0,-16-66-80,1 0-1,0 0 1,0 0 0,1 0-1,0-1 1,0 1 0,1-1-1,-1 0 1,1-1 0,1 1-1,-1-1 1,1 0 0,0 0 0,0 0-1,0-1 1,1 0 0,-1-1-1,1 1 1,0-1 0,0 0-1,0-1 1,0 0 0,1 0-1,-1 0 1,1-1 0,-1 0 0,8-1-1,-8 0 16,-1 0 0,0-1 0,0 0 0,0 0 0,-1 0 0,1-1 0,0 0 0,0 0 0,-1 0 0,1-1 0,-1 0 0,0 0 0,0 0 0,0-1 0,0 1 0,-1-1 0,9-9 0,-10 10 52,-1 0 0,1-1 0,-1 1 0,0-1 0,0 1 0,0-1 0,0 0 0,0 1 0,-1-1 0,0 0 0,0 0 0,0 0 0,0 0 0,-1-1 0,1 1 0,-1 0 0,0 0 0,0 0 0,-1 0 0,1 0 0,-1 0 0,0 0 0,0 0 0,-1 0 0,1 0 0,-1 0 0,-2-5 0,0 4 1,0 0-1,0 0 1,-1 0-1,0 1 1,0-1-1,0 1 0,0 0 1,-1 1-1,1-1 1,-1 1-1,0 0 1,0 1-1,0 0 1,0-1-1,0 2 1,-1-1-1,1 1 0,-1 0 1,1 0-1,-1 1 1,-10 0-1,19 1 39,4 0-100,0 0 0,1 0 1,-1-1-1,0 0 0,0 0 1,9-1-1,16-9 34,0-1 0,-1-1 0,-1-2 0,0-1 0,29-20 0,-15 10-83,46-20 1,-58 38 7,-30 7 26,0 0 0,-1 0 0,1 0 0,0 0 0,0 0 0,0 0 0,0 1 1,-1-1-1,1 0 0,0 1 0,0-1 0,-1 0 0,1 1 0,0-1 0,-1 1 1,1 0-1,0-1 0,-1 1 0,1-1 0,-1 1 0,1 0 0,1 3 1,-1 0 1,0 0-1,0-1 0,-1 1 1,1 0-1,-1 0 0,0 0 0,0 0 1,0 0-1,-1-1 0,1 1 0,-2 6 1,-5 24 558,-20 57 0,18-64-412,0 0 1,2 1-1,-5 44 1,15-38-363,-3-34 151,0 1 0,0-1 0,1 1 0,-1-1 0,0 1 0,0-1-1,0 1 1,1-1 0,-1 1 0,0-1 0,1 1 0,-1-1 0,0 1 0,1-1 0,-1 0 0,1 1-1,-1-1 1,1 0 0,-1 1 0,0-1 0,1 0 0,-1 0 0,1 1 0,0-1 0,-1 0 0,1 0 0,-1 0-1,1 0 1,-1 0 0,1 1 0,-1-1 0,1 0 0,-1 0 0,1 0 0,0-1 0,-1 1 0,1 0 0,-1 0-1,1 0 1,-1 0 0,1 0 0,-1-1 0,1 1 0,-1 0 0,1-1 0,-1 1 0,1 0 0,-1-1 0,0 1-1,1 0 1,-1-1 0,1 1 0,-1-1 0,0 1 0,1 0 0,-1-1 0,0 0 0,21-29-6153</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1.767"/>
    </inkml:context>
    <inkml:brush xml:id="br0">
      <inkml:brushProperty name="width" value="0.025" units="cm"/>
      <inkml:brushProperty name="height" value="0.025" units="cm"/>
    </inkml:brush>
  </inkml:definitions>
  <inkml:trace contextRef="#ctx0" brushRef="#br0">58 531 14574,'0'0'6358,"-5"11"-5755,-7 21-81,2 0 1,2 0-1,0 1 1,3 0-1,0 0 0,1 63 1,4-94-502,-1 0 1,1-1-1,0 1 0,1 0 1,-1-1-1,0 1 1,0 0-1,1 0 0,-1-1 1,1 1-1,-1-1 1,1 1-1,0-1 1,0 1-1,0-1 0,0 1 1,0-1-1,2 3 1,-2-4 1,0 1 0,0 0 0,0-1 0,0 1 0,1-1 0,-1 1 0,0-1 0,0 0 0,1 0 0,-1 0 0,0 1 0,0-1 0,1 0 0,-1 0 0,0-1 0,1 1 0,-1 0 0,0 0 0,2-1 0,2-1 88,1 0 0,-1-1 0,0 1-1,0-1 1,0 0 0,0-1 0,0 1-1,-1-1 1,7-7 0,2-3-39,-1-2 1,-1 1-1,0-2 0,-1 1 0,0-1 1,-2-1-1,0 0 0,-1 0 0,-1 0 0,-1-1 1,0 0-1,-1 0 0,-2-1 0,2-28 1,-4 46-70,0 1 1,0 0-1,0-1 1,0 1-1,0-1 0,0 1 1,0-1-1,0 1 1,-1 0-1,1-1 1,-1 1-1,1-1 1,-1 1-1,1 0 1,-1 0-1,0-1 0,0 1 1,0 0-1,1 0 1,-1 0-1,0 0 1,0 0-1,-1 0 1,0-1-1,1 2-10,0 0-1,0 0 1,0 0 0,0 0-1,0 1 1,0-1 0,0 0-1,0 1 1,0-1 0,0 0-1,1 1 1,-1-1 0,0 1-1,0 0 1,0-1 0,1 1-1,-1-1 1,0 1-1,1 0 1,-1 0 0,0 0-1,1-1 1,-1 1 0,1 0-1,-1 0 1,1 0 0,0 0-1,-1 0 1,1 0 0,0 0-1,0 0 1,-1 0 0,1 0-1,0 1 1,-2 7 6,0 0 0,0 0-1,1 1 1,0-1 0,1 0 0,0 1 0,0-1-1,1 0 1,0 1 0,1-1 0,4 14 0,-5-20 7,0-1 1,0 1 0,0-1 0,0 0 0,1 1-1,-1-1 1,1 0 0,-1 0 0,1 0 0,0 0-1,0 0 1,0-1 0,0 1 0,0 0-1,0-1 1,1 0 0,-1 1 0,4 0 0,-3-1 2,1 0 1,0-1 0,-1 0-1,1 0 1,0 0-1,-1 0 1,1 0 0,0-1-1,-1 0 1,1 0 0,-1 0-1,1 0 1,-1 0 0,1-1-1,-1 1 1,0-1 0,4-3-1,6-3 79,-1-1-1,0-1 1,-1 0-1,0 0 1,-1-1-1,0-1 1,0 0-1,7-13 1,9-15 126,25-56 1,-34 60-129,-2-1 0,-1 0 0,-2-1 0,-2-1 0,-1 0 0,-2 0 0,-2-1 0,0-41 0,-8 42-52,-6 29-55,8 10 17,1 0-1,-1 0 1,0 1-1,0-1 1,0 0 0,0 1-1,1-1 1,-1 1-1,0-1 1,0 1 0,1 0-1,-1-1 1,0 1-1,1 0 1,-1-1-1,0 1 1,1 0 0,-1 0-1,1-1 1,-1 2-1,-9 15-38,1 0 0,1 0 0,0 1 0,2 0 0,-6 21 0,-20 104 122,26-114-65,-5 23 104,2 1 1,2 1-1,2-1 1,5 87-1,1-134-112,0-1-1,0 1 0,0-1 0,0 1 0,1-1 1,0 0-1,0 0 0,1 0 0,0 0 0,-1 0 0,1-1 1,1 1-1,-1-1 0,1 0 0,0 0 0,0 0 1,0 0-1,0-1 0,1 1 0,4 2 0,-5-4-30,0-1 0,0 1-1,0 0 1,0-1-1,0 0 1,0 0 0,0 0-1,0-1 1,0 0-1,1 1 1,-1-1 0,0-1-1,0 1 1,1 0 0,-1-1-1,0 0 1,0 0-1,0-1 1,0 1 0,0-1-1,0 1 1,-1-1-1,1 0 1,0-1 0,-1 1-1,6-6 1,13-18-3153,-10-4-4300,-8 11 336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0.472"/>
    </inkml:context>
    <inkml:brush xml:id="br0">
      <inkml:brushProperty name="width" value="0.025" units="cm"/>
      <inkml:brushProperty name="height" value="0.025" units="cm"/>
    </inkml:brush>
  </inkml:definitions>
  <inkml:trace contextRef="#ctx0" brushRef="#br0">0 74 19090,'0'0'10271,"9"-4"-8712,23-9-1220,0 2 1,1 1 0,42-7-1,49-2-3283,-116 20-2558,-18 2 450,-3-1-1236</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2.127"/>
    </inkml:context>
    <inkml:brush xml:id="br0">
      <inkml:brushProperty name="width" value="0.025" units="cm"/>
      <inkml:brushProperty name="height" value="0.025" units="cm"/>
    </inkml:brush>
  </inkml:definitions>
  <inkml:trace contextRef="#ctx0" brushRef="#br0">121 194 17681,'0'0'2322,"-9"9"-731,-1 3-1354,0 1 0,0 1 1,2 0-1,0 0 0,0 0 1,1 1-1,1 0 0,1 1 1,0-1-1,-3 19 0,0 0 251,1 0 0,2 0 0,1 0 1,2 1-1,1-1 0,5 41 0,-4-72-480,0-1 1,0 1-1,1-1 0,-1 1 1,1 0-1,-1-1 1,1 1-1,0-1 0,0 0 1,0 1-1,0-1 1,0 0-1,1 1 0,-1-1 1,1 0-1,-1 0 1,1 0-1,0 0 0,0 0 1,0-1-1,0 1 1,0-1-1,0 1 0,0-1 1,1 0-1,-1 1 1,1-1-1,-1-1 0,0 1 1,1 0-1,-1 0 0,1-1 1,0 0-1,-1 1 1,4-1-1,-1-1 36,1 0 0,-1 0 0,1-1-1,-1 1 1,0-1 0,1-1 0,-1 1 0,0-1 0,-1 0-1,1 0 1,0 0 0,-1 0 0,0-1 0,0 0 0,6-7-1,8-12 114,-1-1-1,-2 0 1,0-1-1,-2-1 0,-1 0 1,0 0-1,-3-1 0,9-35 1,-1-14 119,14-139 0,-26 109-276,-9 92-96,-3 24-43,-7 24-53,1 8 197,2 0 0,2 1 1,1 0-1,3 0 0,1 0 1,2 1-1,6 60 0,-3-94-148,1-1-1,0 0 0,1-1 0,0 1 1,0 0-1,1-1 0,0 1 1,0-1-1,9 11 0,-10-14-378,1-1-1,0 0 0,0 0 1,0 0-1,0 0 1,0-1-1,1 0 1,0 0-1,0 0 0,6 3 1,15 1-5292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077"/>
    </inkml:context>
    <inkml:brush xml:id="br0">
      <inkml:brushProperty name="width" value="0.025" units="cm"/>
      <inkml:brushProperty name="height" value="0.025" units="cm"/>
    </inkml:brush>
  </inkml:definitions>
  <inkml:trace contextRef="#ctx0" brushRef="#br0">1 284 9673,'0'0'10031,"12"5"-9268,-4-2-627,-5-1-74,-1-1-1,1 1 1,0-1-1,0 0 0,0 0 1,1 0-1,-1 0 1,0 0-1,0-1 0,0 1 1,1-1-1,-1 0 1,0 0-1,1 0 0,-1-1 1,0 1-1,0-1 0,0 1 1,1-1-1,-1 0 1,0 0-1,0-1 0,0 1 1,0-1-1,-1 1 1,5-4-1,3-5 127,0 0 1,0-1-1,-1 0 1,-1 0-1,0-1 1,10-19-1,-14 23-70,0 0 1,0-1-1,-1 1 0,-1-1 1,0 0-1,0 0 0,0 0 0,-1 0 1,0 0-1,-1 0 0,-1-12 1,1 20-92,0 0 1,0 0 0,0 0-1,0-1 1,0 1 0,-1 0-1,1 0 1,0 0 0,-1 0-1,1-1 1,-1 1 0,1 0-1,-1 0 1,1 0 0,-1 0-1,0 0 1,0 0 0,1 0-1,-1 1 1,0-1 0,0 0 0,0 0-1,0 1 1,0-1 0,0 0-1,0 1 1,0-1 0,0 1-1,0-1 1,-1 1 0,1 0-1,0-1 1,0 1 0,0 0-1,-1 0 1,1 0 0,0 0-1,0 0 1,0 0 0,-1 0-1,1 0 1,0 1 0,0-1-1,0 0 1,0 1 0,0-1-1,-1 1 1,1-1 0,0 1-1,0-1 1,-1 2 0,-4 1 1,0 1 1,0 0 0,0 0-1,1 0 1,0 0 0,0 1-1,-9 10 1,6-3-11,0 0 1,0 1 0,2 0-1,-1 1 1,2-1-1,0 1 1,0 0-1,2 0 1,-1 1 0,2-1-1,-2 30 1,4-42-20,0-1-1,0 0 1,0 0 0,0 0 0,0 0-1,0 1 1,0-1 0,1 0 0,-1 0-1,0 0 1,1 0 0,-1 0-1,1 0 1,-1 1 0,1-1 0,0 0-1,-1-1 1,1 1 0,0 0 0,-1 0-1,1 0 1,0 0 0,0 0 0,0-1-1,0 1 1,0 0 0,0-1 0,2 1-1,0 0 5,-1 0 0,1-1-1,0 0 1,0 0-1,0 0 1,0 0-1,0 0 1,0 0-1,0-1 1,-1 1-1,5-3 1,6-1 44,-1-1 1,0 0-1,0-1 1,14-9-1,13-14 84,31-21 5,-64 47-135,0-1-1,0 1 1,1 0-1,0 0 0,0 1 1,-1 0-1,1 0 1,1 0-1,6 0 0,-12 3 1,-1-1-1,1 0 1,0 1 0,0-1-1,-1 1 1,1 0-1,0 0 1,-1-1-1,1 1 1,-1 0-1,1 0 1,-1 0 0,1 1-1,-1-1 1,0 0-1,0 0 1,1 1-1,-1-1 1,0 1-1,0-1 1,0 1-1,-1-1 1,1 1 0,0 0-1,-1-1 1,1 1-1,-1 0 1,1 0-1,0 3 1,8 63 587,-8-55-445,0 0-25,-2-10-72,1 1 0,0-1 0,0 1 1,0-1-1,1 1 0,-1-1 0,1 1 0,0-1 0,0 1 1,0-1-1,0 0 0,0 0 0,5 7 0,-5-13 148,0 1 1,0-1-1,0 0 0,0 0 1,0 1-1,-1-1 0,1 0 0,-1 0 1,1 0-1,-1 0 0,0-4 1,1-19-118,-1 1 1,0-1-1,-2 0 1,-1 1-1,-1-1 1,-1 1-1,-2 0 0,0 1 1,-12-26-1,21 52-324,0 1 1,0 0-1,1-1 0,-1 1 0,0-1 0,1 0 0,-1 0 0,1 0 0,0 0 0,0 0 0,0-1 0,0 1 0,0-1 0,0 0 0,0 1 0,0-2 0,0 1 0,1 0 0,-1-1 0,0 1 0,0-1 0,1 0 0,-1 0 0,0 0 0,1-1 0,-1 1 0,6-2 0,-1 0-693,0 1 0,1-1 1,-1-1-1,0 0 0,0 0 0,-1-1 0,1 0 0,-1 0 0,14-10 0,16-22-4373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4.790"/>
    </inkml:context>
    <inkml:brush xml:id="br0">
      <inkml:brushProperty name="width" value="0.025" units="cm"/>
      <inkml:brushProperty name="height" value="0.025" units="cm"/>
    </inkml:brush>
  </inkml:definitions>
  <inkml:trace contextRef="#ctx0" brushRef="#br0">40 0 10570,'0'0'8365,"-6"16"-7479,5-12-813,-5 11 168,0 1 1,1-1-1,1 1 0,1 1 0,0-1 1,-1 19-1,3 27 527,2-1-1,3 0 1,3 0 0,24 100-1,4-42-368,-15-56-35,-3 1-1,12 88 1,-37-227-181,-23-341-3895,31 399 3733,1-42 134,-1 58-145,0 0 0,0 0 0,0 0 0,0 0 0,1 0 0,-1 0 0,0 0 0,1 0-1,-1 0 1,0 0 0,1 0 0,-1 0 0,1 0 0,-1 0 0,1 0 0,0 0 0,-1 0-1,1 1 1,0-1 0,0 0 0,0 0 0,0 1 0,-1-1 0,1 1 0,0-1 0,0 1-1,0-1 1,0 1 0,0-1 0,0 1 0,0 0 0,0 0 0,0-1 0,1 1 0,-1 0 0,0 0-1,0 0 1,0 0 0,0 0 0,2 1 0,-1 0 10,0 0 0,0 0 0,0 1 0,0-1-1,0 0 1,0 1 0,0 0 0,-1 0 0,1-1 0,-1 1 0,1 0 0,-1 0-1,1 0 1,-1 0 0,2 5 0,17 41 132,-14-32-88,-4-10-34,0 0 85,1 0 1,0-1-1,-1 1 1,2-1 0,5 9-1,-8-13-91,-1 0 0,1 0 0,0-1 1,0 1-1,0 0 0,0 0 0,1 0 0,-1-1 0,0 1 0,0 0 0,0-1 0,0 1 0,1-1 1,-1 0-1,0 1 0,1-1 0,-1 0 0,0 0 0,0 0 0,1 0 0,-1 0 0,0 0 1,1 0-1,-1 0 0,0 0 0,1-1 0,-1 1 0,0-1 0,0 1 0,0-1 0,1 1 0,-1-1 1,2-1-1,4-3 60,0-1 1,0 0-1,-1 0 1,0-1-1,0 1 1,-1-2-1,1 1 1,5-11-1,32-68 90,-36 70-117,-1 0-1,0 0 1,-2 0 0,0-1-1,-1 0 1,0 0 0,-1-18 0,-5 22 423,-5 22-341,-6 21-176,-3 60 181,16-80-112,0-1 0,0 0 0,1 0 0,1 1 0,-1-1 0,2 0 0,3 16 0,-5-23-23,1-1-1,-1 1 1,0-1 0,1 0 0,0 0-1,-1 1 1,1-1 0,0 0 0,-1 0 0,1 0-1,0 0 1,0 1 0,0-1 0,0-1-1,0 1 1,0 0 0,0 0 0,1 0 0,-1 0-1,0-1 1,0 1 0,1-1 0,-1 1-1,0-1 1,0 1 0,1-1 0,-1 0-1,1 0 1,-1 1 0,0-1 0,1 0 0,-1 0-1,1 0 1,-1-1 0,0 1 0,1 0-1,-1 0 1,0-1 0,1 1 0,-1-1-1,0 1 1,1-1 0,-1 0 0,0 0 0,2-1-1,3-1 55,0-1-1,-1 0 0,1-1 1,-1 0-1,0 0 0,0 0 1,6-9-1,3-9-47,-1 0-1,-1-1 1,-2 0-1,0 0 1,-1-2-1,9-47 0,-30 216-760,10-114 686,1-11-103,-1-2 237,2-1 1,-1 1 0,2-1 0,2 20-1,-3-33-139,0-1 0,1 1 0,-1 0 0,0 0 1,1 0-1,-1 0 0,1-1 0,-1 1 0,1 0 0,0-1 0,0 1 0,0 0 0,0-1 0,0 1 0,0-1 0,1 0 0,-1 1 0,0-1 0,1 0 0,-1 0 0,1 0 0,-1 0 0,1 0 1,-1 0-1,1 0 0,0 0 0,-1-1 0,1 1 0,0 0 0,0-1 0,0 0 0,-1 1 0,1-1 0,0 0 0,0 0 0,0 0 0,0 0 0,0-1 0,-1 1 0,1 0 0,0-1 0,0 1 1,2-2-1,2-1-466,1-1 1,-2 0-1,1 0 1,0 0-1,-1-1 1,0 0-1,0 0 1,0 0-1,0-1 1,-1 0-1,0 1 1,0-1-1,-1-1 1,0 1-1,4-9 1,14-36-5764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5.246"/>
    </inkml:context>
    <inkml:brush xml:id="br0">
      <inkml:brushProperty name="width" value="0.025" units="cm"/>
      <inkml:brushProperty name="height" value="0.025" units="cm"/>
    </inkml:brush>
  </inkml:definitions>
  <inkml:trace contextRef="#ctx0" brushRef="#br0">12 57 14574,'0'0'1313,"-1"8"102,-5 57-194,2 1 1,4-1 0,2 0-1,3 1 1,19 93-1,-21-147-1188,1 1 1,0-1-1,1 0 0,1 0 0,12 21 0,-17-31-16,0-1 1,0 1-1,0 0 1,0 0-1,0-1 1,0 1-1,1-1 1,-1 1-1,1-1 1,-1 0-1,1 1 1,0-1-1,-1 0 1,1 0-1,0 0 0,0 0 1,0 0-1,-1-1 1,1 1-1,0-1 1,0 1-1,0-1 1,0 0-1,0 1 1,0-1-1,1 0 1,-1 0-1,0 0 1,0-1-1,0 1 0,0-1 1,0 1-1,0-1 1,-1 1-1,1-1 1,0 0-1,0 0 1,0 0-1,0 0 1,-1 0-1,1 0 1,-1-1-1,1 1 1,-1-1-1,1 1 0,1-3 1,6-7 112,-1 0 0,0 0-1,-1-1 1,0 1 0,0-2 0,-2 1 0,7-19 0,24-97-21,-18 46-307,-4 0 1,7-167-1,-40 382 123,17-114 120,-3 39 411,3 63-1,3-106-359,0 1 0,1 0 0,0-1 0,1 1 1,1-1-1,1 0 0,0 0 0,1 0 0,9 15 0,-13-26-136,0-1 1,0 0 0,1 0-1,-1-1 1,1 1 0,0 0-1,0-1 1,0 1-1,0-1 1,0 0 0,0 0-1,1-1 1,-1 1-1,1 0 1,-1-1 0,1 0-1,0 0 1,-1 0-1,1-1 1,0 1 0,0-1-1,0 0 1,-1 0-1,1 0 1,0 0 0,0-1-1,0 1 1,3-2-1,-6 2-268,0-1-1,0 1 1,-1 0-1,1-1 0,0 1 1,0-1-1,-1 1 1,1-1-1,0 1 0,-1-1 1,1 0-1,0 1 1,-1-1-1,1 0 0,-1 1 1,1-1-1,-1 0 0,0 0 1,1 0-1,0-1 1,-1-6-6312</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041"/>
    </inkml:context>
    <inkml:brush xml:id="br0">
      <inkml:brushProperty name="width" value="0.025" units="cm"/>
      <inkml:brushProperty name="height" value="0.025" units="cm"/>
    </inkml:brush>
  </inkml:definitions>
  <inkml:trace contextRef="#ctx0" brushRef="#br0">33 1 17136,'0'0'2744,"2"11"-2125,4 17-26,2 1 0,1-1-1,1 0 1,24 47-1,73 109 503,-11-21-829,-81-124-110,-15-38-150,1-1-1,-1 1 0,0-1 1,0 1-1,0-1 0,0 1 1,0-1-1,0 1 1,-1-1-1,1 0 0,0 1 1,0-1-1,0 1 0,0-1 1,0 1-1,-1-1 1,1 1-1,0-1 0,0 0 1,-1 1-1,1-1 0,0 0 1,-1 1-1,1-1 0,0 0 1,-1 1-1,0-1 1,-20-3 34,-3-9-462,2-1-1,0-1 0,0-2 0,1 0 0,-22-22 1,0 1 1,16 17 191,19 14 282,0 1 1,0-1 0,1-1 0,-1 1 0,1-1 0,1 0-1,-11-16 1,17 23-39,0-1 1,0 0-1,1 1 0,-1-1 1,0 0-1,1 1 0,-1-1 0,1 1 1,-1-1-1,1 1 0,-1-1 1,1 1-1,-1 0 0,1-1 0,-1 1 1,1-1-1,0 1 0,-1 0 0,1 0 1,0-1-1,-1 1 0,1 0 1,0 0-1,-1 0 0,1 0 0,0 0 1,-1 0-1,1 0 0,0 0 1,-1 0-1,2 0 0,2-1 42,94-22 1158,172-65 1,-266 86-1484,18-9-990,-16-1-3385,-9 3-2488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6.417"/>
    </inkml:context>
    <inkml:brush xml:id="br0">
      <inkml:brushProperty name="width" value="0.025" units="cm"/>
      <inkml:brushProperty name="height" value="0.025" units="cm"/>
    </inkml:brush>
  </inkml:definitions>
  <inkml:trace contextRef="#ctx0" brushRef="#br0">0 120 19058,'0'0'2338,"6"-61"-1313,12 46-769,5 1-63,3 6-97,7 4-128,4 2-545,0-2-2177,1-7-3076</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167"/>
    </inkml:context>
    <inkml:brush xml:id="br0">
      <inkml:brushProperty name="width" value="0.025" units="cm"/>
      <inkml:brushProperty name="height" value="0.025" units="cm"/>
    </inkml:brush>
  </inkml:definitions>
  <inkml:trace contextRef="#ctx0" brushRef="#br0">259 175 16271,'-10'-7'769,"2"1"-444,1 1 1,-1 1-1,0-1 0,0 1 0,0 1 0,-15-5 0,19 7-183,-1 0-1,1 0 0,0 1 0,-1-1 0,1 1 0,0 0 0,-1 1 0,1-1 0,0 1 0,0-1 0,-1 1 1,1 1-1,0-1 0,0 0 0,0 1 0,0 0 0,0 0 0,1 0 0,-7 5 0,3 0 12,-1 0 1,2 0-1,-1 0 0,1 1 0,0 0 0,1 0 0,0 1 0,0 0 0,1-1 0,-6 17 1,6-11-72,0 1 0,0 0 0,1 0 0,1 0-1,1 0 1,0 18 0,0-31-79,1-1 0,0 1 0,0 0 0,0 0 0,0 0 0,0 0 0,0-1 0,0 1 0,1 0 0,-1 0-1,1 0 1,-1-1 0,1 1 0,0 0 0,0 0 0,0-1 0,0 1 0,0-1 0,0 1 0,0-1 0,0 1 0,0-1-1,1 0 1,-1 1 0,0-1 0,1 0 0,0 0 0,-1 0 0,1 0 0,-1-1 0,1 1 0,0 0 0,0 0 0,-1-1-1,1 0 1,0 1 0,0-1 0,0 0 0,0 0 0,-1 0 0,1 0 0,0 0 0,0 0 0,0 0 0,0-1 0,-1 1-1,1 0 1,0-1 0,0 0 0,1 0 0,7-3 17,-1 0 1,0 0-1,0-1 0,0 0 0,-1-1 1,0 0-1,0 0 0,8-8 0,1-4 18,-1 0 1,-1-1-1,-1-1 0,-1 0 0,0-1 0,-2-1 0,0 1 0,-2-2 0,0 1 0,-1-1 0,-2-1 0,0 0 0,-2 1 1,4-48-1,-9 71-41,1 0 0,-1 0 0,0 1 0,1-1-1,-1 0 1,1 0 0,-1 0 0,1 1 0,-1-1 0,0 0 0,1 1 0,-1-1 0,1 1 0,0-1 0,-1 0 0,1 1 0,-1-1 0,1 1 0,0-1 0,-1 1 0,1-1 0,0 1 0,0 0 0,-1-1 0,1 1 0,0-1 0,0 1 0,0-1 0,-1 2 0,-4 17-37,0 0 0,1 0 0,1 1 0,-1 31 0,4 88 43,1-89-52,-1-30-140,1-1 0,7 35 0,-7-48-152,1-1-1,0 1 0,0 0 1,0-1-1,6 10 1,-6-13-14,-1 0 0,1 0-1,-1 0 1,1 0 0,0 0 0,-1-1 0,1 1 0,0 0 0,0-1-1,1 0 1,-1 1 0,0-1 0,0 0 0,4 1 0,18 0-5005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7.511"/>
    </inkml:context>
    <inkml:brush xml:id="br0">
      <inkml:brushProperty name="width" value="0.025" units="cm"/>
      <inkml:brushProperty name="height" value="0.025" units="cm"/>
    </inkml:brush>
  </inkml:definitions>
  <inkml:trace contextRef="#ctx0" brushRef="#br0">21 98 15855,'0'0'1831,"-2"13"-326,-7 63-355,2-1 0,4 1 0,4-1 0,13 102 0,-14-175-1128,3 17 102,1 0 0,0 1 0,10 22 1,-14-39-123,1 0 1,0-1 0,0 1 0,1 0 0,-1 0 0,0-1-1,1 1 1,0 0 0,0-1 0,0 0 0,0 1-1,0-1 1,0 0 0,0 0 0,1 0 0,-1 0 0,1-1-1,-1 1 1,1-1 0,0 1 0,-1-1 0,1 0-1,0 0 1,0 0 0,0 0 0,0-1 0,0 1 0,0-1-1,4 0 1,-4-1 7,1 1 0,-1-1 0,1-1-1,-1 1 1,0-1 0,0 1 0,0-1 0,1 0-1,-2 0 1,1 0 0,0 0 0,0-1 0,-1 1-1,1-1 1,-1 0 0,0 1 0,0-1 0,3-5 0,3-7 59,0 0 1,10-26 0,-15 32-49,12-32 21,-3 0 0,-1 0 0,-2-1 0,5-67 0,-9 31-46,-8-126 0,2 200-8,2 0-2,-1 0 1,0 0 0,-1 0-1,1 0 1,-1 0-1,1-1 1,-1 1 0,0 1-1,-1-1 1,1 0-1,-1 0 1,0 0 0,0 1-1,-3-6 1,4 9 8,1 0 0,0 0 0,-1 0 0,1 0 0,0 1 0,-1-1 0,1 0 0,0 0 0,-1 0 1,1 0-1,0 1 0,-1-1 0,1 0 0,0 0 0,-1 1 0,1-1 0,0 0 0,0 1 0,-1-1 0,1 0 0,0 1 0,0-1 0,0 0 0,0 1 0,-1-1 1,1 0-1,0 1 0,0-1 0,0 0 0,0 1 0,0-1 0,0 1 0,0-1 0,0 0 0,0 1 0,0-1 0,0 1 0,0-1 0,0 1 0,-5 50 15,2 0-1,4 56 0,0-35 59,-1-66-72,0 47 201,8 61-1,-7-101-188,2 1-1,-1-1 0,1 0 0,1 1 0,1-1 0,0-1 0,0 1 0,1-1 0,16 23 0,-21-33-243,1 0 0,-1-1 1,1 1-1,-1 0 1,1-1-1,0 1 0,0-1 1,0 0-1,0 1 1,0-1-1,0 0 1,1 0-1,-1-1 0,0 1 1,0 0-1,1-1 1,-1 1-1,0-1 0,1 0 1,-1 0-1,0 0 1,4 0-1,16-5-6528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025"/>
    </inkml:context>
    <inkml:brush xml:id="br0">
      <inkml:brushProperty name="width" value="0.025" units="cm"/>
      <inkml:brushProperty name="height" value="0.025" units="cm"/>
    </inkml:brush>
  </inkml:definitions>
  <inkml:trace contextRef="#ctx0" brushRef="#br0">1 338 14382,'0'0'5995,"12"-5"-4607,9-6-822,1-1 1,-2-1-1,0 0 1,0-2-1,-2 0 1,1-2-1,22-26 1,-31 32-464,-1-1 0,-1 0 0,0 0-1,0 0 1,-1-1 0,-1 0 0,0 0 0,-1-1 0,-1 1 0,6-27 0,-10 39-90,1 0 0,-1 0 1,0 0-1,0 0 1,0 0-1,1 1 0,-1-1 1,0 0-1,0 0 0,0 0 1,-1 0-1,1 0 1,0 0-1,0 0 0,0 1 1,-1-1-1,1 0 0,0 0 1,-1 0-1,1 0 1,-1 1-1,1-1 0,-1 0 1,1 0-1,-1 1 1,1-1-1,-1 1 0,0-1 1,1 0-1,-1 1 0,0-1 1,0 1-1,1-1 1,-1 1-1,0 0 0,0-1 1,0 1-1,0 0 0,1 0 1,-1-1-1,0 1 1,0 0-1,0 0 0,0 0 1,0 0-1,0 0 0,0 0 1,0 0-1,1 1 1,-1-1-1,-2 0 0,-1 2-6,-1-1 0,1 1 0,-1 0 0,1 0 0,0 1 0,0-1 0,0 1 0,-7 6 0,-3 6-3,0 0 0,1 2 0,0 0 0,2 0-1,0 1 1,1 0 0,1 1 0,0 0 0,-7 28 0,8-22 16,1 0 0,2 1 0,1 0-1,0 0 1,2 0 0,2 0-1,1 27 1,-1-48-16,1-1-1,-1 1 0,1-1 1,0 0-1,0 1 1,0-1-1,0 0 1,1 0-1,0 0 0,0 0 1,0 0-1,0 0 1,0 0-1,1-1 0,0 1 1,0-1-1,0 0 1,0 0-1,0 0 1,1 0-1,-1 0 0,1-1 1,0 1-1,4 1 1,-3-3-25,0 1 1,1-1-1,-1 0 0,0-1 1,1 1-1,-1-1 1,1 0-1,-1-1 1,0 1-1,1-1 1,-1 0-1,0 0 0,1-1 1,-1 1-1,0-1 1,0 0-1,0-1 1,0 1-1,6-5 1,6-5-993,0-1 1,-1-1-1,0-1 0,-1 0 1,14-17-1,23-35-8094</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8.854"/>
    </inkml:context>
    <inkml:brush xml:id="br0">
      <inkml:brushProperty name="width" value="0.025" units="cm"/>
      <inkml:brushProperty name="height" value="0.025" units="cm"/>
    </inkml:brush>
  </inkml:definitions>
  <inkml:trace contextRef="#ctx0" brushRef="#br0">1 91 9961,'0'-11'2483,"0"8"-2877,2-59 6282,0 47-2045,0 48-2776,21 434-341,-22-453-716,3 33 21,-4-45-29,0 0-1,1 0 1,-1 1-1,1-1 1,0 0-1,0 0 0,-1 0 1,1 0-1,1 0 1,-1 0-1,0 0 1,0 0-1,1 0 1,-1 0-1,2 1 0,-2-3-2,0 0-1,0 1 0,0-1 0,-1 0 1,1 0-1,0 0 0,0 0 1,0 0-1,0 0 0,-1 0 0,1-1 1,0 1-1,0 0 0,0 0 0,-1-1 1,1 1-1,0 0 0,-1-1 0,1 1 1,0 0-1,0-1 0,-1 1 1,1-1-1,-1 0 0,1 1 0,0-1 1,-1 1-1,1-1 0,-1 0 0,0 1 1,1-1-1,-1 0 0,1 0 0,-1 1 1,0-1-1,0 0 0,1 0 1,-1 0-1,0-1 0,12-34-591,-7 10-648,-1-1 0,-1 1 0,-1 0 0,-2-30 0,-11-50-6444,-7 32-1401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0.816"/>
    </inkml:context>
    <inkml:brush xml:id="br0">
      <inkml:brushProperty name="width" value="0.025" units="cm"/>
      <inkml:brushProperty name="height" value="0.025" units="cm"/>
    </inkml:brush>
  </inkml:definitions>
  <inkml:trace contextRef="#ctx0" brushRef="#br0">46 0 21172,'0'0'8125,"-6"12"-7447,-2 2-579,2 0 1,0 0-1,-8 28 0,13-38-94,-1 1 1,2-1-1,-1 1 0,0-1 0,1 1 1,0 0-1,0-1 0,0 1 0,1-1 1,-1 1-1,1 0 0,0-1 0,0 1 1,1-1-1,0 0 0,-1 0 0,1 1 1,1-1-1,-1 0 0,0 0 0,4 3 1,1 0-2,0-1 0,1 0 1,0 0-1,-1-1 1,2 0-1,-1 0 1,1-1-1,12 4 1,30 3-2077,-47-11 1398,1 0-1,-1-1 1,0 1-1,0-1 1,0 1-1,1-1 1,-1 0-1,0-1 1,5-2-1,-6 3-159,0-1 0,-1-1 1,1 1-1,0 0 0,-1-1 0,0 1 0,1-1 0,-1 0 1,3-6-1,6-8-4916</inkml:trace>
  <inkml:trace contextRef="#ctx0" brushRef="#br0" timeOffset="1">241 160 5926,'0'0'9032,"-50"13"-5637,32 5-896,1 6-65,2 3-320,0 3-160,2-1-673,3 1-416,7-2-481,3-1-256,0-5-96,3-4 0,9-4-384,7-2-1442,1-12-2209,0 0-2948,-2-18-8936</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196"/>
    </inkml:context>
    <inkml:brush xml:id="br0">
      <inkml:brushProperty name="width" value="0.025" units="cm"/>
      <inkml:brushProperty name="height" value="0.025" units="cm"/>
    </inkml:brush>
  </inkml:definitions>
  <inkml:trace contextRef="#ctx0" brushRef="#br0">43 260 7559,'-31'-67'3716,"22"67"-609,6 0 1089,3 6-3332,13-5 65,12-1 160,8 0 32,10-19 64,9-9 161,2-7 223,3-1-1056,-8 3-449,-5 6-320,-14 10-1538,-13 12-1569,-14 5-1090,-3 10-1376</inkml:trace>
  <inkml:trace contextRef="#ctx0" brushRef="#br0" timeOffset="1">107 432 4324,'0'0'15182,"52"-21"-13228,-16-7-64,5-3-481,2 1-736,-4 5-513,-6 7-128,-8 9-993,-11 6-1249,-14 15-7047,-24 8-1441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524"/>
    </inkml:context>
    <inkml:brush xml:id="br0">
      <inkml:brushProperty name="width" value="0.025" units="cm"/>
      <inkml:brushProperty name="height" value="0.025" units="cm"/>
    </inkml:brush>
  </inkml:definitions>
  <inkml:trace contextRef="#ctx0" brushRef="#br0">0 193 13485,'0'0'4548,"68"27"-3267,-27-46 609,7-9-897,4-10-833,0-3-800,-6-4-2980,-9-4-3234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49.883"/>
    </inkml:context>
    <inkml:brush xml:id="br0">
      <inkml:brushProperty name="width" value="0.025" units="cm"/>
      <inkml:brushProperty name="height" value="0.025" units="cm"/>
    </inkml:brush>
  </inkml:definitions>
  <inkml:trace contextRef="#ctx0" brushRef="#br0">0 391 16560,'0'9'640,"0"7"-192,1 0 0,0 0-1,1 0 1,1 0 0,1-1 0,8 25-1,-11-36-402,0-1-1,1 1 0,-1-1 0,1 1 0,0-1 0,0 0 1,0 0-1,1 0 0,-1 0 0,1 0 0,-1 0 1,1-1-1,0 1 0,0-1 0,1 0 0,-1 0 0,0 0 1,1 0-1,-1 0 0,1-1 0,-1 0 0,1 1 0,0-2 1,-1 1-1,1 0 0,0-1 0,0 1 0,0-1 1,-1 0-1,1 0 0,0-1 0,0 1 0,0-1 0,-1 0 1,8-2-1,-6 1-51,1-1-1,0 0 1,-1 0 0,1 0 0,-1-1 0,0 1-1,0-1 1,0 0 0,-1-1 0,0 1 0,1-1 0,-2 0-1,1 0 1,0-1 0,-1 1 0,0 0 0,0-1-1,-1 0 1,0 0 0,3-9 0,0-5 50,0 0 0,-1 0 0,-1 0 0,-1 0 0,-1-21 0,-3 33 976,-2 18-513,-3 21-184,4 9-191,-2 95 611,5-124-629,1 0-1,0 0 1,1 0 0,0 0 0,1-1 0,0 1 0,0 0 0,1-1 0,9 15-1,-12-23-141,0 0-1,0-1 0,0 1 1,0 0-1,0-1 0,1 1 1,-1-1-1,1 0 0,-1 1 1,1-1-1,-1 0 0,1 0 0,3 1 1,-5-1-48,1-1 1,0 0 0,0 0 0,0 0-1,-1 0 1,1 0 0,0 0-1,0 0 1,0 0 0,-1 0-1,1 0 1,0-1 0,0 1 0,-1 0-1,1 0 1,0-1 0,-1 1-1,1-1 1,0 1 0,-1 0-1,1-1 1,0 1 0,0-2-1,1-1-346,1 0 0,-1 0 0,0 0 0,0 0 0,-1-1 0,1 1 0,-1-1 0,1 1 0,-1-1 0,0 0 0,-1 1 0,1-5 0,2-36-5155</inkml:trace>
  <inkml:trace contextRef="#ctx0" brushRef="#br0" timeOffset="1">167 1 2146,'0'0'15567,"-25"49"-13966,23-27-928,2 0-577,3 0-64,13-5-288,2-5-1634,0-3-2338,0-7-4773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0.887"/>
    </inkml:context>
    <inkml:brush xml:id="br0">
      <inkml:brushProperty name="width" value="0.025" units="cm"/>
      <inkml:brushProperty name="height" value="0.025" units="cm"/>
    </inkml:brush>
  </inkml:definitions>
  <inkml:trace contextRef="#ctx0" brushRef="#br0">64 174 8616,'0'0'2066,"8"-10"192,1-1-1370,29-40 1998,-19 12 2261,-21 33-1917,-7 9-2356,-8 11-740,6 0-121,0-1 0,1 2 0,1-1 0,1 1-1,0 1 1,1-1 0,0 1 0,-6 25 0,6-13-4,1 1 0,1-1 0,1 1 0,1 37 0,3-64-11,0 0 0,0 0 0,0 1 0,0-1 0,0 0 1,1 0-1,-1 0 0,0 0 0,1 0 0,0 0 1,-1-1-1,1 1 0,0 0 0,0 0 0,0 0 0,0-1 1,2 3-1,-2-3 6,0-1-1,0 1 1,0 0 0,0-1 0,1 1-1,-1-1 1,0 0 0,0 1-1,0-1 1,0 0 0,0 0 0,1 0-1,-1 0 1,0 0 0,0 0 0,0 0-1,0 0 1,1 0 0,-1 0 0,0-1-1,2 0 1,2-1 26,1-1-1,-1 1 1,0-1-1,0-1 0,0 1 1,-1-1-1,1 0 1,-1 0-1,0 0 1,4-5-1,2-5-7,-1-1 0,12-25 0,3-5-563,-23 44 535,-1 1 0,0 0 0,0 0 0,0 0 0,1 0 0,-1 0 0,0 0-1,0 0 1,0 0 0,0 0 0,1 0 0,-1 0 0,0 0 0,0 0 0,0 0 0,1 0 0,-1 0 0,0 0 0,0 0 0,0 0-1,0 1 1,1-1 0,-1 0 0,0 0 0,0 0 0,0 0 0,0 0 0,0 0 0,1 0 0,-1 1 0,0-1 0,0 0 0,0 0-1,0 0 1,0 0 0,0 0 0,0 1 0,0-1 0,1 0 0,-1 0 0,0 0 0,0 1 0,0-1 0,0 0 0,0 0-1,0 0 1,0 0 0,0 1 0,0-1 0,0 0 0,0 0 0,0 0 0,0 1 0,-1-1 0,1 0 0,0 0 0,0 0 0,0 0-1,0 1 1,0-1 0,0 0 0,0 0 0,0 0 0,-1 0 0,41 326-207,-29-160 1595,-11-147-1101,-1-1 1,0 1-1,-1-1 1,-2 0-1,0 0 1,-11 34-1,14-50-267,0 1 0,0-1 0,0 1 0,0-1 0,0 0 0,-1 1 0,1-1 0,-1 0 0,1 0-1,-1 0 1,0 0 0,0-1 0,0 1 0,0 0 0,0-1 0,0 1 0,0-1 0,-1 0 0,1 1 0,0-1 0,-1 0 0,1-1 0,-1 1 0,1 0 0,-4 0 0,3-2-33,0 1 0,0-1 1,0 0-1,0 0 0,1 0 1,-1 0-1,0 0 0,0 0 1,1-1-1,-1 0 0,1 1 1,0-1-1,-1 0 0,1 0 1,0 0-1,0 0 0,0-1 1,0 1-1,1-1 0,-1 1 1,-2-6-1,-3-6-28,1 0 1,0 0-1,1-1 1,1 0-1,1 0 1,0 0-1,0 0 1,2 0-1,0-1 1,0 1-1,2 0 0,0-1 1,6-27-1,3-4 54,2 0 0,2 1 0,23-50-1,42-71 59,-41 90-153,30-86-1,-62 139-287,-13 36 25,-13 34 91,14-24 340,1-1 0,0 1 0,2 0 0,0 1 0,1 25 0,2-47-70,0 1 0,0-1 1,-1 0-1,1 0 0,0 1 0,1-1 0,-1 0 0,0 1 1,0-1-1,1 0 0,-1 1 0,0-1 0,1 0 0,-1 0 0,1 0 1,0 0-1,-1 1 0,1-1 0,0 0 0,0 0 0,0 0 1,-1 0-1,1 0 0,0-1 0,0 1 0,1 0 0,-1 0 0,0-1 1,0 1-1,0 0 0,0-1 0,1 1 0,-1-1 0,0 0 1,0 1-1,1-1 0,-1 0 0,0 0 0,1 0 0,-1 0 0,0 0 1,1 0-1,-1 0 0,2-1 0,2 0 32,1 0-1,-1-1 0,0 0 1,0 0-1,0 0 1,0 0-1,-1-1 1,1 0-1,-1 0 1,5-4-1,11-13 52,0-1 0,-1-1 0,23-36 0,23-27-75,-65 84-29,0 1 0,0 0 0,0-1 1,0 1-1,1 0 0,-1 0 0,0-1 1,0 1-1,0 0 0,1 0 0,-1 0 1,0-1-1,0 1 0,0 0 0,1 0 1,-1 0-1,0 0 0,1-1 0,-1 1 1,0 0-1,0 0 0,1 0 0,-1 0 1,0 0-1,1 0 0,-1 0 0,0 0 1,0 0-1,1 0 0,-1 0 0,0 0 1,1 0-1,-1 0 0,0 0 0,0 0 1,1 0-1,-1 0 0,0 1 0,1-1 1,-1 0-1,0 0 0,0 0 0,1 0 1,-1 1-1,0-1 0,0 0 0,1 1 1,5 20-219,-5 41 224,-1-47 29,0-11-6,1 1 0,-1 0 0,1-1 1,-1 1-1,2-1 0,-1 1 0,0-1 0,4 8 1,-4-11-6,-1 0 0,1 0 1,0 0-1,0 0 0,0 0 1,0 0-1,0 0 1,0 0-1,0-1 0,0 1 1,0 0-1,0 0 1,0-1-1,0 1 0,1-1 1,-1 1-1,0-1 1,1 0-1,-1 1 0,0-1 1,0 0-1,1 0 1,-1 0-1,0 0 0,1 0 1,-1 0-1,0 0 0,1 0 1,-1-1-1,0 1 1,1 0-1,-1-1 0,0 1 1,0-1-1,3-1 1,3-2 67,1-1 0,-1 0 1,0 0-1,0-1 1,0 0-1,-1 0 0,0-1 1,10-12-1,40-65-40,-50 74-40,13-25-205,1 0-3126,-18 47-9434,-2 4 3427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251"/>
    </inkml:context>
    <inkml:brush xml:id="br0">
      <inkml:brushProperty name="width" value="0.025" units="cm"/>
      <inkml:brushProperty name="height" value="0.025" units="cm"/>
    </inkml:brush>
  </inkml:definitions>
  <inkml:trace contextRef="#ctx0" brushRef="#br0">82 11 17809,'0'0'1575,"-8"-3"-262,6 2-1219,-1 0 2,-1 0 0,1 0 0,0 0 1,0 0-1,-1 0 0,1 1 0,0 0 0,-7-1 1,9 2-89,-1-1 1,0 1 0,1-1 0,-1 1 0,1 0-1,0-1 1,-1 1 0,1 0 0,-1 0 0,1 0 0,0 0-1,0 0 1,0 0 0,-1 0 0,1 1 0,0-1-1,0 0 1,1 1 0,-1-1 0,0 1 0,0-1 0,1 0-1,-1 1 1,1 0 0,-1-1 0,1 1 0,-1 2-1,-4 41-133,5-44 48,-1 0-1,1 0 1,0 0 0,0 0 0,1 0-1,-1 0 1,0 0 0,0 0 0,0 0-1,1 0 1,-1 0 0,0 0 0,1 0-1,-1 0 1,1 0 0,-1 0-1,1 0 1,0-1 0,-1 1 0,1 0-1,0 0 1,0-1 0,-1 1 0,1 0-1,0-1 1,0 1 0,0-1 0,0 1-1,0-1 1,0 1 0,0-1 0,0 0-1,0 1 1,0-1 0,0 0-1,1 0 1,28-1-3890,48-9 0,-5 0-904,-24 9 7288,-47 1-2274,-1 0 1,1 0-1,0 0 0,0 1 1,-1-1-1,1 0 0,0 1 1,0-1-1,-1 1 1,1 0-1,0 0 0,-1-1 1,1 1-1,-1 0 0,1 0 1,-1 1-1,1-1 1,-1 0-1,0 0 0,0 1 1,1-1-1,-1 0 1,0 1-1,0-1 0,-1 1 1,1 0-1,0-1 0,0 1 1,-1 0-1,1-1 1,-1 1-1,1 0 0,-1 0 1,0-1-1,0 1 1,0 0-1,0 0 0,0 0 1,0-1-1,0 1 0,-1 0 1,1 2-1,-2 4 433,0 0-1,0 0 0,-1-1 1,0 1-1,0 0 1,0-1-1,-1 0 0,-5 7 1,-5 6 1002,-33 35-1,43-51-1470,0 0-1,0 0 0,0-1 1,0 1-1,-1-1 1,1 0-1,-1 0 0,0 0 1,0-1-1,0 0 0,0 0 1,0 0-1,-1 0 1,-9 1-1,14-4-192,0 1-1,0 0 1,0-1 0,1 1-1,-1-1 1,0 0 0,0 1 0,1-1-1,-1 0 1,0 1 0,1-1-1,-1 0 1,0 0 0,1 0 0,-1 1-1,1-1 1,-1 0 0,1 0-1,0 0 1,-1 0 0,1 0-1,0 0 1,0 0 0,0 0 0,0 0-1,0 0 1,0 0 0,0 0-1,0-2 1,0-41-3989,1 32 2096,-1-25-4235</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1.703"/>
    </inkml:context>
    <inkml:brush xml:id="br0">
      <inkml:brushProperty name="width" value="0.025" units="cm"/>
      <inkml:brushProperty name="height" value="0.025" units="cm"/>
    </inkml:brush>
  </inkml:definitions>
  <inkml:trace contextRef="#ctx0" brushRef="#br0">142 434 15471,'0'0'3240,"-11"12"-2284,-8 10-407,1 2 1,2-1-1,-15 29 0,23-39-189,2 1-1,0-1 1,0 1-1,1 0 1,1 0-1,1 1 0,0-1 1,0 1-1,0 19 1,3-32-357,0-1 1,0 0-1,0 0 1,1 0-1,-1 0 0,0 0 1,0 0-1,0 0 1,1 1-1,-1-1 1,1 0-1,-1 0 1,1 0-1,-1 0 1,1 0-1,-1-1 0,1 1 1,0 0-1,0 0 1,0 0-1,-1 0 1,1-1-1,0 1 1,0 0-1,0-1 1,0 1-1,0-1 0,0 1 1,0-1-1,0 0 1,0 1-1,0-1 1,0 0-1,1 0 1,-1 1-1,0-1 1,0 0-1,0 0 0,0 0 1,0 0-1,0-1 1,0 1-1,1 0 1,-1 0-1,0-1 1,2 0-1,3-1 21,0 0 1,0 0-1,0 0 1,-1-1-1,1 0 1,0-1-1,6-5 0,8-8-13,-1-1 0,-1-1 0,-1-1 0,0-1-1,-2 0 1,0-1 0,-2 0 0,0-2 0,-1 1-1,14-46 1,-16 37-42,-1-1-1,-1-1 1,-2 0-1,-2 1 1,-1-2-1,-1 1 1,-6-62-1,3 89-8,0 0 0,-1 0 0,1 0 0,-1 0 0,0 0 0,-1 1 0,0-1 1,0 1-1,0 0 0,-1 0 0,0 0 0,0 0 0,-8-8 0,9 11 26,1 1-1,-1 1 1,0-1-1,1 0 1,-1 1-1,0-1 1,0 1-1,0 0 1,0 0 0,0 0-1,0 0 1,0 0-1,0 1 1,0-1-1,0 1 1,-1 0-1,1 0 1,0 0 0,0 1-1,0-1 1,0 1-1,-1 0 1,1-1-1,0 1 1,0 1-1,0-1 1,1 0 0,-1 1-1,0-1 1,0 1-1,1 0 1,-5 4-1,-6 5 98,1 1 0,0 0 0,0 1-1,1 0 1,1 1 0,1 0 0,0 0-1,0 1 1,2 0 0,0 1 0,0 0-1,2 0 1,0 0 0,1 1-1,0-1 1,1 1 0,0 34 0,3-48-74,0-1 1,0 1 0,1-1-1,-1 1 1,1-1-1,0 1 1,-1-1 0,1 0-1,0 1 1,1-1-1,-1 0 1,0 0 0,1 0-1,-1 0 1,1 0-1,0 0 1,-1 0 0,1 0-1,0 0 1,0-1-1,4 3 1,-1-2 7,0 1 1,1-1-1,-1 0 0,1-1 0,-1 1 1,1-1-1,-1 0 0,1-1 1,8 1-1,9-2 38,1-1-1,-1-1 1,39-10 0,-46 9-161,2-1 18,0 1 0,1 1 0,-1 0 0,33 0 0,-48 3 79,0 0-1,1 0 1,-1 1-1,0-1 0,0 1 1,0 0-1,1-1 1,-1 1-1,0 1 1,0-1-1,0 0 1,0 1-1,0 0 1,-1-1-1,1 1 0,0 0 1,-1 1-1,0-1 1,1 0-1,-1 1 1,0-1-1,0 1 1,0 0-1,0-1 1,-1 1-1,1 0 1,-1 0-1,0 0 0,0 0 1,0 1-1,0-1 1,0 0-1,0 4 1,0 7-168,0 0 0,0-1 1,-1 1-1,-1 0 0,0-1 1,-1 1-1,-1-1 0,0 1 0,-9 22 1,1-11-4453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3.122"/>
    </inkml:context>
    <inkml:brush xml:id="br0">
      <inkml:brushProperty name="width" value="0.025" units="cm"/>
      <inkml:brushProperty name="height" value="0.025" units="cm"/>
    </inkml:brush>
  </inkml:definitions>
  <inkml:trace contextRef="#ctx0" brushRef="#br0">228 847 3203,'-2'-10'10725,"1"4"-9986,-1 0 0,1 0 0,-1 0 0,-1 1 0,1-1 0,-1 0 0,0 1 0,-7-10 0,8 13-561,1 0 0,-1 0-1,0 1 1,0-1 0,0 1-1,0-1 1,0 1 0,0-1 0,0 1-1,-1 0 1,1 0 0,0 0 0,-1 0-1,1 1 1,-1-1 0,1 1-1,-1-1 1,1 1 0,-1 0 0,1 0-1,-1 0 1,1 0 0,-1 0 0,1 1-1,-1-1 1,1 1 0,0 0-1,-1-1 1,1 1 0,-3 2 0,-1 0-132,-1 1 0,1 1-1,0-1 1,1 1 0,-1 0 0,1 1 0,0-1 0,0 1 0,1 0 0,0 0 0,-6 11 0,-34 77 11,43-92-64,-1 2-3,0-1 0,1 0 0,-1 1-1,1-1 1,0 0 0,0 1 0,1 0 0,-1-1 0,1 1-1,0-1 1,-1 1 0,2 0 0,-1 4 0,2-9-13,0 0 0,0 0 0,0 0 0,0 0 0,0 0 0,0 0 0,-1-1 0,1 1 1,0-1-1,-1 1 0,0-1 0,1 0 0,-1 0 0,0 1 0,2-5 0,-2 5 5,23-32-126,-1 0 0,-2-2 0,-1 0 0,-2-2 0,-1 0 0,-2 0-1,18-75 1,-53 314-1788,20-198 1940,0 10 44,0 0-1,1 0 0,1 1 0,5 21 1,-7-34-34,0 0 0,1 0 1,-1-1-1,1 1 1,-1 0-1,1-1 1,0 1-1,0 0 1,0-1-1,0 1 1,0-1-1,0 1 1,0-1-1,0 0 0,0 1 1,1-1-1,-1 0 1,1 0-1,-1 0 1,1 0-1,-1 0 1,1 0-1,-1 0 1,1-1-1,0 1 0,0-1 1,-1 1-1,1-1 1,0 0-1,0 1 1,-1-1-1,1 0 1,0 0-1,0 0 1,0 0-1,-1-1 0,1 1 1,0 0-1,0-1 1,0 1-1,-1-1 1,1 0-1,0 1 1,-1-1-1,1 0 1,-1 0-1,1 0 0,1-2 1,7-4 125,0-1 0,-1 0 0,0 0 0,0-1 0,-1 0 0,-1-1 0,1 1 0,-1-2 0,7-13-1,6-15-11,21-53 0,-27 52-44,-1-1 0,-2 0 0,-2-1 0,-2 0 0,-2 0 0,-1-1 0,-4-69 1,0 111-92,0-2-24,1 0 0,-1 0-1,0 0 1,0 0 0,-1 0 0,1 0 0,-1 0 0,1 1 0,-1-1 0,0 0 0,0 0-1,0 0 1,-1 1 0,1-1 0,-1 0 0,1 1 0,-1-1 0,-3-3 0,4 6 17,1 0-1,-1-1 1,1 1 0,0 0 0,-1 0-1,1 0 1,-1 0 0,1 0 0,-1-1 0,1 1-1,-1 0 1,1 0 0,0 0 0,-1 0 0,1 0-1,-1 1 1,1-1 0,-1 0 0,1 0-1,-1 0 1,1 0 0,0 0 0,-1 1 0,1-1-1,-1 0 1,1 0 0,0 1 0,-1-1 0,1 0-1,0 0 1,-1 1 0,1-1 0,0 0-1,-1 1 1,1-1 0,0 1 0,0-1 0,-1 0-1,1 1 1,0 0 0,-8 21-192,7-19 161,-12 49 207,3 1 0,2 0 1,2 0-1,2 1 0,3-1 0,8 76 1,-3-107-194,0-1 0,2 0 0,1 1 1,0-2-1,2 1 0,0-1 1,1-1-1,1 0 0,1 0 1,24 29-1,-35-46 4,0-1 0,0 1-1,1-1 1,-1 1 0,0-1 0,0 0-1,1 0 1,-1 0 0,1 1 0,-1-2 0,1 1-1,0 0 1,-1 0 0,1 0 0,0-1 0,-1 1-1,1-1 1,0 1 0,0-1 0,0 0-1,0 1 1,1-1 0,-1-1 16,0 0 0,0 1 0,-1-1 1,1 0-1,0 0 0,-1 0 0,1 0 0,-1-1 0,1 1 0,-1 0 0,0-1 0,0 1 1,1-1-1,-1 1 0,0-1 0,0 1 0,1-4 0,5-11 41,-1 0-1,-1-1 1,7-32 0,-8 31-77,18-90-22,16-189 1,-26-110 225,-14 383-44,-2 38-140,-3 41-108,-5 180 165,12-189 111,3 1 0,1-1 0,12 48 0,-10-70-30,0 0 0,18 40 1,-22-59-110,0 1 0,1-1 1,0 0-1,0 0 0,0 0 0,1 0 1,-1 0-1,1-1 0,0 0 0,1 1 1,-1-2-1,1 1 0,0 0 1,0-1-1,0 0 0,0 0 0,8 3 1,-12-6 0,0 0 1,1 1 0,-1-1 0,1 0-1,-1 0 1,0 0 0,1 0 0,-1 0-1,1 0 1,-1 0 0,0 0 0,1-1-1,-1 1 1,0 0 0,1-1-1,-1 1 1,0-1 0,1 0 0,-1 1-1,0-1 1,0 0 0,0 0 0,0 0-1,0 0 1,0 0 0,0 0-1,0 0 1,0 0 0,0 0 0,0 0-1,-1-1 1,1 1 0,0 0 0,-1 0-1,1-1 1,-1 1 0,0 0-1,1-1 1,-1 1 0,0-1 0,0 1-1,0-2 1,2-9 29,-1 0 0,-1-1 0,-2-21 1,2 27-71,-3-11-200,-1 0 0,0 0 0,-1 0 0,-1 0 0,-1 1-1,0 0 1,-1 1 0,-1-1 0,-1 1 0,0 1 0,-23-26 0,6 18 183,12 16 19,15 7 29,0 0-1,-1 0 1,1 0-1,0 0 0,0 0 1,-1 0-1,1 0 1,0 0-1,0 0 1,-1 0-1,1 0 1,0 0-1,0 0 1,0 0-1,-1 0 1,1 0-1,0 0 0,0 1 1,0-1-1,-1 0 1,1 0-1,0 0 1,0 0-1,0 0 1,-1 1-1,1-1 1,0 0-1,0 0 1,0 0-1,0 1 0,0-1 1,0 0-1,0 0 1,-1 0-1,1 1 1,0-1-1,0 0 1,0 0-1,0 1 1,0-1-1,0 0 0,0 0 1,0 1-1,0-1 1,0 0-1,1 3 3,-1 0 1,1-1-1,0 0 0,0 1 0,0-1 0,0 1 0,0-1 0,1 0 1,-1 0-1,1 0 0,-1 0 0,1 0 0,0 0 0,0 0 1,0 0-1,0-1 0,0 1 0,0-1 0,0 1 0,0-1 0,1 0 1,-1 0-1,0 0 0,1 0 0,-1 0 0,1-1 0,4 1 0,6 3 22,0-2 0,0 1-1,1-2 1,15 0-1,-17-1 2,1-2-1,-1 0 1,0 0-1,0-1 1,-1-1-1,1 0 1,-1 0-1,1-1 1,18-12-1,-24 14 25,0-1 0,0 0 1,0 0-1,0 0 0,-1-1 0,0 0 0,0 0 0,0 0 1,-1-1-1,0 1 0,0-1 0,0 0 0,-1-1 1,0 1-1,0 0 0,0-1 0,-1 0 0,3-10 0,-5 16-36,0 1 0,0-1-1,0 0 1,0 1 0,1-1-1,-1 0 1,0 1 0,-1-1-1,1 1 1,0-1-1,0 0 1,0 1 0,0-1-1,0 0 1,0 1 0,-1-1-1,1 1 1,0-1-1,-1 1 1,1-1 0,0 1-1,-1-1 1,1 1 0,-1-1-1,1 1 1,-1-1-1,1 1 1,-1-1 0,1 1-1,-1 0 1,1-1 0,-1 1-1,1 0 1,-1 0-1,1-1 1,-1 1 0,0 0-1,1 0 1,-1 0 0,0 0-1,1 0 1,-1 0-1,1 0 1,-1 0 0,0 0-1,1 0 1,-1 0 0,0 0-1,1 0 1,-1 1-1,1-1 1,-1 0 0,0 0-1,0 1 1,-3 0-4,1 1 0,-1-1 0,0 1 0,1 0 0,0 0 0,-1 0 0,-5 6 0,3-1 4,1 0 0,-1 0 0,1 1 0,0 0 0,1 0 0,0 0 0,-4 13 0,6-16 23,0 0 0,0 1 0,1-1-1,0 0 1,0 1 0,1 0 0,-1-1-1,1 1 1,0-1 0,1 1-1,-1-1 1,1 1 0,2 7 0,-1-11-22,-1-1 1,0 1 0,0-1 0,1 1 0,-1-1-1,1 1 1,-1-1 0,1 0 0,0 0 0,-1 0-1,1 0 1,0 0 0,0 0 0,0 0 0,0 0-1,0-1 1,0 1 0,0-1 0,0 0-1,0 1 1,0-1 0,0 0 0,0 0 0,0 0-1,0 0 1,0-1 0,0 1 0,0-1 0,0 1-1,2-2 1,6 0 47,0-1-1,-1 0 0,1 0 1,-1-1-1,10-6 0,38-28 191,-1-3 0,77-74-1,-121 104-245,4 1-68,-7 14-75,-4 26-28,-4-17 243,-1-7 7,1 0 0,0 1 0,0-1 0,1 0 0,0 0 0,0 0 0,0 0 0,1 0 0,0 0 0,0-1-1,1 1 1,-1-1 0,1 0 0,0 0 0,9 8 0,-10-10-215,1-1 0,0 1-1,0-1 1,0 0 0,1 0 0,-1-1-1,0 1 1,1-1 0,-1 0 0,1 0-1,-1 0 1,1 0 0,-1-1 0,1 0-1,-1 0 1,1 0 0,0-1 0,-1 0 0,1 1-1,-1-1 1,1-1 0,-1 1 0,6-3-1,29-20-5531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0:54.460"/>
    </inkml:context>
    <inkml:brush xml:id="br0">
      <inkml:brushProperty name="width" value="0.025" units="cm"/>
      <inkml:brushProperty name="height" value="0.025" units="cm"/>
    </inkml:brush>
  </inkml:definitions>
  <inkml:trace contextRef="#ctx0" brushRef="#br0">4123 447 14350,'-305'-133'3159,"-101"-39"-2630,323 143-545,-1 3 0,-1 4 0,-92-11 0,-264 2-19,-5 32 122,320 0-80,-410 20 59,407-8 259,0 5 0,-141 39 0,216-41-214,0 2-1,1 3 0,0 2 1,2 2-1,1 2 1,2 2-1,0 3 1,-70 61-1,82-60-97,2 2 0,1 1 0,2 1 0,2 2 0,1 2 0,2 0 0,1 1 0,3 2 0,2 0 0,-20 64 0,26-65-151,3 0 0,2 1 0,1 1 0,2-1 0,3 1 0,2 58 0,2-77 41,2 0-1,1 0 1,1 0 0,1 0-1,2-1 1,0 0 0,2 0-1,0-1 1,2 0 0,0-1-1,2-1 1,17 23 0,7-1 63,1-1-1,2-3 1,2-1 0,83 57 0,-36-37 79,160 78 1,-161-98-22,1-3-1,1-4 1,2-4 0,182 29 0,-147-41 40,1-7 1,-1-4-1,153-16 1,-91-9 49,286-68 1,163-101-81,173-129-609,-566 203 83,277-174 0,-197 60 623,-270 182 119,-2-3 1,-1-1-1,60-79 0,-98 111-146,-1-1-1,-1 0 1,-1-1 0,0-1-1,-2 1 1,11-34-1,-19 48-82,0-1-1,0 1 1,0-1-1,-1 1 1,0-1-1,-1 0 1,0 0-1,0 0 1,-1 1-1,1-1 1,-2 0-1,1 0 1,-1 1-1,0-1 1,-1 1-1,0 0 1,0 0-1,-1 0 1,1 0-1,-1 0 1,-1 1-1,1 0 1,-8-7-1,-1 0-27,-1 1 0,0 1 0,-1 1 0,0 0 0,-1 0-1,0 2 1,0 0 0,-25-8 0,-16-2-73,-75-13 0,5 9 125,-2 5 0,-163 1 0,-265 30-1547,34 17-5534,269-21-1169</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4.657"/>
    </inkml:context>
    <inkml:brush xml:id="br0">
      <inkml:brushProperty name="width" value="0.025" units="cm"/>
      <inkml:brushProperty name="height" value="0.025" units="cm"/>
    </inkml:brush>
  </inkml:definitions>
  <inkml:trace contextRef="#ctx0" brushRef="#br0">3551 33 5830,'-286'3'931,"-325"-7"-95,390-11 975,-116-2-1076,227 22-675,1 3-1,0 6 1,1 4-1,0 5 1,-132 47 0,20 11 52,-296 153 0,241-79 334,242-133-345,2 1 0,0 2 0,2 1 0,0 1 0,-48 61-1,69-78-95,0 1 0,0 1 0,1-1 0,1 1 0,0 1 0,1-1 0,0 1 0,1 0 0,0 0 0,1 0 0,0 1 0,1-1 0,1 1 0,0-1 0,1 1 0,0-1 0,2 1 0,-1-1 0,1 1 0,1-1 0,0 0 0,1 0 0,1 0 0,0 0 0,1-1 0,0 0 0,0 0 0,14 17 0,-1-4-42,1-2 1,1 0 0,1-1 0,0-1 0,2-2 0,36 24 0,-20-18 13,2-2 1,1-2-1,69 24 1,0-12-8,2-4 0,175 20 0,398 6-210,3-47 985,-624-8-657,163-3 121,-1-10-1,0-10 1,-1-9 0,-2-11 0,-2-9 0,-3-10 0,278-118 0,-371 126-10,-2-6 0,203-133 1,-311 182-126,-1-1 1,0-1 0,-1 0 0,-1-1-1,0-1 1,-1 0 0,12-18 0,-22 29-37,-1 0 0,0-1 0,1 1 0,-1 0 0,-1-1 0,1 1 0,-1-1 0,1 0 0,-2 0-1,1 1 1,0-1 0,-1 0 0,0 0 0,0 0 0,0 0 0,-1 1 0,1-1 0,-1 0 0,0 0 0,-1 1 0,1-1 0,-1 1 0,0-1 0,0 1 0,0 0 0,-1-1 0,0 1 0,1 0 0,-1 1 0,-1-1 0,1 0 0,0 1 0,-1 0 0,-4-3 0,-14-11-845,0 2 0,-1 1 0,-1 1 0,0 0 0,-1 2 1,-41-13-1,-33-8-5082</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1:56.185"/>
    </inkml:context>
    <inkml:brush xml:id="br0">
      <inkml:brushProperty name="width" value="0.025" units="cm"/>
      <inkml:brushProperty name="height" value="0.025" units="cm"/>
    </inkml:brush>
  </inkml:definitions>
  <inkml:trace contextRef="#ctx0" brushRef="#br0">5644 437 11563,'-792'-161'3417,"275"109"-3094,-6 42-125,28 1 476,-182-9-1,470 22-532,-260 38 1,-682 193-73,1061-211 192,1 4 1,1 4-1,-107 56 0,159-68-162,1 1 1,1 1-1,1 2 0,-33 32 0,45-37-104,1 1-1,1 0 0,1 1 0,1 1 0,1 1 1,1 0-1,-11 25 0,18-34-20,1 0 1,0 0-1,0 1 1,2-1-1,0 1 1,0 0-1,2 0 0,0 0 1,0 0-1,1 0 1,1 0-1,1 0 0,0 0 1,1-1-1,0 1 1,1 0-1,1-1 0,0 0 1,1 0-1,1-1 1,0 1-1,1-2 1,0 1-1,1-1 0,0 0 1,1-1-1,0 0 1,17 14-1,4-1-48,0-2 0,2 0-1,0-2 1,1-2 0,46 17 0,190 59-316,-237-84 339,485 138-83,5-23 1,723 79-1,468-108 1490,-1221-101-1182,519-74-1,-760 43-146,-2-11 0,-1-11-1,453-171 1,-385 83-5,-275 123-10,-1-1 1,-1-3-1,-1-1 0,-2-2 1,42-42-1,-67 60 42,-1-1 0,0-1 0,-1 0-1,0 0 1,-1-1 0,-1 0 0,0-1-1,-2 0 1,1 0 0,-2 0 0,0-1-1,-1 0 1,0 0 0,-2 0 0,0 0-1,-1 0 1,-1-1 0,0 1 0,-1 0 0,-1 0-1,-1 0 1,0 0 0,-1 0 0,-1 0-1,-1 1 1,0 0 0,-14-25 0,-2 5 10,-2 1 1,-1 2-1,-1 0 0,-2 2 1,-2 1-1,0 1 1,-2 1-1,-70-45 1,15 20 99,-2 4 0,-151-59 1,40 33 196,-398-91 1,-232 42-108,553 102-854,-1 12 0,-490 47 1,265 34-3052,358-49 1766,-167 23-3651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1.156"/>
    </inkml:context>
    <inkml:brush xml:id="br0">
      <inkml:brushProperty name="width" value="0.025" units="cm"/>
      <inkml:brushProperty name="height" value="0.025" units="cm"/>
    </inkml:brush>
  </inkml:definitions>
  <inkml:trace contextRef="#ctx0" brushRef="#br0">121 0 21140,'0'0'2290,"-4"9"-624,-49 119 2590,34-74-4051,-20 103-1,36-142 998,1 0-4409,1-10-2262,4-20-114,2-13-2825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4:17.325"/>
    </inkml:context>
    <inkml:brush xml:id="br0">
      <inkml:brushProperty name="width" value="0.025" units="cm"/>
      <inkml:brushProperty name="height" value="0.025" units="cm"/>
    </inkml:brush>
  </inkml:definitions>
  <inkml:trace contextRef="#ctx0" brushRef="#br0">1 328 4805,'0'0'261,"9"-8"-234,18-15-20,41-34-141,107-71-1,-149 112 122,0 1 0,1 1 0,1 2 0,0 0 0,0 2 0,1 1 0,0 2 0,46-6 0,-36 10 69,1 2 0,-1 2 0,65 10 0,116 34 292,-50-9-253,496 41-14,-215-33 388,358 25 556,51-93-318,-218 1-544,-289 19 4,814-39 1385,-884 25-1139,124-14 391,-401 31-792,18-2 78,43-12 0,-62 13-44,1 0-1,-1 1 1,0-2-1,0 1 1,0 0 0,-1-1-1,1 0 1,-1 0-1,1-1 1,-1 1-1,0-1 1,0 0 0,0 0-1,3-5 1,-7 7-1498,-1-1-2840</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2.023"/>
    </inkml:context>
    <inkml:brush xml:id="br0">
      <inkml:brushProperty name="width" value="0.025" units="cm"/>
      <inkml:brushProperty name="height" value="0.025" units="cm"/>
    </inkml:brush>
  </inkml:definitions>
  <inkml:trace contextRef="#ctx0" brushRef="#br0">1 23 6951,'0'0'9609,"8"2"-8835,12 4-319,1-2 0,-1-1-1,1 0 1,0-1 0,22-2 0,120-9 367,-88 3-759,568-4 1198,-191 10-867,-211-7 1171,685-4-974,-522 34-415,17 0 1,722-14 1236,-1049-9-1267,600-12 142,-671 16-85,-23-4-198,1 0 0,-1 0 1,1 0-1,-1 0 0,0 0 1,1 0-1,-1 0 0,0 0 1,1 1-1,-1-1 0,0 0 1,1 0-1,-1 0 0,0 1 1,1-1-1,-1 0 0,0 0 1,0 1-1,1-1 0,-1 0 1,0 1-1,0-1 0,1 0 1,-1 1-1,0-1 0,0 0 1,0 1-1,0-1 0,0 1 1,0-1-1,1 0 1,-1 1-1,0-1 0,0 0 1,0 1-1,0-1 0,0 1 1,0-1-1,-1 0 0,1 1 1,0-1-1,0 1 0,0-1 1,0 0-1,0 1 0,-1-1 1,1 0-1,0 1 0,0-1 1,0 0-1,-1 1 0,1-1 1,0 0-1,0 0 0,-1 1 1,-5 2-49,0-1 0,-1 0 1,1 0-1,0 0 1,-1-1-1,1 0 0,-1 0 1,1-1-1,-1 1 0,-10-2 1,11 1-376,-5 0-258,2 1-707,0-1 0,0-1 0,0 1 0,-15-4 0,-19-14-7510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25.129"/>
    </inkml:context>
    <inkml:brush xml:id="br0">
      <inkml:brushProperty name="width" value="0.025" units="cm"/>
      <inkml:brushProperty name="height" value="0.025" units="cm"/>
    </inkml:brush>
  </inkml:definitions>
  <inkml:trace contextRef="#ctx0" brushRef="#br0">1 304 9257,'0'0'1478,"9"-2"-1285,176-59 807,-132 40-119,1 3 1,1 2-1,1 2 1,105-12-1,526 13 684,-127-19-1483,425-14 1683,-364 42-854,523-10-808,830-21 1018,-1948 34-1107,-9 1 6,0-1 1,0 2 0,0 1 0,20 3-1,-9 5-4578,-14-9-519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33.194"/>
    </inkml:context>
    <inkml:brush xml:id="br0">
      <inkml:brushProperty name="width" value="0.025" units="cm"/>
      <inkml:brushProperty name="height" value="0.025" units="cm"/>
    </inkml:brush>
  </inkml:definitions>
  <inkml:trace contextRef="#ctx0" brushRef="#br0">0 274 10314,'0'0'2920,"11"-4"-2888,52-15 44,1 3 1,1 3-1,79-6 1,-52 7-41,424-54 1880,647 0 1,-155 86-1529,-175-1 30,813-14 532,0-43-443,-1282 22-206,974-33 706,-2 78-334,-1207-14-454,-43-4-2739,-69-12-950,0-6-2322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7:43.070"/>
    </inkml:context>
    <inkml:brush xml:id="br0">
      <inkml:brushProperty name="width" value="0.025" units="cm"/>
      <inkml:brushProperty name="height" value="0.025" units="cm"/>
    </inkml:brush>
  </inkml:definitions>
  <inkml:trace contextRef="#ctx0" brushRef="#br0">1 441 7719,'0'0'2739,"0"-9"-2317,1 7-406,-2-1-14,1 1 0,0-1 0,0 0-1,0 1 1,1-1 0,-1 1 0,1-1 0,-1 1-1,1 0 1,0-1 0,0 1 0,0 0 0,0-1 0,0 1-1,1 0 1,-1 0 0,1 0 0,-1 0 0,1 0 0,0 0-1,0 0 1,0 1 0,0-1 0,0 1 0,0-1-1,0 1 1,0 0 0,1 0 0,-1 0 0,0 0 0,4-1-1,28-7 8,0 0-1,0 3 0,1 1 0,36-1 0,145 6 311,-97 2 101,1665-31 3039,753-56-3331,699 70 806,-2504 32-422,335 3-436,1128-101 457,-1875 57 210,906-83 191,-1215 105-958,261-23 130,-226 24-402,-1 1-1,0 2 0,88 17 0,-73 5-806,-1-2-3309,-41-20 83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15.548"/>
    </inkml:context>
    <inkml:brush xml:id="br0">
      <inkml:brushProperty name="width" value="0.025" units="cm"/>
      <inkml:brushProperty name="height" value="0.025" units="cm"/>
    </inkml:brush>
  </inkml:definitions>
  <inkml:trace contextRef="#ctx0" brushRef="#br0">92 0 10570,'-21'6'661,"-35"11"1893,42-10-510,24-4 614,260 26 700,-22 0-2782,-58-29-68,237-29-1,82-4 694,40 74 765,-1-1-1359,-532-40-968,5 0-1401,-8 0-2527,-6-1-3120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49.144"/>
    </inkml:context>
    <inkml:brush xml:id="br0">
      <inkml:brushProperty name="width" value="0.025" units="cm"/>
      <inkml:brushProperty name="height" value="0.025" units="cm"/>
    </inkml:brush>
  </inkml:definitions>
  <inkml:trace contextRef="#ctx0" brushRef="#br0">0 0 11275,'0'0'747,"1"9"-272,-1-6-464,0 1 0,0-1 0,1 1 0,-1-1-1,1 0 1,0 0 0,0 1 0,0-1 0,1 0 0,-1 0 0,1 0-1,-1 0 1,1-1 0,0 1 0,0 0 0,0-1 0,1 1 0,-1-1-1,1 0 1,-1 1 0,1-1 0,0 0 0,-1-1 0,1 1 0,0-1-1,0 1 1,1-1 0,-1 0 0,6 2 0,20 4 199,1 0 0,0-2 0,0-1 0,1-1 0,-1-2 0,46-3 0,-12 1 188,561 9 2532,-404-4-2208,740-34 719,-190-6-1468,842 70 1,-615 91 1718,-996-125-1982,20 5 983,-12-3-5116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4.984"/>
    </inkml:context>
    <inkml:brush xml:id="br0">
      <inkml:brushProperty name="width" value="0.025" units="cm"/>
      <inkml:brushProperty name="height" value="0.025" units="cm"/>
    </inkml:brush>
  </inkml:definitions>
  <inkml:trace contextRef="#ctx0" brushRef="#br0">267 278 8360,'0'-3'263,"-1"1"1,1-1-1,-1 0 0,0 1 1,1-1-1,-1 0 1,0 1-1,-1-1 0,1 1 1,0-1-1,-1 1 1,1 0-1,-1 0 0,0-1 1,0 1-1,0 0 0,0 1 1,0-1-1,0 0 1,-1 1-1,1-1 0,0 1 1,-1-1-1,1 1 1,-1 0-1,1 0 0,-1 0 1,0 1-1,0-1 1,1 1-1,-1-1 0,0 1 1,-3 0-1,0-1 92,-1 1 0,0-1-1,1 1 1,-1 1 0,0-1 0,1 1 0,-1 0 0,0 1-1,1 0 1,-1 0 0,1 0 0,0 1 0,-7 3-1,5 0-271,-1 1 0,2 0-1,-1 0 1,1 1-1,0 0 1,0 0 0,1 1-1,0-1 1,0 1-1,1 1 1,1-1 0,-1 1-1,1 0 1,1-1-1,0 2 1,1-1 0,-1 0-1,1 13 1,1-22-79,1 0 1,0 1-1,0-1 0,0 0 1,0 0-1,1 0 0,-1 0 1,0 0-1,0 0 0,1 0 1,-1 0-1,0 0 0,1 0 1,-1 0-1,1 0 1,-1 0-1,1-1 0,0 1 1,-1 0-1,1 0 0,0 0 1,0-1-1,0 1 0,-1 0 1,1-1-1,0 1 0,0-1 1,0 1-1,0-1 1,0 1-1,0-1 0,0 0 1,0 1-1,0-1 0,0 0 1,0 0-1,0 0 0,0 0 1,0 0-1,0 0 0,1 0 1,-1 0-1,0 0 0,0 0 1,0-1-1,0 1 1,0 0-1,0-1 0,1 0 1,6-1 58,0-1 0,0 0 1,0-1-1,0 0 0,8-5 1,13-11 56,-2-1 1,0-1-1,-2-1 1,0-2 0,22-27-1,-35 36 6,0 0 0,-1 0 0,0-1 0,-1 0 0,-1 0 0,-1-1 0,-1-1 0,0 1 0,-1-1-1,4-25 1,-12 17 543,2 26-656,0 1-1,0-1 0,-1 1 0,1 0 0,0-1 0,0 1 0,-1-1 0,1 1 0,0 0 0,-1-1 0,1 1 0,0 0 0,-1-1 0,1 1 1,-1 0-1,1-1 0,-1 1 0,1 0 0,-1 0 0,1 0 0,0-1 0,-1 1 0,1 0 0,-1 0 0,1 0 0,-1 0 0,0 0 1,-2 1-5,1-1 0,0 1 0,0 0 1,-1 0-1,1 0 0,0 1 0,0-1 1,0 0-1,0 1 0,1 0 1,-1-1-1,0 1 0,1 0 0,-1 0 1,1 0-1,-3 4 0,-20 30 616,-25 51-1,43-74-392,0 1-1,1-1 1,0 1-1,1-1 1,0 1-1,2 1 1,-3 27-1,5-41-222,0 1-1,0 0 1,0-1-1,0 1 1,0-1-1,1 1 1,-1 0-1,1-1 1,-1 1-1,1-1 1,0 1-1,-1-1 1,1 0 0,0 1-1,0-1 1,0 0-1,0 1 1,0-1-1,0 0 1,0 0-1,1 0 1,-1 0-1,0 0 1,3 1-1,-1 0 14,1-1 0,0 0 0,0 0-1,-1 0 1,1 0 0,0 0 0,0-1-1,0 0 1,8 0 0,2-1 41,0-1-1,1 0 1,-1-2 0,26-8 0,-26 6-43,32-12 41,-44 17-66,0 1 0,0-1 0,1 1 0,-1-1 0,0 1 0,1 0 0,-1-1 0,0 1 0,1 1 0,-1-1 0,0 0 1,1 0-1,-1 1 0,0-1 0,5 3 0,-6-2-11,0 1 0,0-1 0,0 1-1,0 0 1,0-1 0,0 1 0,0 0 0,-1-1 0,1 1 0,-1 0 0,1 0 0,-1 0 0,0 0 0,0-1 0,0 1-1,0 4 1,-1 40 12,0-29 18,-2 10 38,2-23-30,0 0 0,0 1 0,1-1 0,-1 0 0,1 0 0,0 0 0,0 1 0,2 6 0,-1-11 0,0 0 0,1 0 0,-1 0 0,0 0 0,0 0-1,1 0 1,-1 0 0,0 0 0,0 0 0,0-1 0,1 1 0,-1-1 0,0 1 0,0-1-1,0 1 1,0-1 0,0 1 0,0-1 0,0 0 0,0 0 0,0 0 0,1-1 0,4-4 30,0 0 0,-1-1 0,0 0 0,0 0 0,-1 0 1,0 0-1,0-1 0,4-14 0,16-68 57,-18 62-68,-5 28-67,1 1 0,-1-1 0,0 0 0,0 1-1,1-1 1,-1 1 0,0-1 0,0 1 0,0 0 0,0-1 0,0 1 0,0 0-1,0 0 1,0 0 0,0 0 0,0 0 0,0 0 0,1 2 0,-1-2 8,4 2 21,0 0 0,0 1-1,1-2 1,-1 1 0,1-1-1,-1 0 1,1 0 0,0 0-1,0-1 1,0 0 0,0 0-1,0-1 1,0 1 0,0-1 0,11-2-1,-8 1 17,0 0 0,0 0 0,0-1 0,-1 0 0,1-1 0,-1 0 0,0 0 0,1-1 0,-1 0 0,7-6-1,15-21 106,-29 29-114,0 1 0,0 0 1,0 0-1,0-1 0,0 1 0,0-1 0,-1 1 0,1-1 0,-1 1 0,1-1 1,-1 1-1,1-1 0,-1 0 0,0 1 0,0-1 0,0 0 0,0 1 0,0-1 1,0 0-1,0 1 0,-1-1 0,1 1 0,-1-3 0,-1 4-21,1-1-1,-1 1 1,0 0-1,1 0 0,-1 0 1,0 0-1,1 0 1,-1 0-1,0 0 1,1 0-1,-1 1 1,0-1-1,1 1 1,-1-1-1,1 1 1,-1 0-1,1-1 1,-1 1-1,1 0 0,-1 0 1,1 0-1,-2 2 1,-3 3-4,0 0 0,1 1 0,0-1 0,0 1 0,1 0 0,-1 1 0,2-1 1,-5 12-1,5-14 31,1 1 0,0 0 0,0 0 0,1 0 0,0-1 0,0 1 1,0 1-1,1-1 0,0 0 0,0 0 0,0 0 0,3 10 0,-2-15-10,0 1 0,0 0-1,0-1 1,0 1 0,0-1 0,1 0-1,-1 1 1,0-1 0,1 0-1,0 0 1,-1 0 0,1 0 0,-1 0-1,1 0 1,0 0 0,0-1-1,-1 1 1,1-1 0,0 1 0,0-1-1,0 0 1,0 1 0,0-1 0,-1 0-1,4-1 1,51-5 145,-41 1-143,-1-1 1,0-1 0,0 0 0,-1-1 0,0 0-1,0-1 1,-1 0 0,0-1 0,11-13 0,18-12-396,-53 84-338,8-39 734,0 0-1,1 0 1,0 0 0,1 0-1,0 1 1,1-1 0,0 1 0,0 16-1,2-26-82,-1 0 0,0 0 0,0 0 0,1 0 0,-1-1 0,0 1 0,1 0 0,-1 0 0,1 0 0,-1-1-1,1 1 1,-1 0 0,1 0 0,0-1 0,-1 1 0,1-1 0,0 1 0,-1 0 0,1-1 0,0 1 0,0-1 0,0 0 0,-1 1 0,1-1-1,0 0 1,0 1 0,0-1 0,0 0 0,0 0 0,0 0 0,0 0 0,0 0 0,-1 0 0,3 0 0,-1 0-385,0 0 0,0-1 1,0 1-1,0-1 0,0 1 1,-1-1-1,1 0 0,0 1 0,0-1 1,0 0-1,-1 0 0,1-1 1,0 1-1,-1 0 0,3-2 0,11-21-7419</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328"/>
    </inkml:context>
    <inkml:brush xml:id="br0">
      <inkml:brushProperty name="width" value="0.025" units="cm"/>
      <inkml:brushProperty name="height" value="0.025" units="cm"/>
    </inkml:brush>
  </inkml:definitions>
  <inkml:trace contextRef="#ctx0" brushRef="#br0">0 0 10282,'0'0'17328,"61"32"-32766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5.675"/>
    </inkml:context>
    <inkml:brush xml:id="br0">
      <inkml:brushProperty name="width" value="0.025" units="cm"/>
      <inkml:brushProperty name="height" value="0.025" units="cm"/>
    </inkml:brush>
  </inkml:definitions>
  <inkml:trace contextRef="#ctx0" brushRef="#br0">35 0 14542,'0'0'9032,"8"59"-7462,-8-20-97,0 6-288,-1 4-224,-3 2-448,-1 2-321,0-4-64,4-6-96,1-8 0,0-5-160,0-10-513,0-4-832,0-9-1057,-8-3-1923,-10-4-1696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1.483"/>
    </inkml:context>
    <inkml:brush xml:id="br0">
      <inkml:brushProperty name="width" value="0.025" units="cm"/>
      <inkml:brushProperty name="height" value="0.025" units="cm"/>
    </inkml:brush>
  </inkml:definitions>
  <inkml:trace contextRef="#ctx0" brushRef="#br0">176 17 18001,'0'0'1778,"-11"-3"261,-34-5 166,42 8-2078,0 0 1,1 0 0,-1 0-1,0 1 1,0-1 0,0 1 0,1 0-1,-1-1 1,0 1 0,1 0-1,-1 1 1,0-1 0,1 0-1,0 1 1,-1-1 0,1 1-1,0 0 1,0 0 0,0 0-1,0 0 1,0 0 0,0 0 0,0 1-1,1-1 1,-1 0 0,1 1-1,0-1 1,0 1 0,0 0-1,0-1 1,-1 4 0,1-3-115,0 0 1,0 0 0,0-1-1,1 1 1,-1 0 0,1 0-1,-1 0 1,1 0 0,0 0-1,0 0 1,0 0 0,1 0-1,-1 0 1,1 0-1,-1 0 1,1-1 0,0 1-1,0 0 1,0 0 0,1-1-1,-1 1 1,1-1 0,-1 1-1,1-1 1,0 1 0,0-1-1,2 2 1,3-1 52,0 0-1,1 0 1,-1 0 0,1-1 0,-1-1-1,1 1 1,-1-1 0,1-1 0,0 1 0,0-1-1,-1 0 1,1-1 0,8-1 0,-9 1-35,-1 0 0,1-1 0,-1 0 0,0 1 1,0-2-1,0 1 0,0-1 0,0 0 0,-1 0 1,1-1-1,-1 1 0,0-1 0,0-1 1,0 1-1,7-9 0,-10 11-32,0 0 0,-1 0 0,0 1 0,0-1 0,1-1-1,-1 1 1,0 0 0,0 0 0,-1 0 0,1 0 0,0-1 0,-1 1 0,0 0 0,1-1 0,-1 1 0,0 0 0,0-1-1,0 1 1,0 0 0,-1-1 0,1 1 0,-1 0 0,-1-4 0,1 4-28,-1-1 0,0 1 0,0-1 0,0 1 0,-1 0 0,1 0 0,0 0 0,-1 0 0,1 1 0,-1-1 0,0 1 0,1-1 0,-1 1 0,0 0 0,-4-1 0,-7-2-97,1 1 0,-1 1 0,0 0 0,0 1 0,0 1 0,-21 1 0,28 0 43,0 1 1,0-1-1,0 2 1,1-1-1,-1 1 0,1 0 1,-1 0-1,1 0 1,0 1-1,0 0 0,0 0 1,1 1-1,-1 0 0,1 0 1,-7 9-1,9-10-185,0 0 0,0 0 0,1 1 1,0-1-1,0 1 0,0-1 0,0 1 0,0 0 0,1 0 0,-1 5 0,2-6-197,0 0 0,-1 0 0,2 0 0,-1 0 0,0 0 0,1 0 0,0 0 0,0 0 1,0 0-1,0 0 0,1 0 0,0-1 0,3 7 0,12 13-4580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015"/>
    </inkml:context>
    <inkml:brush xml:id="br0">
      <inkml:brushProperty name="width" value="0.025" units="cm"/>
      <inkml:brushProperty name="height" value="0.025" units="cm"/>
    </inkml:brush>
  </inkml:definitions>
  <inkml:trace contextRef="#ctx0" brushRef="#br0">1 142 16848,'0'0'6022,"48"24"-3844,-9-24 352,10-9-768,6-6-865,1-3-609,2-3-160,-6 3-128,-12 1-737,-9 2-864,-13 1-1282,-14-3-1601,-4-5-3268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357"/>
    </inkml:context>
    <inkml:brush xml:id="br0">
      <inkml:brushProperty name="width" value="0.025" units="cm"/>
      <inkml:brushProperty name="height" value="0.025" units="cm"/>
    </inkml:brush>
  </inkml:definitions>
  <inkml:trace contextRef="#ctx0" brushRef="#br0">1 144 17392,'0'0'5189,"51"-31"-3811,-9 6 191,11 0-352,5 0-960,1 5-225,-4 7-385,-3 8-2113,-8 5-2435,-13 0-2177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6.699"/>
    </inkml:context>
    <inkml:brush xml:id="br0">
      <inkml:brushProperty name="width" value="0.025" units="cm"/>
      <inkml:brushProperty name="height" value="0.025" units="cm"/>
    </inkml:brush>
  </inkml:definitions>
  <inkml:trace contextRef="#ctx0" brushRef="#br0">31 0 15054,'-4'12'4228,"2"-6"-3660,-3 7 483,0 0 0,1 0 1,1 1-1,0-1 1,-1 21-1,4-33-1037,0 0 0,0 0-1,0 0 1,0 0 0,0 0-1,0-1 1,1 1 0,-1 0 0,0 0-1,0 0 1,1 0 0,-1 0-1,1-1 1,-1 1 0,1 0 0,-1 0-1,1-1 1,-1 1 0,1 0 0,0-1-1,-1 1 1,1 0 0,0-1-1,-1 1 1,1-1 0,0 1 0,0-1-1,0 1 1,2-1 2,-1 1 0,1-1 1,0 1-1,-1-1 0,1 0 0,-1 0 0,1 0 1,-1 0-1,1 0 0,3-2 0,2 0 25,0 0 0,-1 0 0,1-1 0,0-1 0,13-7 0,47-48-176,-17 12-71,-51 47 201,1 0 0,-1-1 0,0 1 0,0 0 0,1 0 0,-1 0 0,0-1 0,0 1 0,1 0 0,-1 0 0,0 0 0,1 0 0,-1-1 0,0 1 0,1 0 0,-1 0 0,0 0 1,1 0-1,-1 0 0,0 0 0,1 0 0,-1 0 0,0 0 0,1 0 0,-1 0 0,0 0 0,1 0 0,-1 0 0,0 0 0,1 1 0,-1-1 0,0 0 0,1 0 0,-1 0 0,0 0 1,1 1-1,-1-1 0,0 0 0,0 0 0,1 1 0,4 18 166,-4 34 850,-2-44-625,-2 23 276,2-25-546,0 0-1,0 0 1,1 0-1,0 0 1,0 0-1,1 0 1,2 11-1,-2-17-111,-1 0 0,1 0 1,0 0-1,0 0 0,0 0 0,0-1 0,0 1 1,0 0-1,0-1 0,0 1 0,0 0 0,0-1 1,0 0-1,1 1 0,-1-1 0,0 0 1,0 1-1,0-1 0,1 0 0,-1 0 0,0 0 1,0 0-1,1 0 0,-1 0 0,0 0 0,0-1 1,2 1-1,36-11-549,5-21-2909,-6-9-3336,-9 7-1293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044"/>
    </inkml:context>
    <inkml:brush xml:id="br0">
      <inkml:brushProperty name="width" value="0.025" units="cm"/>
      <inkml:brushProperty name="height" value="0.025" units="cm"/>
    </inkml:brush>
  </inkml:definitions>
  <inkml:trace contextRef="#ctx0" brushRef="#br0">61 243 17553,'0'0'3187,"-10"10"-177,-28 35-1088,37-44-1844,0 0-1,0 1 0,0-1 1,0 0-1,0 0 1,0 1-1,0-1 0,0 0 1,1 1-1,-1-1 0,1 1 1,-1-1-1,1 1 0,0-1 1,-1 1-1,1-1 1,0 1-1,0 0 0,0-1 1,0 3-1,1-3-55,-1 0 1,1 0-1,0 0 0,-1-1 1,1 1-1,0 0 0,0 0 1,0-1-1,-1 1 0,1-1 1,0 1-1,0 0 0,0-1 1,0 1-1,0-1 0,0 0 1,0 1-1,0-1 0,0 0 1,0 0-1,2 0 0,3 1 8,1 0-1,-1-1 1,1-1-1,-1 1 1,1-1-1,11-3 0,-9 0-20,0 0-1,0-1 0,0 0 0,0-1 0,-1 0 0,0-1 0,-1 1 1,1-1-1,-1-1 0,0 0 0,-1 0 0,0 0 0,0 0 0,-1-1 0,0 0 1,5-14-1,-1 2-29,-1 1 1,-1-1-1,-1 0 1,-1-1-1,0 0 1,1-35-1,-5 56 14,-1 0 0,0 0 0,0 0 0,0 0-1,0 0 1,1 0 0,-1 0 0,0 1 0,-1-1 0,1 0-1,0 0 1,0 0 0,0 0 0,-1 0 0,1 0 0,0 0 0,-1 0-1,1 1 1,-1-1 0,1 0 0,-1 0 0,1 0 0,-1 1-1,0-2 1,0 2 0,0 0 0,0 1 0,0-1-1,0 0 1,0 0 0,1 1 0,-1-1 0,0 1-1,0-1 1,0 1 0,1-1 0,-1 1 0,0-1-1,1 1 1,-1-1 0,0 1 0,1 0-1,-1 0 1,0 0 0,-28 44 90,16-18 372,0 1 1,-10 35-1,20-53-287,0 0 0,1 0 0,0 0 0,1 0 0,0 0 0,0 0 0,1 0 0,1 0 0,-1 0 0,5 18 0,-4-26-161,0 1-1,1-1 1,-1 0 0,1 1 0,-1-1 0,1 0 0,0 0 0,0 0 0,0 0 0,0-1 0,0 1 0,1 0 0,-1-1 0,0 0 0,1 1 0,-1-1-1,1 0 1,-1 0 0,1 0 0,0-1 0,-1 1 0,1-1 0,0 1 0,0-1 0,-1 0 0,1 0 0,4 0 0,3 0 21,-1-1 0,1 0 0,0 0 0,-1-1-1,1 0 1,16-6 0,-9 0-28,-1-1 1,0 0-1,0-1 0,-1-1 0,20-18 0,-27 22-50,0 0 0,0-1 0,-1 0 0,0-1 0,-1 1 0,0-1 0,0-1 0,-1 1 0,0-1 0,6-17-1,-11 27 50,0 0-1,0 0 0,0 0 1,0 0-1,0 0 0,0 0 0,0 0 1,0 0-1,0 0 0,-1 0 1,1 0-1,0 0 0,0 0 0,0 0 1,0 0-1,0 0 0,0 0 1,0 0-1,0 0 0,0 0 0,0 0 1,0 0-1,0 0 0,0 0 1,0 0-1,-1 0 0,1 0 0,0 0 1,0 0-1,0 0 0,0 0 0,0 0 1,0 0-1,0 0 0,0 0 1,0 0-1,0 0 0,0 0 0,0 0 1,0 0-1,0 0 0,0 0 1,0 0-1,0 0 0,0-1 0,0 1 1,0 0-1,0 0 0,-9 11 25,-10 16 92,15-20 7,1 0 1,0 1 0,0-1-1,1 1 1,0 0-1,0 0 1,0 0 0,0 11-1,2-17-106,0 0-1,0 0 0,1 0 1,-1 0-1,0 0 1,1-1-1,-1 1 0,1 0 1,0 0-1,0 0 0,-1-1 1,1 1-1,0-1 1,0 1-1,1 0 0,-1-1 1,0 0-1,0 1 1,1-1-1,-1 0 0,1 0 1,-1 1-1,1-1 1,0 0-1,-1-1 0,1 1 1,0 0-1,0 0 1,-1-1-1,1 1 0,0-1 1,0 0-1,0 1 0,0-1 1,0 0-1,-1 0 1,1 0-1,0 0 0,2-1 1,3 1-9,30 0-208,-36 0 139,0 0 1,0 0-1,-1 0 0,1 0 0,0 0 1,0 0-1,0 0 0,0-1 0,0 1 0,0 0 1,-1 0-1,1-1 0,0 1 0,0-1 1,0 1-1,-1-1 0,1 1 0,0-1 0,-1 1 1,1-1-1,0 0 0,-1 1 0,1-1 1,-1 0-1,1 1 0,-1-1 0,1 0 0,-1 0 1,1 0-1,-1-1 0,-22-13-11917,14 8 891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7.400"/>
    </inkml:context>
    <inkml:brush xml:id="br0">
      <inkml:brushProperty name="width" value="0.025" units="cm"/>
      <inkml:brushProperty name="height" value="0.025" units="cm"/>
    </inkml:brush>
  </inkml:definitions>
  <inkml:trace contextRef="#ctx0" brushRef="#br0">0 1 10730,'0'0'15247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024"/>
    </inkml:context>
    <inkml:brush xml:id="br0">
      <inkml:brushProperty name="width" value="0.025" units="cm"/>
      <inkml:brushProperty name="height" value="0.025" units="cm"/>
    </inkml:brush>
  </inkml:definitions>
  <inkml:trace contextRef="#ctx0" brushRef="#br0">0 197 9993,'0'0'16800,"7"-10"-16116,30-36 72,-33 43-719,-1 0 0,0 0 0,1 1 0,0-1-1,-1 1 1,1 0 0,0 0 0,0 0-1,0 0 1,0 1 0,1 0 0,-1 0 0,0 0-1,1 0 1,4 1 0,-8 0-41,-1 1 0,1-1 0,-1 1 0,0 0 0,1-1-1,-1 1 1,0 0 0,0 0 0,1-1 0,-1 1 0,0 0 0,0 0 0,0-1 0,0 1 0,0 0 0,0 0 0,0-1-1,0 1 1,0 0 0,0 0 0,0 0 0,0-1 0,-1 1 0,0 1 0,-4 21 106,-15 22 64,-7 18-2,25-58-148,1-1 0,0 1-1,0 0 1,0-1-1,1 1 1,-1 0 0,1 0-1,0-1 1,1 1 0,-1 0-1,3 7 1,-3-11-8,1 0 0,1 1 1,-1-1-1,0 0 0,0 0 1,0 1-1,1-1 0,-1 0 0,0 0 1,1-1-1,-1 1 0,1 0 1,-1 0-1,1-1 0,0 1 0,-1-1 1,1 1-1,0-1 0,-1 0 1,1 1-1,0-1 0,-1 0 0,1 0 1,0 0-1,-1 0 0,1-1 1,0 1-1,-1 0 0,1-1 0,3-1 1,4 0 112,1 0 1,-1-1-1,0 0 1,11-6 0,2-3 56,1-2 0,-2-1 0,0 0 0,18-19 0,-29 25-143,-2 1 0,1-1 0,-1-1 0,0 0 0,-1 0 0,0 0 0,-1-1 0,0 0 0,-1 0 0,7-18 0,-10 8 49,-8 15-244,4 7 145,1 0 0,-1 0 0,1 0 0,-1 0 0,1 0 0,-1 0 1,1 1-1,0-1 0,0 1 0,-1-1 0,1 1 0,0-1 0,1 1 0,-1 0 0,-1 3 0,-1 0 48,0-1-1,1 1 0,0 0 0,0 1 0,1-1 0,-1 0 0,1 1 0,0-1 0,1 0 0,-1 1 0,1-1 0,0 1 0,1 7 0,0-13-16,0 1 0,-1 0-1,1 0 1,0 0 0,0-1 0,-1 1 0,1 0 0,0-1-1,0 1 1,0 0 0,0-1 0,0 1 0,0-1-1,0 0 1,0 1 0,0-1 0,0 0 0,0 0 0,0 1-1,0-1 1,0 0 0,0 0 0,0 0 0,0 0 0,2-1-1,29-4 321,-21 1-306,0-1 0,-1 0 0,1-1 0,-1 0 0,0-1 0,0 0 0,-1-1-1,0 0 1,11-12 0,-4 2-3,0-1 0,-2 0-1,21-36 1,-59 122-27,14-45 0,0 1 0,2 0 0,1 0 0,1 0 0,0 1 0,-2 43 0,8-67-21,0 1 0,0-1 0,0 1 1,0 0-1,0-1 0,0 1 0,1-1 0,-1 1 0,0-1 0,1 1 1,-1-1-1,0 1 0,1-1 0,-1 1 0,0-1 0,1 0 0,-1 1 1,1-1-1,-1 1 0,1-1 0,-1 0 0,1 0 0,-1 1 0,1-1 0,-1 0 1,1 0-1,-1 1 0,1-1 0,-1 0 0,1 0 0,0 0 0,-1 0 1,1 0-1,-1 0 0,1 0 0,0 0 0,-1 0 0,1 0 0,-1 0 1,1-1-1,-1 1 0,1 0 0,0 0 0,-1 0 0,1-1 0,27-13-2836,-24 8 1161,0 0 0,-1 0-1,1 0 1,-1 0 0,0 0-1,-1-1 1,3-10 0,7-26-12787</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382"/>
    </inkml:context>
    <inkml:brush xml:id="br0">
      <inkml:brushProperty name="width" value="0.025" units="cm"/>
      <inkml:brushProperty name="height" value="0.025" units="cm"/>
    </inkml:brush>
  </inkml:definitions>
  <inkml:trace contextRef="#ctx0" brushRef="#br0">13 0 18546,'0'0'7206,"-12"49"-6981,20-31-193,9 0-929,-1-2-2210,5-2-2306,-1-3-8456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8.820"/>
    </inkml:context>
    <inkml:brush xml:id="br0">
      <inkml:brushProperty name="width" value="0.025" units="cm"/>
      <inkml:brushProperty name="height" value="0.025" units="cm"/>
    </inkml:brush>
  </inkml:definitions>
  <inkml:trace contextRef="#ctx0" brushRef="#br0">201 206 16143,'0'0'2328,"-12"4"-97,-9 4-1127,0 1-1,0 1 0,-27 18 0,42-25-884,1 0 0,0 1 0,0-1 0,0 1 0,0 0 0,0 1 0,1-1 0,0 1 0,0 0 0,0 0 0,1 0 0,0 0 0,0 1 0,0-1 0,0 1 0,1 0 0,0 0 0,0 0 0,1 0 0,-2 9-1,3-14-213,1 1-1,0-1 0,-1 0 0,1 0 1,0 0-1,-1 0 0,1 0 0,0 0 0,0-1 1,0 1-1,0 0 0,0 0 0,0 0 1,0-1-1,0 1 0,0-1 0,0 1 0,0-1 1,1 1-1,-1-1 0,0 0 0,0 1 1,0-1-1,1 0 0,-1 0 0,0 0 0,0 0 1,1 0-1,-1 0 0,0 0 0,0 0 1,1-1-1,-1 1 0,2-1 0,50-12 206,-36 5-179,-1-2-1,0 0 1,0 0 0,-1-1-1,-1-1 1,0-1 0,0 0-1,-1-1 1,-1 0 0,12-18-1,-12 14-107,0-1 0,-1 0 0,-1 0 0,-1-1-1,-1 0 1,0-1 0,-2 1 0,6-33-1,-11 52 63,-1 0 0,0 1 0,0-1-1,1 0 1,-1 0 0,0 0-1,0 0 1,0 0 0,0 0-1,0 0 1,0 0 0,0 0-1,0 0 1,0 0 0,-1 0 0,1 0-1,0 0 1,-1 0 0,1 0-1,0 0 1,-1 0 0,0-1-1,-15 13-222,-23 45 139,32-46 169,4-4-86,-24 33 684,-32 64-1,54-92-517,0 0 0,0 0 0,1 0 0,1 0 0,-1 1 0,2 0-1,0-1 1,0 1 0,1 0 0,1 0 0,1 20 0,0-30-146,-1 0-1,1 0 1,-1 0 0,1-1 0,-1 1 0,1 0-1,0 0 1,0-1 0,0 1 0,0-1 0,0 1 0,0-1-1,1 1 1,-1-1 0,0 1 0,1-1 0,-1 0-1,1 0 1,-1 0 0,1 0 0,0 0 0,2 1-1,0-1 8,1 1-1,-1-1 0,1 0 1,0-1-1,-1 1 0,1-1 0,0 0 1,9 0-1,-2-2 27,1 0-1,-1-1 1,1 0 0,-1-1-1,23-10 1,-12 2-99,0-2 1,-1 0-1,-1-2 0,-1 0 0,0-1 0,-1-2 0,-1 1 1,0-2-1,-2 0 0,0-2 0,20-35 0,-40 62 72,-16 21 289,-27 45 1,42-60-264,0 1 0,0-1 0,1 1 0,0 0 0,-2 16 0,6-26-34,-1 0-1,1 0 1,0-1 0,0 1-1,0 0 1,0 0 0,0 0-1,0 0 1,0 0 0,1-1-1,-1 1 1,1 0 0,-1 0-1,1 0 1,0-1 0,-1 1-1,1 0 1,0-1 0,0 1-1,0-1 1,1 1 0,-1-1-1,0 0 1,0 1 0,1-1-1,-1 0 1,1 0 0,-1 0 0,1 0-1,0 0 1,-1 0 0,1 0-1,0-1 1,-1 1 0,1 0-1,0-1 1,0 0 0,0 1-1,0-1 1,0 0 0,-1 0-1,5 0 1,1-1-2,0 1 0,0-1 0,0-1 0,0 1 0,0-1 0,0-1 0,0 1 0,0-1 0,-1 0 0,1 0 0,-1-1 0,0 0 0,0 0 0,0-1 0,-1 1 0,10-11 0,-3 2 0,-1-1 0,0 0 0,-1-1 0,0 0 0,13-29 0,-18 29 0,-5 15-2,0 0 1,0 1-1,0-1 0,0 0 1,0 0-1,0 0 1,-1 0-1,1 0 0,0 0 1,0 1-1,0-1 0,0 0 1,0 0-1,-1 0 0,1 0 1,0 0-1,0 0 0,0 0 1,-1 0-1,1 0 1,0 0-1,0 0 0,0 0 1,-1 0-1,1 0 0,0 0 1,0 0-1,0 0 0,0 0 1,-1 0-1,1 0 1,0 0-1,0 0 0,0 0 1,-1 0-1,1 0 0,0 0 1,0 0-1,0-1 0,0 1 1,0 0-1,-1 0 0,1 0 1,0 0-1,0 0 1,0-1-1,0 1 0,0 0 1,0 0-1,0 0 0,-1 0 1,1-1-1,0 1 0,0 0 1,0 0-5,-9 9-88,0 1 1,1 1-1,0 0 1,1 0-1,0 0 0,1 1 1,0 0-1,1 0 1,0 0-1,1 1 0,0 0 1,1 0-1,0 0 1,-1 25-1,9-20-4609,7-12-2990,10-5-9480</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8:59.586"/>
    </inkml:context>
    <inkml:brush xml:id="br0">
      <inkml:brushProperty name="width" value="0.025" units="cm"/>
      <inkml:brushProperty name="height" value="0.025" units="cm"/>
    </inkml:brush>
  </inkml:definitions>
  <inkml:trace contextRef="#ctx0" brushRef="#br0">0 176 15759,'0'0'8504,"11"-1"-6475,-9 1-1955,19-1 617,0-1-1,-1-1 1,0-1-1,0 0 0,24-10 1,-25 6-465,-1-1 1,24-17-1,-38 24-208,1-2 0,-1 1 0,0 0 0,0-1 0,0 0 0,0 0 0,0 0 1,-1 0-1,0-1 0,0 1 0,0-1 0,-1 0 0,1 0 0,1-6 0,-4 10-13,1 0-1,-1 0 1,0 0-1,0 0 1,0 0-1,1-1 1,-1 1-1,0 0 1,-1 0-1,1 0 1,0 0-1,0 0 1,0 0-1,-1-1 1,1 1-1,0 0 1,-1 0 0,1 0-1,-1 0 1,1 0-1,-1 0 1,0 0-1,1 0 1,-1 1-1,0-1 1,-1-1-1,0 1-10,0 0 0,0 0 0,0 0 1,-1 0-1,1 0 0,0 1 0,-1-1 0,1 1 0,0-1 0,0 1 0,-1 0 0,-2 0 0,-3 1-26,0 0 0,0 0-1,0 0 1,0 1-1,0 0 1,-14 6 0,11-1 18,0 0 1,0 1 0,1-1 0,0 2 0,1 0 0,0 0 0,-14 17-1,19-21 12,0 1 1,0-1-1,1 0 0,0 1 0,0 0 0,0 0 0,0 0 0,1 0 1,0 0-1,0 1 0,1-1 0,0 1 0,0-1 0,0 1 0,1-1 1,0 1-1,1 6 0,0-11 7,0 0 0,0 0 0,0 0 0,1 0 0,-1 0 0,0-1 0,1 1 0,-1 0 0,1-1 0,0 1 0,0-1 0,-1 0 0,1 0 0,0 1 1,0-1-1,0-1 0,0 1 0,0 0 0,1 0 0,-1-1 0,0 1 0,0-1 0,0 1 0,1-1 0,-1 0 0,0 0 0,0 0 0,4-1 0,7 1 36,1-1 0,-1 0 0,20-6-1,-7-1-41,-1-1 0,-1-1 0,0-1-1,34-22 1,24-11-19,-81 44 25,-1-1 1,1 1-1,-1 0 1,1 0-1,-1 0 1,1 0-1,-1 0 1,1 0-1,-1 0 1,1 0-1,0 0 1,-1 0-1,1 0 1,-1 1-1,1-1 1,-1 0-1,0 0 1,1 0-1,-1 1 1,1-1-1,-1 0 1,1 1-1,-1-1 1,0 0-1,1 1 1,-1-1-1,1 0 1,-1 1-1,0-1 1,0 1-1,1-1 1,-1 1-1,0-1 1,0 0-1,1 1 1,-1-1-1,0 1 1,0-1-1,0 1 0,0-1 1,0 1-1,0-1 1,0 1-1,0 0 1,0-1-1,0 1 1,0-1-1,0 1 1,0-1-1,0 1 1,0-1-1,-1 1 1,-2 42 492,1-26-337,2-16-158,0-1 1,0 1-1,0-1 0,1 1 1,-1-1-1,0 1 0,0-1 1,0 1-1,0-1 0,1 1 1,-1-1-1,0 1 0,1-1 1,-1 0-1,0 1 0,1-1 1,-1 1-1,0-1 0,1 0 1,-1 0-1,1 1 0,-1-1 1,0 0-1,1 0 0,-1 1 1,1-1-1,-1 0 0,1 0 1,-1 0-1,1 0 0,0 1 1,24-1 127,23-11 26,-18-1-154,0-1-1,31-20 1,-35 18-16,0 1-1,51-18 1,-76 32-24,0-1 0,1 1 0,-1-1 0,0 1 0,0-1 0,1 1-1,-1 0 1,1 0 0,-1 0 0,0 0 0,1 0 0,-1 0 0,0 0 0,1 0 0,-1 1 0,0-1 0,1 0 0,-1 1 0,0-1 0,0 1 0,3 0-1,-4 0 26,1 0 0,0 0 0,-1 0-1,1 0 1,-1 1 0,1-1-1,-1 0 1,0 0 0,1 0-1,-1 0 1,0 0 0,0 1-1,0-1 1,0 0 0,0 0-1,0 0 1,0 1 0,0-1-1,-1 2 1,-2 10 70,-1 0 0,-1-1-1,-10 21 1,7-14-44,-1 10 87,7-13-1379,6-5-3801,7-10-3223</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121"/>
    </inkml:context>
    <inkml:brush xml:id="br0">
      <inkml:brushProperty name="width" value="0.025" units="cm"/>
      <inkml:brushProperty name="height" value="0.025" units="cm"/>
    </inkml:brush>
  </inkml:definitions>
  <inkml:trace contextRef="#ctx0" brushRef="#br0">300 0 18514,'0'0'8562,"-1"9"-6976,-2 2-1281,0 1 1,-1 0-1,0-1 1,-1 1-1,0-1 1,-1-1 0,0 1-1,-15 18 1,-74 84 284,76-92-508,-10 9-36,13-13-65,0 0 0,1 0 1,1 2-1,-22 37 0,36-56-12,0 0 1,0 0-1,-1 1 1,1-1-1,0 0 1,0 0-1,0 0 1,0 1 0,0-1-1,0 0 1,0 0-1,0 0 1,0 1-1,-1-1 1,1 0-1,0 0 1,0 1 0,0-1-1,0 0 1,0 0-1,0 1 1,1-1-1,-1 0 1,0 0-1,0 0 1,0 1 0,0-1-1,0 0 1,0 0-1,0 1 1,0-1-1,0 0 1,1 0-1,-1 0 1,0 0-1,0 1 1,0-1 0,0 0-1,1 0 1,-1 0-1,0 0 1,0 0-1,0 1 1,1-1-1,-1 0 1,0 0 0,16-2-1050,16-10-755,-10-3-609,-2 0 0,0-1 0,0-1 0,-2 0 0,27-33 0,4-12-7731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1.841"/>
    </inkml:context>
    <inkml:brush xml:id="br0">
      <inkml:brushProperty name="width" value="0.025" units="cm"/>
      <inkml:brushProperty name="height" value="0.025" units="cm"/>
    </inkml:brush>
  </inkml:definitions>
  <inkml:trace contextRef="#ctx0" brushRef="#br0">97 1 17905,'0'0'3641,"-11"8"-1453,5-3-2011,0-2 155,0 1 0,0 1 0,0-1 0,0 1 0,1 0 0,0 1 0,0-1 0,0 1 0,1 0 0,-1 0 0,2 1 0,-1-1 0,1 1-1,0 0 1,-4 11 0,7-16-320,0-1 0,0 0 0,0 0 0,0 1 0,0-1 0,1 0-1,-1 0 1,0 0 0,1 1 0,-1-1 0,1 0 0,-1 0 0,1 0 0,-1 0 0,1 0-1,0 0 1,0 0 0,-1 0 0,1 0 0,0 0 0,0 0 0,0-1 0,0 1-1,0 0 1,0-1 0,0 1 0,0-1 0,1 1 0,-1-1 0,0 1 0,0-1 0,0 0-1,0 1 1,2-1 0,48 5 573,-46-5-481,15 0 120,0-1 0,0 0-1,27-6 1,-41 6-182,-1 0 0,0-1 0,0 1-1,0-1 1,0 0 0,0 0 0,0-1 0,0 1 0,-1-1 0,1 0 0,-1-1 0,0 1 0,0-1 0,0 1 0,0-1 0,-1-1 0,6-7 0,-8 10-18,0 1 0,0 0 0,-1-1 0,1 1 0,-1 0 0,1-1 0,-1 1 1,1-1-1,-1 1 0,0-1 0,0 1 0,1 0 0,-1-1 0,0 1 0,0-1 0,-1 1 0,1-1 0,0 1 0,0-1 1,-1 1-1,1-1 0,-1 1 0,1 0 0,-1-1 0,0 1 0,1 0 0,-1-1 0,-2-1 0,1 1-11,-1 0 0,0 0 0,0 0 0,0 0 0,0 1 1,-1-1-1,1 1 0,0-1 0,-1 1 0,1 0 0,-6 0 0,-5-1-165,1 0 1,-1 1 0,1 1-1,-1 0 1,-20 4 0,31-3 31,0-1 0,1 1 0,-1 0 0,0 0 0,1 0 0,-1 0 0,1 1 0,-1-1 0,1 1 1,0 0-1,0-1 0,0 1 0,0 0 0,0 0 0,0 0 0,-2 4 0,3-4-590,0 0-1,0 0 1,0 0-1,0 0 1,0 0-1,0 1 1,1-1-1,-1 0 1,1 1-1,0-1 1,-1 0-1,2 4 1,-1 2-7447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464"/>
    </inkml:context>
    <inkml:brush xml:id="br0">
      <inkml:brushProperty name="width" value="0.025" units="cm"/>
      <inkml:brushProperty name="height" value="0.025" units="cm"/>
    </inkml:brush>
  </inkml:definitions>
  <inkml:trace contextRef="#ctx0" brushRef="#br0">244 0 10602,'0'0'5253,"-33"60"-2755,12-16-512,3 7-96,1 1 416,5-2 225,9-8-994,3-7-992,2-4-353,12-8-128,2-7-32,-3-6-384,-1-8-1666,-9-2-1922,-10-17-10506</inkml:trace>
  <inkml:trace contextRef="#ctx0" brushRef="#br0" timeOffset="1">0 260 17360,'0'0'6567,"56"22"-4614,-18-20 65,6-1-1217,6-1-705,0 0-832,-4 0-3268,-3 0-3459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0.807"/>
    </inkml:context>
    <inkml:brush xml:id="br0">
      <inkml:brushProperty name="width" value="0.025" units="cm"/>
      <inkml:brushProperty name="height" value="0.025" units="cm"/>
    </inkml:brush>
  </inkml:definitions>
  <inkml:trace contextRef="#ctx0" brushRef="#br0">7 0 22293,'0'0'4132,"-6"53"-3876,6-24-192,0 2 32,3 1-1377,4-7-2402,0-9-4965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167"/>
    </inkml:context>
    <inkml:brush xml:id="br0">
      <inkml:brushProperty name="width" value="0.025" units="cm"/>
      <inkml:brushProperty name="height" value="0.025" units="cm"/>
    </inkml:brush>
  </inkml:definitions>
  <inkml:trace contextRef="#ctx0" brushRef="#br0">13 1 14125,'0'0'1378,"6"47"992,-6-10-224,0 7-577,-3 4-800,-4-2-128,0-3-257,6-6-320,1-10-704,0-11-1603,0-9-1248</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509"/>
    </inkml:context>
    <inkml:brush xml:id="br0">
      <inkml:brushProperty name="width" value="0.025" units="cm"/>
      <inkml:brushProperty name="height" value="0.025" units="cm"/>
    </inkml:brush>
  </inkml:definitions>
  <inkml:trace contextRef="#ctx0" brushRef="#br0">1 72 18289,'0'0'1901,"8"-6"-70,4-3-1294,0 2 0,1 0 1,0 0-1,0 1 0,1 1 0,-1 0 0,1 1 1,0 1-1,1 0 0,20-2 0,-18 4-184,4-1-111,0 1 0,0 1-1,31 3 1,-48-2-241,0-1-1,-1 1 0,1-1 1,-1 1-1,1 0 0,-1 0 1,1 1-1,-1-1 0,0 1 1,1-1-1,-1 1 0,0 0 1,0 0-1,0 1 0,-1-1 1,1 0-1,0 1 0,-1 0 1,0 0-1,0 0 0,1 0 1,-2 0-1,1 0 0,0 0 1,-1 0-1,1 1 0,0 3 1,-2-3-7,0 0 0,0 0 1,0 0-1,0 0 0,-1 0 0,1 0 1,-1 0-1,0 0 0,-1 0 0,1-1 1,0 1-1,-1 0 0,0-1 1,0 1-1,0-1 0,-1 0 0,1 0 1,-1 1-1,1-2 0,-1 1 1,-4 3-1,-9 8 89,-1 0 0,-32 18 1,36-23-64,-25 12 61,27-16-57,1 0 1,0 1-1,1 0 0,-14 12 1,27-16-192,0 0 0,0 0 0,1-1 0,-1 1 0,1-1 0,-1 0 0,0 0 0,10 1 0,-13-2 90,1 0 39,21 4-404,0 0-1,0 2 1,-1 1-1,23 9 1,-40-13 370,0-1 0,-1 0-1,0 1 1,0 0 0,1 0 0,-2 0 0,1 0-1,0 1 1,-1 0 0,1-1 0,3 7 0,-6-8 64,0 1 1,1 0-1,-1 0 0,-1-1 1,1 1-1,0 0 1,-1 0-1,1 0 0,-1 0 1,0 0-1,0-1 1,0 1-1,0 0 0,-1 0 1,1 0-1,-1 0 0,0 0 1,0-1-1,0 1 1,0 0-1,-2 3 0,-1 2 311,-1-1-1,0 0 0,-1-1 0,1 1 0,-1-1 0,-1 0 0,1 0 0,-1-1 0,-9 6 0,-71 39 2075,43-30-1484,41-19-930,0 0-1,0 0 1,1 0 0,-1 0 0,0-1 0,0 1 0,0-1 0,0 0 0,0 0 0,0 0 0,0 0-1,0-1 1,-5 0 0,8 0-136,-1 1 0,1-1 0,-1 1 0,1-1 0,-1 0 0,1 1 0,0-1 0,-1 0 0,1 1 0,0-1 0,0 0 0,-1 1 0,1-1 0,0 0 0,0 1 0,0-1 0,0 0 0,0 1 0,0-1 1,0 0-1,0 0 0,0 1 0,0-1 0,1 0 0,-1 1 0,0-1 0,0 0 0,1 1 0,-1-1 0,1-1 0,10-20-6722,8 0-4251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1.884"/>
    </inkml:context>
    <inkml:brush xml:id="br0">
      <inkml:brushProperty name="width" value="0.025" units="cm"/>
      <inkml:brushProperty name="height" value="0.025" units="cm"/>
    </inkml:brush>
  </inkml:definitions>
  <inkml:trace contextRef="#ctx0" brushRef="#br0">59 0 17424,'0'0'4004,"-36"63"-1922,21-35 192,8-3-704,7-7-1154,0-9-640,19-9-1794,8-2-1377,1-20-2050,7-10-11019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2.226"/>
    </inkml:context>
    <inkml:brush xml:id="br0">
      <inkml:brushProperty name="width" value="0.025" units="cm"/>
      <inkml:brushProperty name="height" value="0.025" units="cm"/>
    </inkml:brush>
  </inkml:definitions>
  <inkml:trace contextRef="#ctx0" brushRef="#br0">292 1 19635,'0'0'4308,"-12"6"-2040,-19 10-1144,-87 47 2217,101-53-2978,1 0 1,0 2 0,1-1 0,-26 27 0,38-35-358,1-1 0,0 1 0,-1 0 0,1-1 0,0 1 0,1 0 0,-1 0 1,1 0-1,-1 1 0,1-1 0,0 0 0,0 1 0,0-1 0,1 0 0,-1 1 0,1-1 0,0 1 1,-1-1-1,2 1 0,0 6 0,0-6-1,1 0 1,0 0 0,0 0-1,0 0 1,1-1-1,-1 1 1,1-1 0,0 1-1,0-1 1,0 0 0,0 0-1,1 0 1,-1-1-1,5 4 1,13 5 6,-1-1 0,2 0 0,-1-2 0,41 11 0,-27-7-593,-26-8 118,0 0 1,0-1-1,1 0 0,-1-1 0,1 0 1,-1-1-1,1 1 0,12-2 0,-4-7-4085,4-15-3679</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264"/>
    </inkml:context>
    <inkml:brush xml:id="br0">
      <inkml:brushProperty name="width" value="0.025" units="cm"/>
      <inkml:brushProperty name="height" value="0.025" units="cm"/>
    </inkml:brush>
  </inkml:definitions>
  <inkml:trace contextRef="#ctx0" brushRef="#br0">46 286 16335,'0'0'5296,"-6"12"-4282,3-7-910,-25 53 901,27-54-939,-1 1 0,1-1 0,-1 1 0,1-1 0,1 1 0,-1 0 0,1-1 0,-1 1 0,1 0-1,1 0 1,-1-1 0,1 1 0,0-1 0,1 6 0,-1-9-56,1 1 0,-1-1 0,1 1 0,-1-1 0,1 1-1,0-1 1,-1 0 0,1 0 0,0 0 0,0 0 0,0 0-1,0 0 1,0-1 0,0 1 0,0-1 0,0 1-1,0-1 1,0 0 0,1 0 0,-1 0 0,0 0 0,0 0-1,0 0 1,3-1 0,52-11 358,-47 8-327,-1 0-1,-1-1 0,1 0 1,0 0-1,-1-1 0,0 0 0,10-11 1,-15 14-1,1-1 1,-1 1 0,0-1-1,0 0 1,0-1-1,0 1 1,-1 0-1,1-1 1,-1 1-1,0-1 1,-1 0 0,1 1-1,-1-1 1,0 0-1,1-6 1,-2 19 11,-1-3-39,1-1 0,0 1 0,0-1 0,1 1 0,0-1 0,-1 1-1,1-1 1,3 7 0,-3-9 1,0-1-1,0 0 1,0 0 0,0 0-1,0 0 1,1 0-1,-1 0 1,0 0 0,1 0-1,-1 0 1,0 0-1,1-1 1,-1 1 0,1-1-1,0 1 1,-1-1 0,1 1-1,-1-1 1,1 0-1,0 0 1,-1 0 0,1 0-1,-1 0 1,1 0-1,0 0 1,-1-1 0,1 1-1,-1-1 1,3 0-1,2-1 28,0 0 0,0-1 0,0 1-1,0-2 1,-1 1 0,0 0-1,1-1 1,-1 0 0,-1 0-1,1 0 1,0-1 0,4-6-1,-3 5-54,0-1 0,1 1 0,0 0 1,13-8-1,-20 14-13,1 0 1,-1 0 0,0 0 0,1 0 0,-1 0 0,1 0-1,-1 0 1,1 0 0,-1 0 0,0 0 0,1 1 0,-1-1-1,1 0 1,-1 0 0,0 0 0,1 1 0,-1-1 0,0 0-1,1 1 1,-1-1 0,0 0 0,0 1 0,1-1 0,-1 0-1,0 1 1,0-1 0,1 0 0,-1 1 0,0-1 0,0 1-1,0-1 1,0 0 0,0 1 0,1-1 0,-1 1 0,0-1-1,0 1 1,0-1 0,0 0 0,0 1 0,-1-1 0,1 1-1,0-1 1,0 1 0,2 32 123,-1-20-20,-1-12-55,0 1 0,0 0 0,1 0 1,-1 0-1,1-1 0,-1 1 0,1 0 0,0-1 1,-1 1-1,1-1 0,0 1 0,0-1 0,0 1 0,0-1 1,1 1-1,-1-1 0,0 0 0,1 0 0,-1 1 1,0-1-1,1 0 0,-1 0 0,1-1 0,0 1 0,-1 0 1,1 0-1,0-1 0,-1 1 0,1-1 0,0 0 0,0 1 1,-1-1-1,1 0 0,0 0 0,0 0 0,0 0 1,-1 0-1,1-1 0,0 1 0,0 0 0,-1-1 0,1 0 1,0 1-1,-1-1 0,1 0 0,1-1 0,8-2 38,-1-1 0,-1 0 0,1 0 1,-1-1-1,0 0 0,10-10 0,52-65-1331,-70 115-539,-2-16 1754,0-13 76,0 0 1,1 0-1,0 0 1,0 0-1,0 0 1,0 1-1,3 7 1,-3-12-61,1 1 0,0-1 0,0 0 0,0 0 0,0 1 0,0-1 0,0 0 0,0 0 0,0 0 0,0 0 0,0 0 0,1 0 0,-1 0 0,0-1 0,1 1 0,-1 0 0,0-1 0,1 1 0,-1-1 0,1 1 0,-1-1 0,1 0 0,-1 0 0,1 0 1,-1 1-1,1-1 0,0-1 0,-1 1 0,1 0 0,2-1 0,2 0-227,0-1 0,0 0 0,1 0 0,-1 0 0,-1-1 0,1 0 0,0 0 0,-1-1 0,1 0 0,-1 1 0,0-2 0,0 1 0,-1-1 0,1 1 0,-1-1 0,0 0 0,0-1 0,3-6 0,10-15-118,-2-1-1,16-38 1,-30 62 442,47-118 570,-37 71 3156,-24 120-1754,6-42-1331,2 1-1,-3 40 0,8-63-559,0 21 545,0 1 1,6 40-1,-5-58-663,1-1-1,0 0 1,1 0 0,-1 0 0,1-1 0,1 1-1,0-1 1,0 0 0,0 0 0,1 0 0,0 0-1,8 8 1,-13-15-75,0-1 0,0 1-1,0 0 1,0 0 0,0 0 0,0-1-1,0 1 1,0 0 0,1 0 0,-1 0-1,0-1 1,0 1 0,0 0 0,0 0-1,0 0 1,0-1 0,0 1 0,0 0-1,1 0 1,-1 0 0,0 0 0,0 0-1,0-1 1,0 1 0,1 0 0,-1 0-1,0 0 1,0 0 0,0 0 0,1 0-1,-1 0 1,0 0 0,0 0 0,0 0-1,1 0 1,-1 0 0,0 0 0,0 0-1,0 0 1,1 0 0,-1 0 0,0 0-1,0 0 1,0 0 0,1 0 0,-1 0-1,0 0 1,-8-21-1008,-14-10-1535,0 2 1,-49-48 0,30 33 3876,1-1 5757,67 46-5438,52 9-1,-19 0-2210,1-8-4222,-51-6-252,-8-11-3220</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5.608"/>
    </inkml:context>
    <inkml:brush xml:id="br0">
      <inkml:brushProperty name="width" value="0.025" units="cm"/>
      <inkml:brushProperty name="height" value="0.025" units="cm"/>
    </inkml:brush>
  </inkml:definitions>
  <inkml:trace contextRef="#ctx0" brushRef="#br0">0 1 19603,'0'0'5701,"64"43"-5445,-35-34-800,-6-2-4517,-3-4-6854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6.969"/>
    </inkml:context>
    <inkml:brush xml:id="br0">
      <inkml:brushProperty name="width" value="0.025" units="cm"/>
      <inkml:brushProperty name="height" value="0.025" units="cm"/>
    </inkml:brush>
  </inkml:definitions>
  <inkml:trace contextRef="#ctx0" brushRef="#br0">156 190 16688,'0'0'5728,"-10"-8"-5216,-32-22-373,40 29-140,0 1 0,0-1 0,0 1 0,1-1 0,-1 1 0,0 0 0,0 0 0,0 0 0,0 0 0,0 0 0,0 0-1,0 1 1,0-1 0,0 0 0,0 1 0,0 0 0,1-1 0,-1 1 0,0 0 0,0 0 0,1 0 0,-1 0 0,1 0 0,-1 1 0,1-1 0,-1 0 0,1 1 0,0-1-1,-1 1 1,0 2 0,-4 4 5,0 0-1,0 0 0,2 1 1,-5 9-1,6-11 37,0-1 1,0 1-1,1-1 0,0 1 0,1 0 1,-1 0-1,1 0 0,0 13 0,1-18-26,0-1 0,1 1 0,-1-1 0,0 0-1,1 1 1,-1-1 0,1 1 0,-1-1 0,1 0 0,-1 0-1,1 1 1,0-1 0,0 0 0,0 0 0,0 0-1,0 0 1,0 0 0,2 2 0,-1-2 3,0 0 1,0 0-1,0-1 0,1 1 1,-1 0-1,0-1 0,0 0 1,1 1-1,-1-1 0,0 0 1,1 0-1,-1-1 0,0 1 1,0 0-1,4-2 0,5-1 60,0-1-1,0 0 0,-1 0 1,0-1-1,0-1 0,0 0 1,-1 0-1,1-1 0,10-11 0,3-4 120,0 0 0,21-30 0,-37 44-57,-1 0 0,0-1-1,0 0 1,-1 0 0,0 0 0,0-1 0,-1 0-1,-1 0 1,0 0 0,0 0 0,0 0 0,-2-1-1,2-20 1,-3 31-131,0-1-1,0 0 1,0 1 0,0-1-1,0 1 1,-1-1 0,1 1-1,0-1 1,0 1 0,-1-1-1,1 1 1,0-1 0,0 1-1,-1 0 1,1-1 0,-1 1-1,1-1 1,0 1 0,-1 0-1,1-1 1,-1 1 0,1 0-1,-1 0 1,1-1 0,-1 1-1,1 0 1,-1 0 0,1 0-1,-1-1 1,1 1 0,-1 0-1,0 0 1,1 0 0,-1 0-1,1 0 1,-1 0 0,1 0-1,-1 1 1,1-1 0,-1 0-1,1 0 1,-1 0 0,1 0-1,-1 1 1,1-1 0,-1 0-1,1 0 1,-1 1 0,0 0-1,-26 17 139,22-12-63,-1 1 0,1 0 1,1 1-1,-1-1 1,1 1-1,1 0 1,0 0-1,0 0 0,0 1 1,1-1-1,0 0 1,1 1-1,0 0 0,0-1 1,1 15-1,1-21-73,-1 0 0,1 0 0,0 0 0,0 0 0,0-1 0,0 1 0,1 0 0,-1-1 0,0 1 0,1 0 0,-1-1 0,1 0 0,0 1 0,-1-1 0,1 0 0,0 0 0,0 0 0,0 0 0,0 0 0,0-1 0,0 1 0,0 0 0,0-1 0,0 0 0,0 1 0,4-1 0,64 1 219,-54-2-199,30-4 75,-37 3-112,0 0 0,0 1 0,0 0-1,0 1 1,0 0 0,0 0 0,9 2 0,-17-1 15,0-1 0,0 0-1,-1 1 1,1-1 0,0 1 0,0-1 0,0 1 0,0-1 0,-1 1 0,1-1 0,0 1 0,-1 0 0,1 0 0,0-1-1,-1 1 1,1 0 0,-1 0 0,1-1 0,-1 1 0,0 0 0,1 0 0,-1 0 0,0 0 0,1 0 0,-1 0 0,0 0-1,0 0 1,0 0 0,0 0 0,0 0 0,0-1 0,0 1 0,0 0 0,0 0 0,-1 1 0,3 16 1132,-1-18-1031,0-1-1,0 0 1,1 0-1,-1 0 1,0 0-1,0 0 1,0 0-1,0 0 1,0 0 0,-1 0-1,1-1 1,0 1-1,-1 0 1,2-3-1,41-113-80,-39 106-29,-4 11-1,0-1 0,0 1 0,0 0 0,0-1 1,0 1-1,1 0 0,-1-1 0,0 1 0,0 0 0,0-1 0,1 1 0,-1 0 0,0-1 0,0 1 1,1 0-1,-1 0 0,0-1 0,0 1 0,1 0 0,-1 0 0,0 0 0,1-1 0,-1 1 1,0 0-1,1 0 0,-1 0 0,0 0 0,1 0 0,-1 0 0,1 0 0,-1 0 0,0 0 0,1 0 1,-1 0-1,0 0 0,1 0 0,-1 0 0,1 0 0,-1 0 0,0 0 0,1 0 0,-1 0 1,0 0-1,1 1 0,-1-1 0,0 0 0,1 0 0,-1 0 0,0 1 0,0-1 0,1 0 0,-1 1 1,0-1-1,0 0 0,1 0 0,-1 1 0,0-1 0,0 0 0,0 1 0,1-1 0,-1 1 1,21 31-198,-10-16 136,-6-10 61,1 0 1,1-1-1,-1 0 1,1 0-1,0 0 1,0 0-1,0-1 1,1-1-1,13 6 0,-16-7 11,0-1 0,0 1 0,0-1 0,0 0-1,0 0 1,0-1 0,1 1 0,-1-1-1,0-1 1,0 1 0,0 0 0,0-1-1,1 0 1,-1-1 0,0 1 0,9-5-1,-11 4 0,-1-1 0,1 0 0,0 0-1,-1 0 1,0 0 0,0 0-1,0 0 1,0-1 0,0 1 0,-1-1-1,1 1 1,-1-1 0,0 0-1,0 1 1,0-1 0,-1 0 0,1-7-1,-1 9-1,0 0-1,0-1 0,0 1 0,0 0 1,0-1-1,-1 1 0,1 0 1,-1-1-1,0 1 0,0 0 1,1 0-1,-1 0 0,-2-3 1,2 4-5,0 0 0,0 0 0,0 0 1,0 0-1,0 1 0,0-1 0,0 0 1,0 0-1,0 1 0,0-1 0,0 1 1,-1-1-1,1 1 0,0 0 0,0-1 1,-1 1-1,1 0 0,0 0 0,0 0 1,-1 0-1,1 0 0,0 0 0,0 0 0,-1 0 1,-1 1-1,0 0-2,0 1 0,0-1 0,0 1 0,0-1 0,1 1 0,-1 0 0,0 0 0,1 1 0,-1-1 0,1 0 1,0 1-1,0-1 0,0 1 0,0 0 0,0 0 0,1 0 0,-1 0 0,1 0 0,0 0 0,-2 5 0,0 2 2,0 0-1,1 0 1,0 0 0,0 1-1,0 13 1,2-22 0,1 0-1,-1-1 1,1 1-1,-1 0 1,1-1-1,0 1 1,-1 0-1,1-1 1,0 1 0,0-1-1,0 1 1,0-1-1,1 0 1,-1 1-1,0-1 1,0 0-1,1 0 1,-1 0 0,1 0-1,-1 0 1,1 0-1,-1 0 1,1-1-1,0 1 1,-1 0-1,1-1 1,0 1 0,0-1-1,-1 0 1,1 0-1,0 0 1,0 1-1,-1-2 1,1 1-1,3 0 1,5 0-2,1-1 0,-1 0 1,1 0-1,18-6 0,-15 3-29,-2-2 0,1 1 0,-1-2 0,0 0 1,0 0-1,0-1 0,-1 0 0,-1-1 0,1-1 0,-1 1 0,-1-2 0,0 1 0,-1-1 0,14-23 1,-29 50-278,0 0 1,1 1 0,-7 30 0,10-25-4041,1-2-4346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298"/>
    </inkml:context>
    <inkml:brush xml:id="br0">
      <inkml:brushProperty name="width" value="0.025" units="cm"/>
      <inkml:brushProperty name="height" value="0.025" units="cm"/>
    </inkml:brush>
  </inkml:definitions>
  <inkml:trace contextRef="#ctx0" brushRef="#br0">1 0 21140,'0'0'3940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2.169"/>
    </inkml:context>
    <inkml:brush xml:id="br0">
      <inkml:brushProperty name="width" value="0.025" units="cm"/>
      <inkml:brushProperty name="height" value="0.025" units="cm"/>
    </inkml:brush>
  </inkml:definitions>
  <inkml:trace contextRef="#ctx0" brushRef="#br0">0 0 8808,'0'0'-6182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7.749"/>
    </inkml:context>
    <inkml:brush xml:id="br0">
      <inkml:brushProperty name="width" value="0.025" units="cm"/>
      <inkml:brushProperty name="height" value="0.025" units="cm"/>
    </inkml:brush>
  </inkml:definitions>
  <inkml:trace contextRef="#ctx0" brushRef="#br0">239 3 19090,'-9'-1'1137,"3"0"-874,0 1 0,-1 0 0,1 0-1,0 0 1,0 1 0,-1 0 0,1 0 0,0 1 0,0-1 0,0 1-1,0 1 1,1-1 0,-1 1 0,0 0 0,1 0 0,-8 7-1,-1 3 452,0 1 0,1 0 0,1 1 0,0 0 0,-15 27 0,23-35-649,0 0-1,1-1 0,0 1 0,0 1 0,0-1 1,1 0-1,0 1 0,0-1 0,1 1 0,0-1 1,1 1-1,-1 0 0,2-1 0,-1 1 1,1 0-1,0-1 0,2 9 0,-1-12-53,0-1 0,-1 0-1,1 0 1,0 0 0,1 0 0,-1 0-1,1-1 1,-1 1 0,1-1 0,0 1-1,0-1 1,0 0 0,0 0 0,0 0-1,0 0 1,0-1 0,1 1 0,-1-1-1,1 0 1,-1 0 0,1 0 0,-1-1-1,1 1 1,0-1 0,-1 0 0,1 0-1,0 0 1,-1 0 0,1-1 0,4-1-1,1 1 13,-1 0 0,0-1 0,1 0 0,-1 0 0,0-1-1,0 0 1,0-1 0,-1 0 0,1 0 0,-1-1-1,0 1 1,6-7 0,-10 9-33,0-1 0,-1 0 1,1 0-1,-1 0 0,0 0 0,0 0 0,0 0 0,0 0 1,-1 0-1,1-1 0,-1 1 0,0-1 0,0 1 0,0-1 1,0 0-1,-1 1 0,1-1 0,-1-4 0,-1 7-1,1 1 0,-1-1-1,1 0 1,-1 0 0,0 1 0,0-1-1,1 1 1,-1-1 0,0 1 0,0-1-1,0 1 1,0-1 0,0 1 0,1 0-1,-1 0 1,0-1 0,0 1 0,0 0-1,0 0 1,0 0 0,0 0 0,0 0-1,0 0 1,0 0 0,0 0 0,0 0-1,0 1 1,0-1 0,0 0 0,1 1-1,-1-1 1,-2 1 0,-30 13-82,-7 19 211,37-31-30,1 1 0,-1-1 0,1 1 1,0 0-1,0 0 0,0 0 0,0 0 1,0 0-1,0 0 0,1 0 0,0 1 1,-2 4-1,3-7-83,0 0 1,1-1-1,-1 1 0,0-1 1,0 1-1,1-1 0,-1 1 0,0-1 1,1 0-1,-1 1 0,1-1 1,-1 1-1,0-1 0,1 0 1,-1 1-1,1-1 0,-1 0 0,1 1 1,-1-1-1,1 0 0,-1 0 1,1 1-1,0-1 0,-1 0 0,1 0 1,-1 0-1,1 0 0,-1 0 1,1 0-1,0 0 0,-1 0 1,1 0-1,-1 0 0,1 0 0,-1 0 1,1-1-1,0 1 0,-1 0 1,1-1-1,28-5 103,-13-2-298,0-1 0,0 0-1,0-1 1,-1-1-1,-1 0 1,0-1 0,-1-1-1,18-20 1,-40 76-365,3-30 854,1 1 1,0 0 0,1 0-1,1 0 1,0 0 0,-1 23-1,4-36-289,0-1-1,0 1 0,0 0 0,0 0 0,0-1 0,0 1 0,0 0 1,0 0-1,1-1 0,-1 1 0,0 0 0,0-1 0,1 1 0,-1 0 0,0-1 1,1 1-1,-1 0 0,1-1 0,-1 1 0,1-1 0,-1 1 0,1-1 1,0 1-1,-1-1 0,1 1 0,-1-1 0,1 0 0,0 1 0,1 0 0,25-3 203,-21 0-356,0 0-1,-1 0 1,1-1 0,-1 0 0,0 1 0,1-2 0,6-5 0,7-18-2618,-15 7-2628,-9 18 1188,-17 13 1112,-9 25-1853,17-17 523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8.854"/>
    </inkml:context>
    <inkml:brush xml:id="br0">
      <inkml:brushProperty name="width" value="0.025" units="cm"/>
      <inkml:brushProperty name="height" value="0.025" units="cm"/>
    </inkml:brush>
  </inkml:definitions>
  <inkml:trace contextRef="#ctx0" brushRef="#br0">70 239 4740,'0'0'22256,"-4"8"-20617,-4 9-1259,-32 74 1939,36-81-2140,1 1 0,0-1 1,0 0-1,1 1 0,1 0 0,0-1 0,0 18 0,2-27-179,-1 0 0,0 0 0,1 0 0,-1-1 0,1 1 0,-1 0 0,1 0 0,0 0 0,-1 0 0,1-1 0,0 1 0,-1 0 0,1 0 0,0-1 0,0 1 0,0-1 0,0 1 0,0-1 0,0 1 0,0-1 0,0 1 0,0-1 0,0 0 0,0 0 0,0 1 0,0-1 0,0 0 0,0 0 0,0 0 0,0 0 0,0 0 0,0-1 0,0 1 0,1 0 0,3-1 0,0 1 0,-1-1 0,1 0 0,0 0 0,0 0 0,7-4 0,0-2-9,0-1 1,-1 0-1,0-1 1,-1 0-1,1-1 0,-2 0 1,0 0-1,14-20 1,-6 4-56,-1 0 1,22-53 0,-33 62-97,-35 60-230,25-34 448,0 1 0,1 0 0,0 0 0,0 0-1,1 0 1,0 0 0,1 1 0,0-1 0,1 1 0,0 0-1,1 13 1,0-23-60,1 0-1,-1 0 0,1 0 1,-1 0-1,1 0 1,0 0-1,-1 0 0,1 0 1,0 0-1,0 0 1,-1 0-1,1 0 0,0 0 1,0-1-1,0 1 1,0 0-1,0-1 0,0 1 1,0-1-1,0 1 1,1-1-1,-1 0 1,0 1-1,0-1 0,0 0 1,0 0-1,1 0 1,-1 0-1,0 0 0,0 0 1,0 0-1,1 0 1,-1 0-1,0 0 0,0-1 1,0 1-1,0 0 1,0-1-1,0 1 0,2-2 1,4 0-123,-1 0 1,0-1 0,0 0-1,0 0 1,0-1 0,5-3-1,2-6-297,0 1-1,-1-2 1,-1 0-1,0 0 1,-1-1-1,0 0 1,13-30-1,41-123-441,-40 95 1318,-104 236 2151,69-133-2350,2 0 0,1 1-1,1 0 1,2 0 0,1 0-1,1 57 1,3-87-251,0-1 0,-1 1 0,1-1 0,0 0 0,0 1 0,0-1 0,0 1 0,0-1 0,0 1 0,0-1 0,0 1 0,0-1 0,1 0 0,-1 1 0,0-1 0,0 1 0,0-1 0,0 1 0,1-1 0,-1 0 0,0 1 0,0-1 0,1 0 0,-1 1 0,0-1 0,0 0 0,1 1-1,-1-1 1,0 0 0,1 0 0,-1 1 0,1-1 0,-1 0 0,0 0 0,1 0 0,-1 1 0,1-1 0,-1 0 0,1 0 0,-1 0 0,0 0 0,1 0 0,-1 0 0,1 0 0,-1 0 0,1 0 0,-1 0 0,0 0 0,1 0 0,-1 0 0,1-1 0,-1 1 0,1 0 0,-1 0 0,0 0 0,1-1 0,19-17 234,-8-4-337,-1 0 1,-1-1-1,-1-1 1,-1 1 0,-1-1-1,5-33 1,-12 60 77,0-1-1,-1 0 1,2 1-1,-1-1 1,0 1-1,0-1 1,1 1-1,-1-1 1,1 1-1,0-1 1,0 0 0,0 1-1,0-1 1,0 0-1,0 0 1,1 0-1,-1 0 1,1 0-1,-1 0 1,1 0 0,0 0-1,0-1 1,0 1-1,0-1 1,3 3-1,-1-2 49,0 0-1,0-1 1,-1 1-1,1-1 1,0 0-1,0 0 1,0 0 0,0-1-1,0 1 1,0-1-1,1 0 1,-1 0-1,0 0 1,0-1-1,0 1 1,6-3-1,-9 3-29,-1-1 0,1 1-1,0-1 1,0 1 0,0-1 0,-1 1-1,1-1 1,0 1 0,-1-1-1,1 0 1,0 0 0,-1 1 0,1-1-1,-1 0 1,1 0 0,-1 0 0,0 0-1,1 1 1,-1-1 0,0 0-1,1 0 1,-1-1 0,0 1-6,0 1 0,0 0 0,0-1 0,0 1 0,0 0 0,0-1 1,0 1-1,0 0 0,0 0 0,0-1 0,0 1 0,0 0 0,0-1 0,0 1 0,0 0 0,0-1 0,-1 1 0,1 0 1,0 0-1,0-1 0,0 1 0,0 0 0,-1 0 0,1-1 0,0 1 0,0 0 0,-1 0 0,1 0 0,0-1 0,0 1 1,-1 0-1,1 0 0,0 0 0,-1 0 0,1 0 0,0 0 0,0 0 0,-1-1 0,1 1 0,0 0 0,-1 0 0,1 0 0,0 0 1,-1 0-1,1 0 0,0 0 0,-1 1 0,1-1 0,0 0 0,0 0 0,-1 0 0,1 0 0,0 0 0,-1 0 0,1 0 1,0 1-1,0-1 0,-1 0 0,1 0 0,0 0 0,0 1 0,0-1 0,-1 1 0,-3 1-1,1 1 0,-1 1 0,1-1 0,0 0 0,0 1 0,0 0 0,0 0 0,1 0 0,0 0 0,-1 0 0,1 0 0,1 0 0,-1 1 0,1-1 0,-1 1 0,1-1 0,0 9-1,0-11 22,1 1-1,-1-1 0,1 1 0,0-1 0,0 0 0,0 1 0,0-1 0,0 1 0,0-1 0,1 0 0,-1 1 0,1-1 0,0 0 0,-1 1 0,1-1 0,0 0 1,1 0-1,-1 0 0,0 0 0,1 0 0,-1 0 0,1 0 0,-1 0 0,1-1 0,0 1 0,0-1 0,-1 1 0,1-1 0,0 1 0,1-1 0,-1 0 0,0 0 1,0 0-1,0 0 0,4 0 0,6 1 92,1-1 1,-1-1 0,1 0-1,-1 0 1,24-5 0,-31 4-89,1 0 0,-1 0 0,0 0 0,0-1 0,0 0 0,-1 0 0,1 0 0,0 0 0,-1-1 0,1 0 0,-1 0 0,0 0 0,0 0 0,0-1 0,-1 0 0,6-7 0,-8 10 0,0-1 0,0 0 0,0 1 0,0-1 0,-1 0 0,1 0 0,-1 0 0,0 0 0,1 0 0,-1 0 0,0 1-1,0-4 1,3-2 163,17 9-92,8 4-3032,-16-6-376,-11 0 3254,-1 0-1,0 0 1,0 0-1,0 0 1,0 0-1,0 0 1,0 0 0,1 0-1,-1 0 1,0 0-1,0 0 1,0 0-1,0 0 1,0-1-1,0 1 1,0 0 0,0 0-1,0 0 1,0 0-1,1 0 1,-1 0-1,0 0 1,0 0-1,0-1 1,0 1 0,0 0-1,0 0 1,0 0-1,0 0 1,0 0-1,0 0 1,0-1-1,0 1 1,0 0 0,0 0-1,0 0 1,0 0-1,0 0 1,0 0-1,0-1 1,0 1-1,0 0 1,-1 0 0,1 0-1,0 0 1,0 0-1,0 0 1,0 0-1,0 0 1,0-1-1,0 1 1,0 0 0,0 0-1,0 0 1,-1 0-1,1 0 1,0 0-1,0 0 1,0 0-1,0 0 1,-18-18-11398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198"/>
    </inkml:context>
    <inkml:brush xml:id="br0">
      <inkml:brushProperty name="width" value="0.025" units="cm"/>
      <inkml:brushProperty name="height" value="0.025" units="cm"/>
    </inkml:brush>
  </inkml:definitions>
  <inkml:trace contextRef="#ctx0" brushRef="#br0">1 19 12236,'0'0'13004,"61"-16"-12492,-15 16-512,2 0-2658,6-3-7912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09.796"/>
    </inkml:context>
    <inkml:brush xml:id="br0">
      <inkml:brushProperty name="width" value="0.025" units="cm"/>
      <inkml:brushProperty name="height" value="0.025" units="cm"/>
    </inkml:brush>
  </inkml:definitions>
  <inkml:trace contextRef="#ctx0" brushRef="#br0">235 87 17168,'0'0'3662,"-1"-9"-1222,0 4-2278,1 3-13,0 0 0,0 0 0,-1-1-1,1 1 1,0 0 0,-1 0 0,0 0-1,1 0 1,-1 0 0,0 0 0,0 0 0,0 0-1,0 0 1,0 0 0,-1 0 0,1 1 0,-1-1-1,1 1 1,-1-1 0,1 1 0,-1-1 0,0 1-1,0 0 1,0 0 0,0 0 0,0 0-1,0 0 1,0 0 0,0 0 0,0 1 0,0-1-1,0 1 1,-4-1 0,-4 1-67,1 1 0,0 0 0,-1 0 1,1 1-1,0 0 0,0 1 0,0 0 0,1 0 0,-1 1 0,-11 6 1,15-7-66,-1 0 1,1 0-1,0 1 1,0 0-1,0 0 1,1 0-1,0 0 1,-1 1-1,1-1 1,1 1-1,-1 0 1,1 1-1,0-1 1,0 0-1,0 1 1,-3 11-1,6-16-12,0 0-1,0 0 0,-1-1 1,1 1-1,0 0 1,0 0-1,0 0 1,0 0-1,0-1 0,0 1 1,0 0-1,1 0 1,-1 0-1,0-1 1,0 1-1,1 0 0,-1 0 1,0-1-1,1 1 1,-1 0-1,1 0 1,-1-1-1,1 1 0,-1-1 1,1 1-1,-1 0 1,1-1-1,0 1 1,-1-1-1,2 1 0,0 0 13,1 0-1,-1 0 0,0-1 1,1 1-1,-1-1 0,1 1 1,-1-1-1,1 0 0,0 0 0,2-1 1,6 0 43,0-1 1,-1 0-1,1 0 1,11-6-1,-3 0-5,0-1 0,0-1 0,30-21 0,-42 26-30,0-1 1,0 0 0,0 0 0,-1 0 0,0-1-1,0 1 1,-1-2 0,1 1 0,-2 0-1,1-1 1,4-12 0,-14 37 17,1-1 1,0 1-1,1 0 1,0 0-1,2 0 1,0 32-1,1-45-160,1 1 0,-1-1 0,1 1 0,0-1-1,0 0 1,1 0 0,-1 0 0,1 0 0,0 0-1,0 0 1,0 0 0,0 0 0,1-1 0,0 1-1,-1-1 1,1 1 0,7 4 0,-6-6-343,-1 0 0,1 0 0,0 0 1,0 0-1,0-1 0,1 0 0,-1 0 0,0 0 0,1 0 1,-1-1-1,0 0 0,1 1 0,6-2 0,25-3-9933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0.794"/>
    </inkml:context>
    <inkml:brush xml:id="br0">
      <inkml:brushProperty name="width" value="0.025" units="cm"/>
      <inkml:brushProperty name="height" value="0.025" units="cm"/>
    </inkml:brush>
  </inkml:definitions>
  <inkml:trace contextRef="#ctx0" brushRef="#br0">92 0 7559,'0'0'18983,"-3"11"-18657,1-4-245,-24 99 782,23-93-756,1 0 0,1 1 0,0-1 0,0 0 0,2 0-1,3 25 1,-3-36-93,0 0 0,0 0-1,0 0 1,1 0-1,-1 0 1,1-1 0,-1 1-1,1-1 1,0 1-1,0-1 1,-1 1 0,1-1-1,0 0 1,0 0-1,0 0 1,1 0 0,-1 0-1,0-1 1,0 1-1,0-1 1,1 1 0,-1-1-1,0 0 1,0 0-1,1 0 1,-1 0 0,0 0-1,0 0 1,5-2-1,4 1 40,1 0 0,-1-2 0,0 1 0,18-7 0,-16 3-51,-10 4-7,1 1 1,-1-1-1,1 0 0,0 1 1,0 0-1,0 0 1,0 0-1,0 0 1,0 1-1,7 0 1,-9 3-14,-1 0 0,0 0 1,0 0-1,-1 0 0,1 0 0,-1 0 0,1 0 1,-1 1-1,0-1 0,0 0 0,-1 0 0,1 1 1,-1-1-1,0 4 0,-1-2 116,-1-1-1,0 1 1,1 0 0,-2-1-1,1 1 1,0-1-1,-1 0 1,0 0 0,0 0-1,0-1 1,0 1 0,-1-1-1,1 0 1,-1-1-1,0 1 1,0-1 0,0 1-1,0-2 1,-10 4 0,-2 0 281,0-1 0,0-1 0,0 0 1,-33 1-1,48-4-413,0 0 0,0-1 0,-1 1-1,1 0 1,0 0 0,0-1 0,0 1 0,0-1 0,0 0 0,0 0-1,0 1 1,0-1 0,1 0 0,-1-1 0,0 1 0,0 0 0,1-1-1,-1 1 1,1 0 0,-1-1 0,1 0 0,0 1 0,-1-1 0,1 0-1,0 0 1,0 0 0,0 0 0,0 1 0,1-1 0,-1 0 0,1-1-1,-1 1 1,1 0 0,-1 0 0,1 0 0,0 0 0,0 0 0,0 0-1,0 0 1,1-1 0,-1 1 0,1 0 0,-1 0 0,1 0 0,-1 0-1,1 0 1,1-2 0,2 2-740,-1 0-1,0 1 1,1-1 0,0 1-1,-1 0 1,1 0 0,0 0-1,-1 0 1,1 0 0,0 1-1,0 0 1,0 0-1,-1 0 1,1 0 0,7 2-1,3-2-3154,17 0-5947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1.482"/>
    </inkml:context>
    <inkml:brush xml:id="br0">
      <inkml:brushProperty name="width" value="0.025" units="cm"/>
      <inkml:brushProperty name="height" value="0.025" units="cm"/>
    </inkml:brush>
  </inkml:definitions>
  <inkml:trace contextRef="#ctx0" brushRef="#br0">250 61 4773,'0'0'18956,"5"-9"-16276,15-28-481,-20 37-2157,0-1 0,0 1-1,0 0 1,0-1 0,0 1-1,0-1 1,0 1 0,1 0-1,-1-1 1,0 1 0,0-1-1,-1 1 1,1-1 0,0 1-1,0 0 1,0-1-1,0 1 1,0-1 0,0 1-1,0 0 1,-1-1 0,1 1-1,0-1 1,0 1 0,-1 0-1,1-1 1,0 1 0,0 0-1,-1 0 1,1-1 0,0 1-1,-1 0 1,1 0 0,-1-1-1,1 1 1,0 0-1,-1 0 1,1 0 0,-1-1-1,1 1 1,0 0 0,-1 0-1,1 0 1,-1 0 0,1 0-1,0 0 1,-1 0 0,1 0-1,-2 0 1,-24 0-116,22 0 195,-15 0 21,0 2-1,0-1 1,0 2 0,-29 8-1,40-9-59,1 0 1,0 1-1,0 0 1,1 0-1,-1 0 0,1 1 1,-1 0-1,1 0 0,0 1 1,1-1-1,-1 1 0,1 1 1,0-1-1,-8 12 1,12-16-80,0 0 0,0 0 0,1 0 0,-1 1 0,0-1 0,1 0 0,-1 1 0,1-1 0,-1 1 0,1-1 0,0 0 0,-1 1 0,1-1 0,0 1 0,0-1 0,0 1 0,0-1 0,0 1 0,1-1 0,-1 1 0,0-1 0,1 0 0,-1 1 1,1-1-1,-1 1 0,2 1 0,0-1-1,0 0-1,1 0 1,-1 0 0,0 0 0,1-1 0,-1 1 0,1-1 0,-1 0 0,1 0-1,0 0 1,0 0 0,5 1 0,11 1-7,0 0 0,1-2 0,23 0 0,-34-1 4,24 0-66,-15 1-464,1 0 0,-1-2 0,0 0 1,0-1-1,0-1 0,0 0 0,21-8 1,-8-5-6496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488"/>
    </inkml:context>
    <inkml:brush xml:id="br0">
      <inkml:brushProperty name="width" value="0.025" units="cm"/>
      <inkml:brushProperty name="height" value="0.025" units="cm"/>
    </inkml:brush>
  </inkml:definitions>
  <inkml:trace contextRef="#ctx0" brushRef="#br0">280 0 12172,'0'0'14274,"-9"9"-13414,-34 32-665,2 2 1,3 2-1,1 1 0,-57 96 1,92-139-205,0 0-218,0 0 1,0 1 0,1-1 0,-1 0 0,1 1 0,0-1 0,0 1 0,0 0 0,0-1-1,1 1 1,-1 5 0,4-7-4980,9-5 563,6-12-4181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19.833"/>
    </inkml:context>
    <inkml:brush xml:id="br0">
      <inkml:brushProperty name="width" value="0.025" units="cm"/>
      <inkml:brushProperty name="height" value="0.025" units="cm"/>
    </inkml:brush>
  </inkml:definitions>
  <inkml:trace contextRef="#ctx0" brushRef="#br0">4 1 16848,'0'0'8947,"0"10"-8055,-2 62-327,0 62 10,3-117-883,1 0 1,1 1-1,0-1 1,1 0-1,10 27 1,-14-43-282,5 12-631,-5-10-1913,-12-1-14704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173"/>
    </inkml:context>
    <inkml:brush xml:id="br0">
      <inkml:brushProperty name="width" value="0.025" units="cm"/>
      <inkml:brushProperty name="height" value="0.025" units="cm"/>
    </inkml:brush>
  </inkml:definitions>
  <inkml:trace contextRef="#ctx0" brushRef="#br0">1 55 16624,'0'0'12363,"62"-37"-11466,-26 36-576,3 1-225,6 0-96,-1 0-1570,-5-3-4548,-3-11-8968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0.846"/>
    </inkml:context>
    <inkml:brush xml:id="br0">
      <inkml:brushProperty name="width" value="0.025" units="cm"/>
      <inkml:brushProperty name="height" value="0.025" units="cm"/>
    </inkml:brush>
  </inkml:definitions>
  <inkml:trace contextRef="#ctx0" brushRef="#br0">0 100 9801,'6'-11'3604,"0"-1"-2224,18-35 2138,-10 18 6638,-20 42-10084,0 1 0,1 0 0,1 0 0,0 0 0,1 1 0,1-1 0,0 1 0,1 0 1,1 23-1,0-37-70,1 0 0,-1 1 0,0-1 0,0 0 1,1 0-1,-1 0 0,1 0 0,-1 1 0,1-1 1,-1 0-1,1 0 0,0 0 0,-1 0 0,1 0 1,0 0-1,0 0 0,0-1 0,0 1 0,-1 0 1,1 0-1,0-1 0,1 1 0,-1-1 0,2 2 1,0-1 13,0-1 1,-1 1 0,1-1 0,0 0 0,0 0-1,0 0 1,0 0 0,0 0 0,0 0 0,3-2-1,3 0 60,0-1 0,0 0 0,0-1-1,-1 0 1,15-8 0,37-35 231,-55 43-276,0-1 0,-1 1 0,1-1 1,-1 0-1,0-1 0,-1 1 0,1-1 0,-1 0 1,3-8-1,-11 32-122,0 1 0,1 0 1,1 1-1,0-1 0,1 22 0,2-40 98,0 1 0,0-1 0,0 0 0,1 0 0,-1 1 0,0-1 0,0 0 0,1 0 0,-1 0 0,1 1 0,-1-1 0,1 0 0,-1 0 0,1 0 0,0 0 0,-1 0 0,1 0-1,0 0 1,0 0 0,0 0 0,0 0 0,0-1 0,0 1 0,0 0 0,0-1 0,0 1 0,0 0 0,0-1 0,1 1 0,-1-1 0,0 0 0,0 1 0,0-1 0,1 0 0,-1 0 0,0 0 0,0 0 0,1 0-1,-1 0 1,0 0 0,2-1 0,1 1 90,0-1 0,0 0-1,-1 0 1,1-1-1,-1 1 1,1-1 0,-1 1-1,1-1 1,-1 0 0,0 0-1,0-1 1,5-4-1,-2 0-32,-1 1 0,0-1-1,0 0 1,0-1-1,-1 1 1,-1-1-1,1 0 1,-1 0-1,0 0 1,-1-1-1,0 1 1,0 0-1,-1-1 1,0 1-1,-1-1 1,0 0-1,0 1 1,-1-1-1,-2-13 1,3 21-62,0 1 1,-1-1-1,1 0 0,-1 0 1,1 0-1,-1 0 0,1 0 0,-1 0 1,0 1-1,1-1 0,-1 0 1,0 0-1,0 1 0,1-1 1,-1 1-1,0-1 0,0 0 0,0 1 1,0 0-1,0-1 0,-1 0 1,1 1-9,1 0 0,-1 0 0,1 0 1,-1 0-1,1 0 0,-1 1 0,1-1 1,-1 0-1,1 0 0,0 0 0,-1 0 1,1 0-1,-1 1 0,1-1 0,-1 0 1,1 0-1,0 1 0,-1-1 0,1 0 0,-1 1 1,1-1-1,0 0 0,0 1 0,-1-1 1,1 0-1,0 1 0,-1-1 0,1 1 1,0-1-1,0 1 0,0-1 0,0 1 1,-1-1-1,1 1 0,0-1 0,0 0 0,0 1 1,0-1-1,0 1 0,0-1 0,0 1 1,0-1-1,1 2 0,19-3-16244,-9-5 1954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2.498"/>
    </inkml:context>
    <inkml:brush xml:id="br0">
      <inkml:brushProperty name="width" value="0.025" units="cm"/>
      <inkml:brushProperty name="height" value="0.025" units="cm"/>
    </inkml:brush>
  </inkml:definitions>
  <inkml:trace contextRef="#ctx0" brushRef="#br0">102 177 8808,'-10'1'2024,"-6"1"-1981,-35 5 5088,27-4 71,60-9-2761,262-41 1333,247-34-2380,-517 78-1368,636-50 193,-660 54-848,-11 3 29,-29 6-621,-51 9-2073,15-11-608,-2-4-1068</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189"/>
    </inkml:context>
    <inkml:brush xml:id="br0">
      <inkml:brushProperty name="width" value="0.025" units="cm"/>
      <inkml:brushProperty name="height" value="0.025" units="cm"/>
    </inkml:brush>
  </inkml:definitions>
  <inkml:trace contextRef="#ctx0" brushRef="#br0">44 1 16367,'0'0'14831,"-33"67"-14191,27-33-416,2-2-128,4-5-64,0-5-32,0-9-32,15-9-800,1-4-450,4-7-992,-5-13-2562,1-8-4805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547"/>
    </inkml:context>
    <inkml:brush xml:id="br0">
      <inkml:brushProperty name="width" value="0.025" units="cm"/>
      <inkml:brushProperty name="height" value="0.025" units="cm"/>
    </inkml:brush>
  </inkml:definitions>
  <inkml:trace contextRef="#ctx0" brushRef="#br0">71 0 19699,'0'0'7634,"-5"14"-7170,-42 143 20,41-134-418,2 0 1,0 0-1,1 1 0,2-1 0,2 40 0,-1-62-74,0 0 1,0 0 0,0 0-1,0 0 1,0 0 0,0 0-1,1 0 1,-1 0 0,0 0 0,1 0-1,-1 0 1,1-1 0,-1 1-1,1 0 1,-1 0 0,1-1-1,-1 1 1,1 0 0,0 0-1,-1-1 1,1 1 0,0-1-1,0 1 1,0-1 0,-1 1-1,1-1 1,0 1 0,2 0-1,-1-1-33,0 0-1,0 0 1,0-1-1,0 1 1,0 0 0,0-1-1,0 1 1,0-1-1,0 1 1,0-1-1,0 0 1,3-2-1,2-1-167,0 0 0,-1-1 0,1 0 0,-1 0 0,0-1 0,6-7-1,5-10-979,-2-2 0,21-41 0,-24 38 1171,0-1 0,-2 0 0,-1 0 0,8-49 1,-21 95 909,-1 0 0,-12 33 1,-5 11 449,17-44-802,1 1 0,0 0 0,1-1 0,1 1 0,0 0-1,2 0 1,1 20 0,11-20-1072,-5-16-2145,-4-13-3280,-3-9-1735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1.889"/>
    </inkml:context>
    <inkml:brush xml:id="br0">
      <inkml:brushProperty name="width" value="0.025" units="cm"/>
      <inkml:brushProperty name="height" value="0.025" units="cm"/>
    </inkml:brush>
  </inkml:definitions>
  <inkml:trace contextRef="#ctx0" brushRef="#br0">1 0 21172,'0'0'5926,"18"57"-6727,1-54-4004,-4-3-10345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2.390"/>
    </inkml:context>
    <inkml:brush xml:id="br0">
      <inkml:brushProperty name="width" value="0.025" units="cm"/>
      <inkml:brushProperty name="height" value="0.025" units="cm"/>
    </inkml:brush>
  </inkml:definitions>
  <inkml:trace contextRef="#ctx0" brushRef="#br0">19 0 4548,'0'0'18065,"1"10"-16079,-1 18-532,-2-1 0,-5 36-1,-3 50 304,10-112-1743,0 1-1,0-1 1,0 1-1,0-1 1,1 0 0,-1 1-1,0-1 1,1 0-1,-1 0 1,1 1 0,-1-1-1,1 0 1,0 0-1,-1 0 1,1 1-1,0-1 1,0 0 0,0 0-1,0 0 1,0-1-1,0 1 1,0 0 0,0 0-1,0 0 1,0-1-1,1 1 1,-1-1 0,0 1-1,0-1 1,1 1-1,-1-1 1,0 0 0,1 1-1,-1-1 1,0 0-1,1 0 1,-1 0-1,0 0 1,1 0 0,-1-1-1,1 1 1,-1 0-1,0 0 1,3-2 0,11-1 68,0-1 0,-1-1 0,20-9 0,-10 5-40,-18 7-55,-1 0 1,1 0-1,-1 1 0,1 0 0,0 0 0,0 1 0,0 0 0,-1 0 0,1 0 0,0 0 0,0 1 0,-1 0 1,9 3-1,-11-3-1,0 0 1,-1 1-1,1 0 1,-1-1 0,1 1-1,-1 0 1,0 0 0,0 0-1,0 1 1,0-1-1,0 1 1,0-1 0,-1 1-1,1-1 1,-1 1 0,0 0-1,0 0 1,0-1 0,0 1-1,0 0 1,0 0-1,-1 0 1,0 0 0,1 0-1,-1 0 1,0 0 0,-1 3-1,1 0 49,-1-1 0,0 0 0,0 0 0,0 0 0,-1 1 0,0-2 0,0 1 0,0 0 0,0 0-1,-1-1 1,0 1 0,0-1 0,0 1 0,0-1 0,-1 0 0,1-1 0,-1 1 0,0-1 0,0 1 0,-1-1 0,1-1 0,-6 4 0,3-2 16,0-1 0,1 0 0,-1 0 0,0 0 1,0-1-1,-1 0 0,1-1 0,0 0 0,-1 0 1,1 0-1,-1-1 0,1 0 0,-1 0 1,1-1-1,-12-2 0,16 1-76,0 1-1,-1-1 1,2 0-1,-1 0 1,0 0 0,0-1-1,1 1 1,-1-1-1,1 1 1,0-1 0,-1 0-1,1 0 1,1 0-1,-1 0 1,0 0 0,1 0-1,-1 0 1,1-1-1,0 1 1,0 0 0,1-1-1,-1 1 1,1-1-1,-1 1 1,1-1 0,0 1-1,0-1 1,1-4-1,-1 7-209,1 0 0,-1 0 0,0 0 0,0 1 0,1-1 0,-1 0 0,0 0 0,1 1 0,-1-1 0,1 0-1,-1 0 1,1 1 0,-1-1 0,1 0 0,-1 1 0,1-1 0,0 1 0,-1-1 0,1 1 0,0-1 0,-1 1 0,1-1-1,0 1 1,0 0 0,0-1 0,-1 1 0,2 0 0,13-5-6699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291"/>
    </inkml:context>
    <inkml:brush xml:id="br0">
      <inkml:brushProperty name="width" value="0.025" units="cm"/>
      <inkml:brushProperty name="height" value="0.025" units="cm"/>
    </inkml:brush>
  </inkml:definitions>
  <inkml:trace contextRef="#ctx0" brushRef="#br0">103 0 13613,'0'0'8824,"-8"6"-7639,1-1-1125,0 0 0,1 1 1,0 0-1,1 0 0,-1 0 0,1 1 0,0 0 0,1 0 0,0 0 0,0 0 0,0 1 0,1-1 0,0 1 0,0 0 0,-1 9 0,-1-1 266,1-1 1,1 1-1,1-1 0,0 1 0,0 0 1,2 0-1,0 0 0,4 27 0,-3-40-307,0-1 0,0 0 0,1 1 0,-1-1 0,0 0 0,1 0 0,0 0 0,-1 0 0,1 0 0,0-1 0,0 1 0,0 0-1,0-1 1,0 1 0,1-1 0,-1 0 0,0 0 0,1 0 0,-1 0 0,0 0 0,1 0 0,-1-1 0,1 1 0,0-1 0,-1 0 0,1 0-1,-1 0 1,1 0 0,4 0 0,1-1 28,0 1 0,0-1-1,0-1 1,1 0-1,-1 0 1,-1 0 0,1-1-1,8-4 1,42-37 86,-48 35-92,-1 1-1,2 0 1,-1 1 0,17-9-1,-27 16-40,1 1-1,0-1 0,-1 1 1,1-1-1,0 1 1,-1 0-1,1-1 0,-1 1 1,1-1-1,-1 1 0,1 0 1,-1 0-1,0-1 1,1 1-1,-1 0 0,0 0 1,0-1-1,1 1 0,-1 0 1,0 0-1,0 0 1,0-1-1,0 1 0,0 0 1,0 0-1,0 0 1,0-1-1,0 1 0,-1 0 1,1 0-1,0 0 0,-1 0 1,-2 35 511,-8 2-262,8-31-186,1 0 1,0 1 0,0-1-1,0 1 1,0 9-1,30-44-7654,-9 7 721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651"/>
    </inkml:context>
    <inkml:brush xml:id="br0">
      <inkml:brushProperty name="width" value="0.025" units="cm"/>
      <inkml:brushProperty name="height" value="0.025" units="cm"/>
    </inkml:brush>
  </inkml:definitions>
  <inkml:trace contextRef="#ctx0" brushRef="#br0">144 1 16432,'-9'2'3742,"6"-1"-3483,-13 3 1645,1 0-1,-31 14 0,43-16-1728,-1-1 0,1 1 0,0-1 0,0 1 0,0 0 0,0 0 0,0 0 0,0 1 0,1-1 0,-1 1 0,1 0 0,-1-1 0,1 1 0,0 0 0,0 0 0,1 0 0,-1 1-1,0-1 1,1 0 0,0 1 0,0-1 0,-1 6 0,2-8-174,0-1 0,0 1-1,0 0 1,0 0 0,1-1-1,-1 1 1,0 0 0,0-1-1,1 1 1,-1 0 0,1-1-1,-1 1 1,0 0 0,1-1 0,-1 1-1,1-1 1,-1 1 0,1-1-1,0 1 1,-1-1 0,1 1-1,-1-1 1,1 0 0,0 1-1,-1-1 1,1 0 0,0 0-1,0 1 1,32 4 61,30-11 171,-55 4-202,-1 0 0,1-1 1,-1 0-1,1-1 0,-1 0 0,0 0 0,0 0 0,-1-1 0,1 0 1,-1 0-1,0-1 0,0 0 0,-1 0 0,0 0 0,0-1 0,0 1 1,4-10-1,-36 56-159,23-33 122,0 0 1,0 0 0,1 1-1,0 0 1,0 0 0,1 0-1,0 0 1,1 0 0,0 0-1,-1 12 1,3-19-40,-1 0 0,0 0 0,1 0 0,-1 1 0,1-1 0,-1 0 0,1 0 0,0 0 1,0 0-1,-1 0 0,1 0 0,0 0 0,0 0 0,0 0 0,0-1 0,0 1 0,0 0 0,0-1 0,0 1 0,0 0 0,0-1 1,1 1-1,-1-1 0,0 0 0,0 1 0,1-1 0,-1 0 0,0 0 0,0 0 0,1 0 0,-1 0 0,0 0 0,0 0 0,1 0 1,-1 0-1,0-1 0,0 1 0,3-1 0,3 0-698,-1-1 1,1 1-1,0-1 0,-1 0 1,0-1-1,9-4 0,13-14-3949,-1-5-1645</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3.992"/>
    </inkml:context>
    <inkml:brush xml:id="br0">
      <inkml:brushProperty name="width" value="0.025" units="cm"/>
      <inkml:brushProperty name="height" value="0.025" units="cm"/>
    </inkml:brush>
  </inkml:definitions>
  <inkml:trace contextRef="#ctx0" brushRef="#br0">117 1 18225,'0'0'4533,"-9"13"-2153,-15 23-106,-22 45-1,40-70-2029,0 1 0,1-1 1,1 1-1,0 0 0,0 0 1,1 1-1,1-1 0,0 1 0,1 0 1,0 15-1,1-27-242,0 0-1,0 0 1,1 0 0,-1 0 0,0 0-1,1 0 1,-1-1 0,0 1-1,1 0 1,-1 0 0,1 0 0,-1-1-1,1 1 1,-1 0 0,1-1 0,0 1-1,-1 0 1,1-1 0,0 1-1,-1-1 1,1 1 0,0-1 0,0 0-1,0 1 1,-1-1 0,1 0-1,2 1 1,30-1 72,29-19-1093,-16 5-456,-45 14 1445,0-1 1,0 1-1,0 0 1,0 0-1,0-1 0,0 1 1,0 0-1,0 0 1,0 0-1,0 0 1,0 0-1,0 0 0,0 0 1,0 0-1,0 1 1,0-1-1,0 0 0,0 1 1,0-1-1,0 0 1,0 1-1,0-1 1,0 1-1,-1-1 0,1 1 1,0 0-1,0-1 1,-1 1-1,1 0 0,0 0 1,-1 0-1,1-1 1,0 1-1,-1 0 1,0 0-1,1 0 0,-1 0 1,1 0-1,-1 1 1,0 4 145,0 0 0,-1 0 0,1 0 0,-1 0 1,-1-1-1,1 1 0,-1 0 0,0-1 0,0 1 0,-1-1 1,0 0-1,0 0 0,0 0 0,0 0 0,-1 0 1,0-1-1,0 1 0,0-1 0,0 0 0,-1 0 1,1-1-1,-1 1 0,0-1 0,0 0 0,-1-1 0,1 1 1,-1-1-1,1 0 0,-1 0 0,1-1 0,-1 1 1,0-1-1,-11 0 0,16-1-250,0 0 0,-1 0 1,1 0-1,-1 0 0,1 0 0,0-1 0,-1 1 1,1-1-1,0 1 0,0-1 0,-1 1 0,1-1 1,0 1-1,0-1 0,0 0 0,0 0 1,0 0-1,0 0 0,0 0 0,0 0 0,0 0 1,0 0-1,0 0 0,1 0 0,-1 0 0,0 0 1,1-1-1,-1 1 0,1 0 0,-1 0 0,1-3 1,-1 0-591,0 0-1,1 0 1,0 1 0,0-1 0,0 0 0,0 0 0,0 0 0,1 0 0,0 0 0,2-6 0,8-8-7690</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4.493"/>
    </inkml:context>
    <inkml:brush xml:id="br0">
      <inkml:brushProperty name="width" value="0.025" units="cm"/>
      <inkml:brushProperty name="height" value="0.025" units="cm"/>
    </inkml:brush>
  </inkml:definitions>
  <inkml:trace contextRef="#ctx0" brushRef="#br0">157 87 19058,'0'0'11050,"3"-9"-10179,-3 8-841,11-41 442,-11 41-468,0 0 0,1 0 0,-1 0 0,0 0 0,0 0 0,1 0 0,-1 0 0,0 0 0,0-1 0,0 1 0,0 0 0,-1 0 0,1 0 0,0 0 0,0 0 0,-1 0 0,1 0 0,0 0 0,-1 0 0,1 0 0,-1 0 0,0 0 0,1 0 0,-1 0 0,1 1 0,-1-1 0,0 0 0,0 0 0,0 1 0,1-1 0,-1 0 0,0 1 0,0-1 0,0 1 0,0-1 0,0 1 0,0 0 0,0-1 0,-2 1 0,-6 0-49,1 0 1,-1 1 0,1 0 0,0 1 0,-1 0-1,1 0 1,0 1 0,-15 7 0,18-8 52,1 0 1,0 1-1,0-1 1,0 1-1,0 0 1,1 0-1,-1 0 0,1 1 1,-1-1-1,1 1 1,0 0-1,1 0 1,-1 0-1,1 0 1,-1 0-1,1 1 1,-2 6-1,4-10-5,0 0 0,0 0 1,-1-1-1,1 1 0,0 0 0,0-1 0,0 1 0,0 0 0,0-1 1,0 1-1,1 0 0,-1 0 0,0-1 0,0 1 0,0 0 1,1-1-1,-1 1 0,0 0 0,1-1 0,-1 1 0,0-1 1,1 1-1,-1-1 0,1 1 0,-1 0 0,1-1 0,-1 0 1,1 1-1,1 0 0,24 6 77,31-11-122,-45 1-118,0-1 0,-1 0-1,0-1 1,0 0-1,0 0 1,13-10 0,-11 7 16,0 1 1,28-12-1,-40 19 134,-1 0 0,1 0 0,-1 0 0,1 0 0,0 0 0,-1 0 0,1 0 0,-1 0 0,1 0-1,-1 0 1,1 1 0,-1-1 0,1 0 0,-1 0 0,0 0 0,1 1 0,-1-1 0,1 0 0,-1 1 0,1-1 0,-1 0 0,0 1 0,1-1 0,-1 0 0,0 1 0,1-1 0,-1 1-1,0-1 1,0 1 0,1-1 0,-1 1 0,0-1 0,0 1 0,0-1 0,0 1 0,0-1 0,0 1 0,0-1 0,1 1 0,-1-1 0,-1 1 0,1-1 0,0 1 0,0-1 0,0 1-1,0-1 1,0 1 0,-1 0 0,-3 33 194,3-28-46,0 0-37,0 0 0,0 0 0,0 0 0,1 0 0,0 1 0,0-1 0,0 0 0,1 0 0,2 7 0,-2-10-36,0-1 0,0-1 0,1 1 0,-1 0 0,1 0 0,-1 0 0,1-1 0,0 1 0,0-1 0,-1 1 0,1-1 0,0 0 0,0 1 0,1-1 0,-1 0 0,0-1 0,0 1 0,0 0 0,1-1 0,-1 1 0,0-1 0,1 0 0,-1 1 0,0-1 0,1 0 0,3-1 0,13 0-45,-1-1 0,0 0 0,0-2-1,0 0 1,0-1 0,0 0 0,-1-2 0,0 0-1,17-10 1,-32 16-20,-2 1 1,0-1-1,1 1 1,-1 0 0,1 0-1,-1-1 1,0 1-1,1 0 1,-1 0 0,1 0-1,-1-1 1,0 1 0,1 0-1,-1 0 1,1 0 0,-1 0-1,1 0 1,-1 0-1,0 0 1,1 0 0,-1 0-1,1 0 1,-1 0 0,1 0-1,-1 0 1,0 1 0,1-1-1,-1 0 1,1 0-1,-1 0 1,0 1 0,1-1-1,-1 0 1,0 0 0,1 1-1,-1-1 1,0 0 0,1 1-1,-1-1 1,0 0-1,0 1 1,1-1 0,-1 0-1,0 1 1,0-1 0,0 1-1,1-1 1,-1 0 0,0 1-1,0-1 1,0 1-1,0-1 1,0 1 0,0-1-1,0 0 1,0 1 0,0-1-1,0 1 1,0 0-1,-7 35-39,3-20-135,4-15 16,0-1 1,0 1 0,0 0-1,0 0 1,0-1-1,0 1 1,0 0-1,0 0 1,0-1 0,1 1-1,-1 0 1,0-1-1,1 1 1,-1 0-1,0-1 1,1 1 0,-1 0-1,0-1 1,1 1-1,-1-1 1,1 1-1,0-1 1,-1 1 0,1-1-1,-1 1 1,1-1-1,0 1 1,-1-1 0,1 0-1,0 1 1,-1-1-1,1 0 1,0 0-1,-1 0 1,1 1 0,0-1-1,0 0 1,-1 0-1,1 0 1,0 0-1,0 0 1,-1 0 0,1-1-1,0 1 1,0 0-1,0 0 1,18 0-7867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303"/>
    </inkml:context>
    <inkml:brush xml:id="br0">
      <inkml:brushProperty name="width" value="0.025" units="cm"/>
      <inkml:brushProperty name="height" value="0.025" units="cm"/>
    </inkml:brush>
  </inkml:definitions>
  <inkml:trace contextRef="#ctx0" brushRef="#br0">33 1 11531,'0'10'9705,"0"12"-8456,-5 7 865,-4 4-192,2 7-961,1 0-416,1-2-353,4-3-96,1-7-96,0-5-1089,1-5-1185,7-6-801,-5-8-1153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5.741"/>
    </inkml:context>
    <inkml:brush xml:id="br0">
      <inkml:brushProperty name="width" value="0.025" units="cm"/>
      <inkml:brushProperty name="height" value="0.025" units="cm"/>
    </inkml:brush>
  </inkml:definitions>
  <inkml:trace contextRef="#ctx0" brushRef="#br0">1 95 14958,'0'0'2963,"6"-10"171,-6 8-3027,3-3 202,0-1 0,0 1 0,0 0 0,0 0 0,1 0 0,0 0 0,0 1 0,0-1 0,1 1 0,-1 0 0,1 1 0,0-1 0,0 1 1,0 0-1,1 0 0,-1 0 0,1 1 0,10-4 0,-7 5-71,0 0 1,1 0 0,-1 1 0,0 0-1,0 1 1,0 0 0,0 0 0,0 1 0,0 0-1,0 1 1,0-1 0,16 9 0,-22-9-228,0 0 1,0 0 0,1 1-1,-1-1 1,-1 0 0,1 1-1,0 0 1,-1 0 0,1 0-1,-1 0 1,0 0 0,0 0-1,0 0 1,-1 1 0,1-1-1,-1 1 1,1-1 0,-1 1-1,-1 0 1,1-1 0,0 1 0,-1 0-1,0 0 1,1 0 0,-2-1-1,1 1 1,0 0 0,-1 0-1,0-1 1,1 1 0,-1 0-1,-1-1 1,1 1 0,-3 3-1,-1 3 95,0 0-1,-1 0 0,-1-1 0,0 0 1,0 0-1,-1-1 0,0 0 1,0 0-1,-1-1 0,-18 12 1,34-22-311,0-1 0,0 1 0,0 0 0,0 1 0,0 0 0,1 0 0,-1 0 0,13 0 0,65 0-2074,-66 2 1673,-13 0 404,0 0 1,1 1-1,-1 0 1,0 0-1,0 0 1,0 1-1,0 0 0,0 0 1,-1 1-1,1-1 1,-1 1-1,1 1 1,6 4-1,-10-6 224,-1-1 0,1 1 0,0 0 0,0 0 0,-1 0 0,1 0 0,-1 0 0,0 1 0,1-1 0,-1 0 0,0 1 0,-1-1 1,1 1-1,0-1 0,-1 1 0,1-1 0,-1 1 0,0-1 0,0 1 0,0-1 0,0 1 0,0 0 0,0-1 0,-1 1 0,1-1 0,-1 1 0,0-1 0,0 1 0,0-1 0,0 0 0,0 1 0,0-1 0,-1 0 0,1 0 0,-2 2 0,-5 6 551,-1 0-1,0 0 0,0-1 0,0-1 1,-1 0-1,-1 0 0,1 0 0,-15 6 1,0-1 306,0 0 1,-46 14-1,63-24-843,-1-1 0,-1 1 0,1-2 0,0 1 0,0-1 0,-19-1 0,26 0-99,1 0 1,-1 0-1,0-1 0,0 1 0,1 0 1,-1-1-1,0 1 0,1-1 1,-1 0-1,0 1 0,1-1 0,-1 0 1,1 0-1,-1 0 0,1 0 0,0 0 1,-1-1-1,1 1 0,0 0 1,0-1-1,0 1 0,0 0 0,0-1 1,0 0-1,0 1 0,1-1 1,-1 1-1,0-1 0,1 0 0,-1 1 1,1-1-1,0 0 0,0 0 0,-1 1 1,1-1-1,0 0 0,0 0 1,1 1-1,-1-1 0,0 0 0,1 0 1,0-2-1,0 1-785,0 0 0,0 0 0,0 0 0,1 0 0,-1 0 1,1 0-1,0 0 0,0 1 0,0-1 0,0 1 0,4-4 0,14-15-9242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2.870"/>
    </inkml:context>
    <inkml:brush xml:id="br0">
      <inkml:brushProperty name="width" value="0.025" units="cm"/>
      <inkml:brushProperty name="height" value="0.025" units="cm"/>
    </inkml:brush>
  </inkml:definitions>
  <inkml:trace contextRef="#ctx0" brushRef="#br0">204 52 10794,'0'0'5771,"2"-9"-4153,2 1-1168,-3 5-242,0 0 0,0 0 0,0 0 0,0 0 0,0 0 0,0 0 0,-1 0 0,1-1 0,-1-3 0,-17 28 1431,-38 55 304,10-13-990,-37 69 0,65-91-2023,16-32-3194,0 0-3972,1-18-1608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270"/>
    </inkml:context>
    <inkml:brush xml:id="br0">
      <inkml:brushProperty name="width" value="0.025" units="cm"/>
      <inkml:brushProperty name="height" value="0.025" units="cm"/>
    </inkml:brush>
  </inkml:definitions>
  <inkml:trace contextRef="#ctx0" brushRef="#br0">1 42 17392,'0'0'8179,"0"8"-6311,0 0-1632,-1-4-64,1 0 0,0-1 0,0 1 0,1 0 0,-1 0 0,1 0-1,0 0 1,0-1 0,2 6 0,-2-7-145,0-1-1,0 1 1,1-1-1,-1 0 0,0 0 1,1 0-1,-1 0 1,1 0-1,-1 0 1,1 0-1,-1 0 1,1-1-1,0 1 1,-1-1-1,1 1 1,0-1-1,0 1 1,-1-1-1,1 0 1,0 0-1,0 0 1,0 0-1,-1 0 0,1 0 1,0-1-1,0 1 1,-1-1-1,4 0 1,7-2 6,-1-1 0,1 0 0,-1-1 1,0 0-1,0-1 0,19-13 0,57-49 119,-90 98-744,0-18 407,-11 52-892,13-21-3982,5-27-1278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6.738"/>
    </inkml:context>
    <inkml:brush xml:id="br0">
      <inkml:brushProperty name="width" value="0.025" units="cm"/>
      <inkml:brushProperty name="height" value="0.025" units="cm"/>
    </inkml:brush>
  </inkml:definitions>
  <inkml:trace contextRef="#ctx0" brushRef="#br0">202 71 14798,'0'0'7185,"1"-10"-3982,0-32-533,-1 41-2569,0 0 0,-1 0 0,1 0 0,0 0 0,-1 0 0,1 1 0,-1-1 0,1 0 0,-1 0 0,0 0 0,1 0 0,-1 1 0,0-1 0,0 0 0,1 1 0,-1-1 0,0 0 0,0 1 0,0-1 0,0 1 0,0 0 0,0-1 0,1 1 0,-1 0 0,0-1 0,0 1 0,0 0 0,0 0 0,-2 0 0,-29 0 1137,28 1-1065,-2 0-148,-1 1 0,1-1-1,0 2 1,0-1 0,-1 1-1,2 0 1,-1 0 0,0 0-1,1 1 1,-1 0 0,1 0 0,0 1-1,1-1 1,-1 1 0,-5 8-1,4-6-17,0 1 0,1-1 0,0 1-1,0 1 1,1-1 0,0 1 0,0 0 0,1-1-1,0 2 1,-2 12 0,5-21-7,0 1 0,0 0 0,0 0 0,0-1 0,1 1 0,-1 0 0,0 0 0,1-1 0,-1 1 0,1 0 0,0-1 0,-1 1 0,1-1 0,0 1 0,0-1 0,0 1 0,0-1 0,0 0 0,0 1 0,1-1 0,-1 0 0,0 0 0,1 0 0,-1 0 0,1 0 0,-1 0 0,1 0 0,-1 0 0,1-1 0,0 1 0,-1-1 0,1 1 0,0-1 0,-1 0 0,1 1 0,2-1 0,9 2 0,1-1 0,0-1 0,23-1 0,-18 0 0,56-6-1212,-3-13-3395,-33 2-4276</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27.377"/>
    </inkml:context>
    <inkml:brush xml:id="br0">
      <inkml:brushProperty name="width" value="0.025" units="cm"/>
      <inkml:brushProperty name="height" value="0.025" units="cm"/>
    </inkml:brush>
  </inkml:definitions>
  <inkml:trace contextRef="#ctx0" brushRef="#br0">1 4 22261,'0'0'2477,"0"10"-1180,-1 4-909,3 35 538,-1-48-913,0 1 1,0-1-1,0 0 1,0 0 0,0 0-1,0 0 1,0 0-1,0-1 1,0 1 0,1 0-1,-1 0 1,0-1 0,1 1-1,-1-1 1,0 1-1,1-1 1,-1 0 0,1 1-1,-1-1 1,0 0-1,1 0 1,-1 0 0,1 0-1,-1 0 1,1 0 0,-1-1-1,2 1 1,44-7-75,-34 2-52,0-1 0,-1 0-1,0 0 1,1-1 0,-2-1 0,1 0 0,-1 0-1,-1-1 1,11-11 0,-28 31 117,0 1 0,0 0 0,2 0 1,-1 1-1,2 0 0,0 0 0,0 0 0,1 0 0,1 0 0,0 1 0,1-1 0,0 19 0,1-30-201,0-1 0,0 0-1,0 1 1,0-1 0,0 0-1,0 1 1,1-1 0,-1 0-1,0 0 1,1 1 0,-1-1-1,1 0 1,-1 0 0,1 0-1,0 1 1,-1-1 0,1 0-1,0 0 1,0 0 0,0 0-1,0 0 1,0-1 0,0 1-1,0 0 1,0 0 0,0-1-1,0 1 1,0 0 0,2 0-1,16 0-6891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473"/>
    </inkml:context>
    <inkml:brush xml:id="br0">
      <inkml:brushProperty name="width" value="0.025" units="cm"/>
      <inkml:brushProperty name="height" value="0.025" units="cm"/>
    </inkml:brush>
  </inkml:definitions>
  <inkml:trace contextRef="#ctx0" brushRef="#br0">291 28 12940,'1'-1'290,"0"1"0,-1-1 0,1 1-1,0-1 1,-1 0 0,1 1 0,-1-1 0,1 1-1,-1-1 1,1 0 0,-1 0 0,0 1 0,1-1-1,-1 0 1,0 0 0,1 1 0,-1-1 0,0 0-1,0 0 1,0 1 0,0-1 0,0 0 0,0 0-1,0 0 1,0 0 0,0 1 0,0-2 0,-1 1-88,0 1 1,0-1 0,0 0-1,1 1 1,-1-1 0,0 1-1,0-1 1,0 1 0,0 0-1,0-1 1,0 1 0,0 0 0,0 0-1,0-1 1,0 1 0,0 0-1,-2 0 1,-50 7 1225,35-1-1264,0 1-1,1 0 1,0 2-1,0 0 0,1 0 1,0 2-1,-21 17 0,31-23-123,0 0 0,0 0 0,1 0-1,0 1 1,0 0 0,0 0-1,0 1 1,1-1 0,0 1-1,1 0 1,0 0 0,0 0 0,0 1-1,1-1 1,0 1 0,0-1-1,1 1 1,0 0 0,0-1-1,1 14 1,1-19-34,0 1 0,-1-1 0,1 1 0,0-1 0,1 1 0,-1-1 0,0 0 0,1 0 0,-1 1 0,1-1 0,0 0 0,0 0 0,-1-1 0,1 1 0,0 0 0,1-1 1,-1 1-1,0-1 0,0 0 0,1 1 0,-1-1 0,1 0 0,-1-1 0,1 1 0,-1 0 0,4 0 0,9 2 40,1-1-1,-1 0 1,19-1 0,-25-1-29,15 1-55,104-1-1425,-110-1-1412,0-2-1,27-5 1,-15-2-6280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0.911"/>
    </inkml:context>
    <inkml:brush xml:id="br0">
      <inkml:brushProperty name="width" value="0.025" units="cm"/>
      <inkml:brushProperty name="height" value="0.025" units="cm"/>
    </inkml:brush>
  </inkml:definitions>
  <inkml:trace contextRef="#ctx0" brushRef="#br0">20 0 22005,'0'0'2541,"-3"9"-1372,0-2-1067,0-1 30,1-1 0,0 1 0,0 0 0,1-1 0,0 1 0,-1 8 0,2-12-134,0-1 1,0 0-1,0 0 1,0 1-1,0-1 1,0 0-1,1 0 1,-1 1-1,1-1 1,-1 0-1,1 0 1,-1 0-1,1 0 1,0 0-1,-1 1 1,1-1-1,0 0 1,0-1-1,0 1 1,0 0-1,0 0 1,0 0-1,0-1 1,0 1 0,0 0-1,0-1 1,0 1-1,1-1 1,-1 1-1,0-1 1,0 0-1,1 1 1,-1-1-1,0 0 1,0 0-1,1 0 1,-1 0-1,0 0 1,3 0-1,30-2-959,21-12-5730,-49 11 6012,-1 1-1,0-1 1,0 0-1,0 0 1,0 0-1,0-1 1,6-6-1,8-20 1949,-29 50 7869,-12 28-6837,21-45-2328,0-1-1,0 1 1,0 0 0,1 0 0,-1-1-1,1 1 1,0 0 0,0 0-1,0 0 1,0-1 0,0 1 0,0 0-1,1 0 1,0 0 0,0 3-1,8-1-2272,5-4-2558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2.500"/>
    </inkml:context>
    <inkml:brush xml:id="br0">
      <inkml:brushProperty name="width" value="0.025" units="cm"/>
      <inkml:brushProperty name="height" value="0.025" units="cm"/>
    </inkml:brush>
  </inkml:definitions>
  <inkml:trace contextRef="#ctx0" brushRef="#br0">136 95 7559,'3'-3'1330,"1"-1"1,-2 1-1,1-1 0,0 0 1,-1 1-1,1-1 0,-1 0 1,0-1-1,-1 1 0,3-7 0,-3 9-973,-1 1-1,0 0 0,0 0 0,0-1 0,0 1 1,0 0-1,0-1 0,0 1 0,0 0 1,0 0-1,0-1 0,-1 1 0,1 0 0,-1 0 1,1 0-1,-2-3 0,1 3-271,1 0 0,-1 1-1,0-1 1,0 0 0,0 0 0,-1 0-1,1 1 1,0-1 0,0 1 0,0-1 0,0 1-1,-1-1 1,1 1 0,0 0 0,0 0 0,-1-1-1,1 1 1,0 0 0,0 0 0,-2 0-1,-4 1-57,0 0 0,1 1-1,-1 0 1,1 0 0,0 0 0,-1 1-1,1-1 1,0 1 0,1 1-1,-1-1 1,0 1 0,1 0-1,0 1 1,0-1 0,0 1-1,1 0 1,-1 0 0,1 0 0,0 1-1,1 0 1,-1-1 0,1 1-1,1 0 1,-1 1 0,1-1-1,0 0 1,0 1 0,-1 9-1,3-16-19,0 1-1,0 0 0,0 0 0,0 0 1,0 0-1,1 0 0,-1-1 0,0 1 0,0 0 1,1 0-1,-1 0 0,1-1 0,-1 1 1,1 0-1,-1 0 0,1-1 0,-1 1 0,1 0 1,-1-1-1,1 1 0,0-1 0,-1 1 0,1-1 1,0 1-1,0-1 0,-1 0 0,1 1 1,0-1-1,0 0 0,0 1 0,0-1 0,-1 0 1,1 0-1,0 0 0,0 0 0,0 0 0,0 0 1,0 0-1,0 0 0,-1 0 0,1 0 1,0 0-1,0-1 0,0 1 0,0 0 0,0-1 1,5 0 42,0 0 0,-1-1 0,1 0 0,-1 0 0,0 0 0,7-3 0,-1-3 14,0 1 1,0-2 0,0 1-1,-1-1 1,0-1 0,-1 0-1,0 0 1,-1-1 0,0 0-1,-1-1 1,0 1 0,8-20-1,-23 58 17,3-16-66,1 0 0,1 1 0,0-1 0,1 1 0,0-1 0,1 1-1,0 0 1,0 0 0,2 13 0,0-23-15,-1 0 1,1-1-1,-1 1 1,1 0-1,0 0 1,0 0-1,0-1 1,0 1-1,0 0 0,0-1 1,0 1-1,1-1 1,-1 1-1,0-1 1,1 0-1,-1 1 0,1-1 1,0 0-1,-1 0 1,4 1-1,-1 0 18,1 0 0,0-1-1,0 1 1,0-1-1,0 0 1,0-1 0,0 1-1,5-1 1,0 0-475,0-1 1,0 0-1,0 0 0,0-1 1,0-1-1,0 1 0,17-9 1,10-13-7385,-4-4-8633</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33.158"/>
    </inkml:context>
    <inkml:brush xml:id="br0">
      <inkml:brushProperty name="width" value="0.025" units="cm"/>
      <inkml:brushProperty name="height" value="0.025" units="cm"/>
    </inkml:brush>
  </inkml:definitions>
  <inkml:trace contextRef="#ctx0" brushRef="#br0">1 78 18642,'0'0'13895,"10"7"-13863,-4-3-32,-3-2-6,0 1 1,-1-1-1,1 0 1,0 0-1,0-1 1,0 1-1,1-1 0,-1 1 1,0-1-1,0 0 1,1 0-1,-1-1 1,1 1-1,-1-1 1,1 1-1,-1-1 1,0 0-1,1-1 1,-1 1-1,1 0 0,-1-1 1,5-1-1,6-5-104,1-1 1,-1-1-1,0 0 0,24-21 0,19-13-45,-57 72-518,-4-5 434,0-9-561,1 1 0,1 0 0,0 0 0,1 19 0,5-21-3673,10-12-2472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4.843"/>
    </inkml:context>
    <inkml:brush xml:id="br0">
      <inkml:brushProperty name="width" value="0.025" units="cm"/>
      <inkml:brushProperty name="height" value="0.025" units="cm"/>
    </inkml:brush>
  </inkml:definitions>
  <inkml:trace contextRef="#ctx0" brushRef="#br0">1 22 10570,'0'0'9417,"54"3"-8873,-16-3 866,10-3-609,9-4-385,1 1-320,2 0-64,-1 3-64,-8 3-737,-9 0-864,-12 0-770,-17 8-1600,-13 0-2371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218"/>
    </inkml:context>
    <inkml:brush xml:id="br0">
      <inkml:brushProperty name="width" value="0.025" units="cm"/>
      <inkml:brushProperty name="height" value="0.025" units="cm"/>
    </inkml:brush>
  </inkml:definitions>
  <inkml:trace contextRef="#ctx0" brushRef="#br0">1 76 16207,'0'0'5542,"68"9"-3973,-14-10-96,15-10-448,6 0-576,1-1-289,-2 2-96,-5 0-1409,-12 0-2755,-17-1-1762,-13 3-3298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5.547"/>
    </inkml:context>
    <inkml:brush xml:id="br0">
      <inkml:brushProperty name="width" value="0.025" units="cm"/>
      <inkml:brushProperty name="height" value="0.025" units="cm"/>
    </inkml:brush>
  </inkml:definitions>
  <inkml:trace contextRef="#ctx0" brushRef="#br0">77 7 14926,'0'0'2445,"9"-2"-528,7 0-1360,1 0 0,-1 1 0,1 1 0,-1 1 0,0 0 0,1 1 0,15 4 0,-23-4-480,1 0-1,-1 1 0,0 0 0,0 1 0,0-1 1,-1 2-1,1-1 0,-1 1 0,0 1 0,-1-1 1,1 1-1,-1 1 0,0-1 0,9 12 1,-14-15-72,0 0 0,0 0 0,0 1 1,-1-1-1,1 0 0,-1 1 1,0-1-1,0 1 0,0-1 1,0 1-1,-1 0 0,1-1 1,-1 1-1,0 0 0,0-1 1,0 1-1,-2 7 0,0-5 62,0 1 0,0-1 1,-1 0-1,0 0 0,0 0 0,-1-1 0,1 1 0,-1-1 0,-7 7 1,-7 6 350,-1-1 1,0-1 0,-2 0 0,-23 13 0,33-22-379,-94 54 1034,94-56-1595,0 0 1,-1-1-1,1 0 0,-18 2 1,-3-4-6137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3.273"/>
    </inkml:context>
    <inkml:brush xml:id="br0">
      <inkml:brushProperty name="width" value="0.025" units="cm"/>
      <inkml:brushProperty name="height" value="0.025" units="cm"/>
    </inkml:brush>
  </inkml:definitions>
  <inkml:trace contextRef="#ctx0" brushRef="#br0">149 1 11723,'0'0'4677,"-9"1"-3049,0 1-1193,0 0 0,1 1 0,0-1 0,-1 2 0,1-1 0,1 1 0,-1 1 0,-7 4 0,10-6-191,1 1 1,-1-1-1,1 0 1,0 1-1,0 0 1,1 0 0,-1 0-1,1 1 1,0-1-1,0 1 1,0 0-1,1-1 1,-1 1 0,1 0-1,0 1 1,1-1-1,-2 6 1,3-10-236,0 0 0,0-1 0,-1 1 0,1 0 0,0 0 0,0 0 0,0-1 0,0 1 0,0 0 0,1 0 0,-1-1 1,0 1-1,0 0 0,0 0 0,1-1 0,-1 1 0,0 0 0,1-1 0,-1 1 0,1 0 0,-1-1 0,1 1 0,-1-1 0,1 1 0,-1 0 0,1-1 0,-1 1 0,1-1 0,0 0 0,-1 1 0,1-1 0,0 1 1,0-1-1,1 0 0,1 1 13,0-1 1,0 0 0,0 1 0,0-2 0,0 1-1,0 0 1,0-1 0,1 1 0,3-2 0,5-2 31,0 0 1,0-1 0,20-12-1,-26 14-66,-3 1-16,-1 1 0,0 0 1,1 0-1,-1-1 0,0 0 0,1 1 0,-1-1 1,0 0-1,0 0 0,0 0 0,-1 0 1,1 0-1,0-1 0,-1 1 0,1 0 0,-1-1 1,2-4-1,-5 7-79,1-1 0,-1 1 0,1 0-1,-1 0 1,1 0 0,-1 0 0,1 0 0,-1 0 0,1 0 0,-1 1 0,1-1 0,-1 0 0,1 1-1,-1-1 1,0 2 0,-4 1-9,0 1 0,1 1 0,0-1 0,0 1 0,0 0 0,1 0 0,-1 0 0,1 0 0,0 1 0,1 0 0,-1 0-1,1 0 1,0 0 0,1 0 0,0 1 0,0-1 0,-2 9 0,1 2-1468,0-1-1,1 1 1,1-1 0,0 1 0,4 33-1,3-20-3630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012"/>
    </inkml:context>
    <inkml:brush xml:id="br0">
      <inkml:brushProperty name="width" value="0.025" units="cm"/>
      <inkml:brushProperty name="height" value="0.025" units="cm"/>
    </inkml:brush>
  </inkml:definitions>
  <inkml:trace contextRef="#ctx0" brushRef="#br0">27 1 18449,'0'0'7239,"-12"67"-6470,6-30 64,0 0-641,3-1-128,3-6-32,0-9-128,0-6-1185,7-10-833,3-5-1153,-5-12-1762,-2-15-4997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357"/>
    </inkml:context>
    <inkml:brush xml:id="br0">
      <inkml:brushProperty name="width" value="0.025" units="cm"/>
      <inkml:brushProperty name="height" value="0.025" units="cm"/>
    </inkml:brush>
  </inkml:definitions>
  <inkml:trace contextRef="#ctx0" brushRef="#br0">0 0 14189,'0'0'12845,"40"1"-15088,-3-1-1344,5 0-1153,2 0-2499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6.717"/>
    </inkml:context>
    <inkml:brush xml:id="br0">
      <inkml:brushProperty name="width" value="0.025" units="cm"/>
      <inkml:brushProperty name="height" value="0.025" units="cm"/>
    </inkml:brush>
  </inkml:definitions>
  <inkml:trace contextRef="#ctx0" brushRef="#br0">189 0 15855,'0'0'2947,"-9"10"-305,3-4-2297,-5 8 476,-1-1 0,-1-1 0,0 0 0,0 0 0,-2-2 0,1 1 0,-20 9 0,45-22-936,0 1 0,0 1 0,-1-1 0,1 2 0,19 2 1,-26-3 72,3 2-6,-1 0-1,1 0 1,0 0-1,-1 1 1,0-1 0,1 2-1,-1-1 1,0 1-1,-1 0 1,1 0-1,-1 0 1,0 1 0,8 8-1,-10-10 28,0 0 0,0 1 0,0-1 0,-1 1 0,1 0-1,-1-1 1,0 1 0,0 0 0,0 1 0,-1-1 0,1 0 0,-1 0 0,0 1-1,0-1 1,0 1 0,-1-1 0,0 0 0,0 1 0,0-1 0,0 1 0,-1-1-1,0 5 1,-1-5 137,0 0 0,-1 0 0,1-1-1,-1 1 1,0-1 0,0 1-1,0-1 1,0 0 0,-1 0 0,1-1-1,-1 1 1,1-1 0,-1 1-1,0-1 1,0 0 0,0-1 0,0 1-1,-1-1 1,-6 2 0,-4 1 396,-1-1 0,1-1 0,-1 0-1,-18-1 1,30-1-454,0-1 0,-1 1 0,1-1-1,0 0 1,-1-1 0,1 1-1,0-1 1,0 0 0,0 0 0,0 0-1,0 0 1,1-1 0,-1 1 0,1-1-1,-5-5 1,6 6-178,0 0 0,0 0 0,1 0 0,-1 0 0,0 0 1,1 0-1,0 0 0,0-1 0,-1 1 0,2-1 0,-1 1 0,0-1 0,0 1 0,1-1 0,-1 1 0,1-1 0,0 0 0,0 1 0,0-1 0,0 1 1,0-1-1,0 0 0,1 1 0,0-1 0,-1 1 0,1-1 0,2-3 0,-1 3-604,1 0 0,0 1 1,0 0-1,0-1 0,0 1 0,0 1 1,1-1-1,-1 0 0,0 1 0,1-1 1,-1 1-1,1 0 0,0 0 0,-1 1 0,1-1 1,0 1-1,-1 0 0,6 0 0,23-1-8853</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359"/>
    </inkml:context>
    <inkml:brush xml:id="br0">
      <inkml:brushProperty name="width" value="0.025" units="cm"/>
      <inkml:brushProperty name="height" value="0.025" units="cm"/>
    </inkml:brush>
  </inkml:definitions>
  <inkml:trace contextRef="#ctx0" brushRef="#br0">0 1 14061,'0'0'8584,"5"8"-7847,7 15-310,-1 1 0,-1 0 0,-2 0 0,0 1 0,6 40 0,-6-16-838,-2 0 0,-1 60 0,-5-109 485,-1 9-2282,1-9 2027,0 0 1,0 0-1,0 0 1,0 1-1,0-1 1,0 0-1,0 0 1,0 0-1,0 1 1,-1-1-1,1 0 1,0 0-1,0 0 1,0 1-1,0-1 0,-1 0 1,1 0-1,0 0 1,0 0-1,0 0 1,-1 0-1,1 1 1,0-1-1,0 0 1,0 0-1,-1 0 1,1 0-1,0 0 1,0 0-1,-1 0 0,1 0 1,0 0-1,0 0 1,-1 0-1,1 0 1,0 0-1,0 0 1,0 0-1,-1 0 1,1 0-1,0-1 1,0 1-1,-1 0 0,1 0 1,0 0-1,0 0 1,0 0-1,0 0 1,-1-1-1,1 1 1,0 0-1,0 0 1,0-1-1,-13-10-7074</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7.717"/>
    </inkml:context>
    <inkml:brush xml:id="br0">
      <inkml:brushProperty name="width" value="0.025" units="cm"/>
      <inkml:brushProperty name="height" value="0.025" units="cm"/>
    </inkml:brush>
  </inkml:definitions>
  <inkml:trace contextRef="#ctx0" brushRef="#br0">24 85 3267,'0'0'22389,"-23"-53"-20755,27 52-930,15-2-511,9 2-65,8 0 0,11-1-32,4 0-96,-1-2-993,-2-3-2754,-9-4-4293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8.403"/>
    </inkml:context>
    <inkml:brush xml:id="br0">
      <inkml:brushProperty name="width" value="0.025" units="cm"/>
      <inkml:brushProperty name="height" value="0.025" units="cm"/>
    </inkml:brush>
  </inkml:definitions>
  <inkml:trace contextRef="#ctx0" brushRef="#br0">3 1 17873,'0'0'6972,"0"12"-6465,7 338 1319,-2-184-1159,-6-143-383,1-17-102,-1 0 0,1 0 0,0 0 1,1 0-1,0 0 0,2 10 0,-2-16-168,-1 1 1,0-1-1,0 0 0,1 0 1,-1 0-1,0 0 0,0 0 1,1 0-1,-1 0 1,0 0-1,0 0 0,1 0 1,-1 0-1,0 0 1,1 0-1,-1 0 0,0 0 1,0 0-1,1 0 0,-1 0 1,0 0-1,1 0 1,-1 0-1,0 0 0,0 0 1,1-1-1,-1 1 0,0 0 1,0 0-1,0 0 1,1 0-1,-1-1 0,0 1 1,0 0-1,0 0 1,1-1-1,-1 1 0,0 0 1,0 0-1,0-1 0,0 1 1,0 0-1,0 0 1,0-1-1,1 1 0,-1 0 1,0 0-1,0-1 0,12-33 173,-2 0-1,-1 0 0,-1 0 1,5-63-1,-8 58-130,4-48-30,10-55-15,-19 140-15,0 1-1,0 0 0,0 0 1,0-1-1,1 1 0,-1 0 0,0 0 1,1 0-1,-1 0 0,1 0 0,-1 0 1,1-1-1,0 1 0,-1 0 0,1 0 1,0 1-1,0-1 0,0 0 1,0 0-1,0 0 0,0 0 0,0 1 1,0-1-1,0 1 0,0-1 0,2 0 1,-1 1-13,0 0 0,-1 0 1,1 1-1,0-1 1,-1 1-1,1-1 1,0 1-1,-1-1 0,1 1 1,-1 0-1,1 0 1,-1 0-1,1 0 0,-1 0 1,0 0-1,2 2 1,4 4-54,0 1 0,0 0 1,-1 0-1,0 0 1,5 11-1,-8-15 84,-1 0 0,-1 0 0,1 0 0,-1 0 0,1 0 0,-1 1 0,0-1 0,-1 0 0,1 1 0,-1-1 0,0 1 0,0-1 0,0 1 0,-1-1 0,1 0 0,-1 1 0,0-1 1,-1 0-1,1 1 0,-1-1 0,1 0 0,-1 0 0,0 0 0,-1-1 0,1 1 0,-1 0 0,-6 6 0,5-7 33,0 1 0,0-1 0,-1 0 0,1 0 0,-1 0 0,0-1 0,0 0 0,0 0 0,0 0 0,0 0 0,0-1 0,0 0 0,-1 0 0,1 0 0,-1-1 0,1 0 0,0 0 0,-1 0 0,1-1 0,-1 1 0,1-1 0,0-1 0,-6-1 0,7 1-73,0 0-1,0 0 0,0-1 0,0 1 1,0-1-1,0 0 0,1 0 0,-1-1 0,1 1 1,0-1-1,0 0 0,1 1 0,-4-7 0,4 7-232,1 1 0,0-1 0,-1 1 0,1-1 0,1 0 0,-1 1 0,0-1 0,0 0 0,1 0 0,0 0 0,0 1 0,-1-1 0,2 0 0,-1-5 0,1 7-132,1-1-1,-1 1 1,0 0-1,0 0 1,1 0-1,-1-1 0,0 1 1,1 0-1,0 1 1,-1-1-1,1 0 1,-1 0-1,1 1 1,0-1-1,-1 1 0,1-1 1,0 1-1,0 0 1,-1-1-1,1 1 1,0 0-1,0 0 0,0 1 1,-1-1-1,3 1 1,4-2-1616,22 0-4501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046"/>
    </inkml:context>
    <inkml:brush xml:id="br0">
      <inkml:brushProperty name="width" value="0.025" units="cm"/>
      <inkml:brushProperty name="height" value="0.025" units="cm"/>
    </inkml:brush>
  </inkml:definitions>
  <inkml:trace contextRef="#ctx0" brushRef="#br0">66 34 19603,'0'0'9470,"-7"14"-9225,-4 8-160,2 0 0,0 1 0,2 0-1,0 0 1,2 1 0,1 0 0,-2 26-1,10-46 663,5-10-31,6-12 192,-8 0-864,-1 0 1,0 0-1,-2-1 1,0 1-1,0-1 1,-2 0-1,0 0 1,-2-25-1,-1 61-44,1-11 0,-1 1 0,1-1 0,1 1 0,-1-1 0,1 1 0,2 9 0,-2-15 0,-1 0 0,1 1 0,0-1 0,0 0 0,-1 0 0,1 1 0,0-1 0,0 0 0,0 0 0,0 0 0,0 0 0,0 0 0,1 0 0,-1-1 0,0 1 0,0 0 0,1-1 0,-1 1 0,0-1 0,1 1 0,-1-1 0,0 1 0,1-1 0,-1 0 0,1 0 0,-1 0 0,1 0 0,-1 0 0,1 0 0,-1 0 0,0 0 0,1 0 0,-1-1 0,1 1 0,1-1 0,1-1 1,1 1-1,0-1 1,-1 0-1,1 0 1,-1 0-1,0-1 1,1 1-1,-1-1 1,0 0-1,-1 0 1,6-5-1,35-48-2,-5 8-34,-40 86-711,-11 68 805,12-105-53,0 0-1,0-1 1,0 1-1,0 0 1,0 0-1,0-1 1,0 1-1,0 0 1,0 0-1,1-1 1,-1 1-1,0 0 1,0-1-1,1 1 1,-1 0-1,0-1 1,1 1-1,-1 0 1,1-1-1,-1 1 1,1-1-1,-1 1 1,1-1-1,-1 1 1,1-1-1,0 1 1,-1-1-1,1 0 1,0 1-1,23-4 242,21-24 94,-6-13-340,-33 33 0,0 0 0,0 0 0,1 0 0,-1 1 0,1 0 0,1 0 0,-1 1 0,1 0 0,0 0 0,0 1 0,10-4 0,-17 8 0,0 0 0,-1 0 0,1 0 0,0 0 0,0 1 0,0-1 0,0 0 0,0 1 0,0-1 0,0 0 0,-1 1 0,1-1 0,0 1 0,0-1 0,-1 1 0,1 0 0,0-1 0,-1 1 0,1 0 0,0 0 0,-1-1 0,1 1 0,-1 0 0,1 0 0,-1 0 0,0-1 0,1 1 0,-1 0 0,0 0 0,1 0 0,-1 0 0,0 0 0,0 0 0,0 0 0,0 1 0,4 42 0,-4-35 0,0 0 0,6 35 0,-6-44 0,0 1 0,0-1 0,0 1 0,0-1 0,1 1 0,-1-1 0,0 1 0,1-1 0,-1 1 0,0-1 0,1 1 0,-1-1 0,0 0 0,1 1 0,-1-1 0,1 0 0,-1 1 0,1-1 0,-1 0 0,1 0 0,-1 1 0,1-1 0,-1 0 0,1 0 0,0 0 0,0 0 0,0 0 0,0 0 0,1-1 0,-1 1 0,0-1 0,0 1 0,0-1 0,0 1 0,0-1 0,0 0 0,0 1 0,0-1 0,0 0 0,0 0 0,0 0 0,1-1 0,26-29-3232,-24 26 1851,0-1 0,-1 1 0,1 0-1,-1-1 1,0 0 0,-1 0 0,1 1-1,1-8 1,-1-4-13897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403"/>
    </inkml:context>
    <inkml:brush xml:id="br0">
      <inkml:brushProperty name="width" value="0.025" units="cm"/>
      <inkml:brushProperty name="height" value="0.025" units="cm"/>
    </inkml:brush>
  </inkml:definitions>
  <inkml:trace contextRef="#ctx0" brushRef="#br0">0 8 19571,'0'0'7399,"67"-7"-10923,-46 11-1921,-1 0-3299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39:59.748"/>
    </inkml:context>
    <inkml:brush xml:id="br0">
      <inkml:brushProperty name="width" value="0.025" units="cm"/>
      <inkml:brushProperty name="height" value="0.025" units="cm"/>
    </inkml:brush>
  </inkml:definitions>
  <inkml:trace contextRef="#ctx0" brushRef="#br0">118 1 13837,'0'0'6113,"8"1"-3658,-7-1-2435,1 1 169,1-1 0,-1 1 0,1 0 0,-1-1 0,1 1 0,-1 0 0,1 1 0,-1-1 1,0 0-1,3 3 0,-4-3-57,0 0 0,0 0 0,0 1 0,-1-1 0,1 0 0,-1 1 0,1-1 1,-1 0-1,1 1 0,-1-1 0,0 1 0,0-1 0,1 1 0,-1-1 0,0 1 1,0-1-1,-1 0 0,1 1 0,0-1 0,0 1 0,-1-1 0,1 1 0,-1-1 1,1 0-1,-1 1 0,0-1 0,1 0 0,-2 2 0,-7 14 593,-1-1 0,-1 0 0,-21 24 1,23-30-596,0 0 0,0 1 0,1 0 0,1 0 0,0 1 0,0 0 0,2 0 0,-1 1 0,-5 20 0,11-32-128,0-1-1,0 1 0,0 0 0,0 0 1,0-1-1,0 1 0,0 0 0,0 0 0,0-1 1,0 1-1,0 0 0,1 0 0,-1-1 0,0 1 1,1 0-1,-1-1 0,0 1 0,1-1 1,-1 1-1,1 0 0,-1-1 0,1 1 0,-1-1 1,1 1-1,-1-1 0,1 1 0,0-1 0,-1 0 1,2 1-1,29 6 71,38-10 47,-63 2-117,22-2-1063,1-1 1,49-14-1,-78 18 814,7-4-4073,-7 0-1923,-5-3-3820</inkml:trace>
  <inkml:trace contextRef="#ctx0" brushRef="#br0" timeOffset="1">1 163 7431,'0'0'22581,"75"-4"-22485,-36 4-63,1-2-802,2-1-3011,-7-3-2498,-2-1-5253</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089"/>
    </inkml:context>
    <inkml:brush xml:id="br0">
      <inkml:brushProperty name="width" value="0.025" units="cm"/>
      <inkml:brushProperty name="height" value="0.025" units="cm"/>
    </inkml:brush>
  </inkml:definitions>
  <inkml:trace contextRef="#ctx0" brushRef="#br0">36 1 19250,'0'0'9033,"-26"68"-8232,19-41-417,5-1-320,2-4-64,0-6-1345,0-4-1570,7-10-1185,2-2-1505,0-6-3492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0.680"/>
    </inkml:context>
    <inkml:brush xml:id="br0">
      <inkml:brushProperty name="width" value="0.025" units="cm"/>
      <inkml:brushProperty name="height" value="0.025" units="cm"/>
    </inkml:brush>
  </inkml:definitions>
  <inkml:trace contextRef="#ctx0" brushRef="#br0">27 72 16432,'0'0'10965,"10"-3"-10149,-7 2-765,45-18 389,-46 19-413,0-1 0,0 0 0,0-1 0,0 1 0,0 0 0,0-1 0,0 1 0,0-1 0,-1 1 0,1-1 0,-1 0 0,1 0-1,-1 1 1,0-1 0,1 0 0,-1 0 0,0-1 0,0 1 0,0 0 0,-1 0 0,1 0 0,0-4 0,-1 6-23,0 0 0,0 0 1,0-1-1,0 1 0,0 0 1,0-1-1,0 1 0,0 0 1,0 0-1,0-1 0,0 1 0,-1 0 1,1 0-1,0-1 0,0 1 1,0 0-1,0 0 0,-1-1 1,1 1-1,0 0 0,0 0 1,0 0-1,-1-1 0,1 1 1,0 0-1,0 0 0,-1 0 0,1 0 1,0 0-1,0-1 0,-1 1 1,1 0-1,0 0 0,0 0 1,-1 0-1,1 0 0,0 0 1,-1 0-1,1 0 0,-17 5-45,-11 11-80,19-6 147,0-1-1,1 1 0,0 0 1,-11 18-1,17-25-18,0 1 0,0-1-1,1 1 1,-1-1 0,0 1 0,1 0-1,0 0 1,0 0 0,0-1 0,1 1-1,-1 0 1,1 0 0,0 0 0,0 0-1,0 0 1,1 0 0,-1 0 0,1 0-1,1 5 1,0-8-10,-1 1 0,1-1 0,-1 0-1,1 0 1,0 1 0,-1-1 0,1 0 0,0 0 0,0 0 0,0-1 0,0 1-1,-1 0 1,1-1 0,0 1 0,0-1 0,0 0 0,0 1 0,0-1 0,1 0-1,-1 0 1,0-1 0,0 1 0,0 0 0,0-1 0,2 0 0,54-15-135,-40 8 24,0 0 1,0-2-1,-1 0 0,0-1 1,-1-1-1,0 0 0,-1-1 0,0-1 1,19-23-1,-37 44 366,1 1 1,0 0-1,0 0 1,1 0-1,0 0 1,0 15-1,1-23-244,0 1 0,0 0 0,0 0 0,0 0 0,0-1 0,1 1 0,-1 0 0,0-1 0,0 1 0,1 0 0,-1 0 0,1-1 0,-1 1 0,0 0 0,1-1 0,-1 1 0,1-1 0,-1 1 0,1-1 0,0 1 1,-1-1-1,1 1 0,-1-1 0,1 1 0,0-1 0,0 0 0,-1 1 0,1-1 0,1 0 0,30 2 209,32-16-60,-64 14-158,4-1-68,0-1 1,0 1-1,0 0 0,0 0 1,0 1-1,0-1 0,0 1 1,0 0-1,0 0 0,9 1 1,-12 0 53,0 0 0,1 0 0,-1 0 1,0 0-1,0 1 0,0-1 1,1 0-1,-2 1 0,1-1 0,0 1 1,0-1-1,0 1 0,-1-1 0,1 1 1,0 0-1,-1-1 0,0 1 0,1 0 1,-1-1-1,0 1 0,0 0 1,0 0-1,0-1 0,0 1 0,0 0 1,-1 2-1,1 21-226,0-9-5134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3.600"/>
    </inkml:context>
    <inkml:brush xml:id="br0">
      <inkml:brushProperty name="width" value="0.025" units="cm"/>
      <inkml:brushProperty name="height" value="0.025" units="cm"/>
    </inkml:brush>
  </inkml:definitions>
  <inkml:trace contextRef="#ctx0" brushRef="#br0">105 18 9033,'0'0'14157,"-3"9"-13645,-9 25 1,12-35-465,0 1 0,1 0 1,-1-1-1,0 1 0,0 0 1,1 0-1,-1 0 0,0-1 0,1 1 1,-1 0-1,0 0 0,1 0 0,-1 0 1,0-1-1,1 1 0,-1 0 0,0 0 1,1 0-1,-1 0 0,0 0 1,1 0-1,-1 0 0,0 0 0,1 0 1,-1 0-1,0 0 0,1 0 0,-1 1 1,1-1-1,-1 0 0,0 0 1,0 0-1,1 0 0,-1 1 0,0-1 1,1 0-1,-1 0 0,0 0 0,0 1 1,1-1-1,-1 0 0,0 0 1,0 1-1,1-1 0,-1 0 0,0 1 1,0-1-1,0 0 0,0 1 0,0-1 1,1 0-1,-1 1 0,0-1 0,0 0 1,0 1-1,0-1 0,0 1 1,0-1-1,0 0 0,0 1 0,0-1 1,0 0-1,-1 1 0,1-1 0,0 0 1,0 1-1,0-1 0,23-15 786,-22 14-820,0 0 1,0 0 0,0 0-1,0 0 1,-1 0-1,1 0 1,0 0-1,-1 0 1,1 0-1,-1 0 1,1 0 0,-1 0-1,0 0 1,1-1-1,-1 1 1,0 0-1,0 0 1,0-1 0,0 1-1,0 0 1,0 0-1,0 0 1,0-1-1,0 1 1,-1 0 0,1 0-1,0 0 1,-1-1-1,0 0 1,-1 0-9,0 0 1,0 1-1,1 0 1,-1-1-1,0 1 1,0 0-1,0 0 1,0 0-1,-1 0 1,1 0-1,0 1 1,0-1-1,0 1 1,-5-1-1,2 0-21,0 0 0,0 1 0,-1 0 0,1 0 0,0 0 0,0 1 0,0-1 0,0 1 0,-1 1 0,1-1 0,0 1 0,1-1 0,-1 1 0,-6 4 0,10-6-17,0 1 0,0 0 0,0 0 0,0 0 0,0 0 0,0-1 0,0 1 0,0 1 0,0-1 0,0 0 0,0 0 0,1 0 0,-1 0 0,0 0 0,1 1 0,-1-1 0,1 0 0,0 1 0,-1-1 0,1 0 0,0 1 0,0-1 0,0 0 0,0 1 0,0-1 0,0 0 0,0 1 0,0-1 0,0 0 0,1 1 0,-1-1 0,1 0 0,-1 0 0,1 1 0,-1-1 0,1 0 0,0 0 0,-1 0 0,1 0 0,0 1 0,0-1 0,0 0 0,0-1 0,0 1 0,0 0 0,0 0 0,0 0 0,0-1 0,1 1 0,1 1 0,5 1-532,-1 0 0,0 0 0,1-1 0,-1 0 0,1 0 0,0-1 0,10 1 0,25-3-3467,-2-4-2775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450"/>
    </inkml:context>
    <inkml:brush xml:id="br0">
      <inkml:brushProperty name="width" value="0.025" units="cm"/>
      <inkml:brushProperty name="height" value="0.025" units="cm"/>
    </inkml:brush>
  </inkml:definitions>
  <inkml:trace contextRef="#ctx0" brushRef="#br0">108 1 15887,'0'0'5936,"-8"9"-3694,-21 32-1131,28-39-1077,-1 1 0,1-1 0,0 1 0,0 0 0,1-1 0,-1 1 0,1 0 0,-1 0 0,1-1 0,0 1 0,0 0 0,0 0 1,0 0-1,0 0 0,1-1 0,-1 1 0,1 0 0,0-1 0,0 1 0,0 0 0,2 2 0,4 22 55,-13 85 1913,-5-1-1,-33 149 1,30-185-1569,12-68-370,2-21 44,6-28 38,-1 23-146,21-95-145,82-214-1,-107 327 142,4-11-16,1-1 1,0 1-1,13-17 0,-18 26 11,1 1 0,-1 0 0,1 0-1,0 0 1,0 0 0,-1 1 0,1-1 0,1 0 0,-1 1 0,0-1-1,0 1 1,0 0 0,1 0 0,-1 0 0,1 0 0,-1 0-1,1 0 1,-1 1 0,1-1 0,-1 1 0,1 0 0,0 0 0,-1 0-1,1 0 1,4 1 0,-6 0 4,1 0 0,-1 0 0,1 0 0,-1 0 0,1 1-1,-1-1 1,1 0 0,-1 1 0,0-1 0,0 1 0,0 0 0,0-1 0,0 1 0,0 0 0,0 0-1,-1 0 1,1-1 0,-1 1 0,1 0 0,-1 0 0,0 0 0,0 0 0,1 0 0,-2 3 0,0 50 14,-2-47 22,1 1 1,-2-1-1,1 0 0,-1-1 1,0 1-1,-1-1 1,1 0-1,-2 0 0,1 0 1,-1-1-1,0 1 1,0-1-1,0-1 0,-1 1 1,0-1-1,0 0 1,-1-1-1,1 0 0,-1 0 1,0-1-1,0 1 0,0-2 1,0 1-1,-1-1 1,-11 1-1,19-3-98,1 0 0,-1 0 1,0 0-1,0 0 0,0 0 0,0 0 1,0 0-1,0-1 0,1 1 0,-1 0 1,0-1-1,0 1 0,0 0 0,1-1 0,-1 1 1,0-1-1,0 1 0,1-1 0,-1 0 1,0 1-1,1-1 0,-1 0 0,1 1 0,-1-1 1,1 0-1,-1 0 0,1 1 0,-1-1 1,1 0-1,0 0 0,0 0 0,-1 0 1,1 1-1,0-1 0,0 0 0,0 0 0,0 0 1,0 0-1,0 0 0,0-1 0,0 0-280,1 0-1,-1-1 0,0 1 0,1 0 0,0 0 0,0 0 1,-1 0-1,1 0 0,0 0 0,1 0 0,-1 0 0,0 0 1,0 0-1,1 0 0,3-2 0,19-14-6062,3 1-1431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0.794"/>
    </inkml:context>
    <inkml:brush xml:id="br0">
      <inkml:brushProperty name="width" value="0.025" units="cm"/>
      <inkml:brushProperty name="height" value="0.025" units="cm"/>
    </inkml:brush>
  </inkml:definitions>
  <inkml:trace contextRef="#ctx0" brushRef="#br0">80 0 15246,'0'0'17201,"-45"79"-16881,28-42-320,7-2 0,2-5 0,8-6 0,0-10 0,3-7 0,9-7-769,3 0-672,-3-14-1634,-3-7-2658,2-7-4517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185"/>
    </inkml:context>
    <inkml:brush xml:id="br0">
      <inkml:brushProperty name="width" value="0.025" units="cm"/>
      <inkml:brushProperty name="height" value="0.025" units="cm"/>
    </inkml:brush>
  </inkml:definitions>
  <inkml:trace contextRef="#ctx0" brushRef="#br0">86 1 18706,'0'0'11055,"-2"14"-10772,-53 201 983,48-192-1187,1 1 0,1-1 0,1 1 0,-1 30 0,4-53-77,1-1 0,0 1 0,0 0 0,-1 0 0,1-1 0,0 1 1,0 0-1,0 0 0,0 0 0,0-1 0,0 1 0,0 0 0,0 0 0,1 0 1,-1-1-1,0 1 0,0 0 0,1 0 0,-1-1 0,0 1 0,1 0 0,-1-1 1,0 1-1,1 0 0,-1-1 0,1 1 0,0-1 0,-1 1 0,1-1 0,-1 1 1,1-1-1,0 1 0,-1-1 0,1 1 0,0-1 0,0 0 0,-1 1 0,1-1 1,0 0-1,0 0 0,-1 0 0,1 0 0,0 1 0,0-1 0,0 0 1,-1 0-1,1-1 0,0 1 0,0 0 0,0 0 0,-1 0 0,1 0 0,0-1 1,0 1-1,-1 0 0,1-1 0,0 1 0,-1 0 0,1-1 0,0 1 0,0-2 1,5-2-29,0 0 0,0 0 1,0 0-1,-1-1 1,9-10-1,5-13-123,0-1 0,-2-1-1,-1 0 1,-2-1 0,13-38-1,14-31-454,-36 96 327,-6 17 140,-6 23 172,-12 20 95,9-31 194,2 1 1,0 0-1,1 0 1,2 1-1,-4 49 1,9-74-332,0 0-1,0 1 1,0-1 0,1 0 0,-1 0 0,1 1-1,-1-1 1,1 0 0,0 0 0,0 0-1,0 0 1,0 0 0,0 0 0,0 0 0,0 0-1,1 0 1,2 2 0,13 2-7566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621"/>
    </inkml:context>
    <inkml:brush xml:id="br0">
      <inkml:brushProperty name="width" value="0.025" units="cm"/>
      <inkml:brushProperty name="height" value="0.025" units="cm"/>
    </inkml:brush>
  </inkml:definitions>
  <inkml:trace contextRef="#ctx0" brushRef="#br0">0 123 17072,'0'0'11350,"10"0"-10566,-3-1-687,0-1-1,-1 1 1,1-1 0,0 0-1,0-1 1,-1 0-1,1 0 1,-1 0-1,0-1 1,0 1-1,0-2 1,-1 1 0,1-1-1,-1 1 1,0-2-1,0 1 1,-1 0-1,0-1 1,0 0-1,0 0 1,0 0 0,4-13-1,-8 19-89,1-1 1,-1 1-1,0-1 0,1 1 0,-1-1 0,0 0 1,0 1-1,0-1 0,0 1 0,0-1 1,1 0-1,-1 1 0,0-1 0,0 1 0,0-1 1,-1 0-1,1 1 0,0-1 0,0 1 1,0-1-1,0 1 0,0-1 0,-1 0 1,1 1-1,0-1 0,-1 1 0,1-1 0,0 1 1,-1-1-1,1 1 0,0 0 0,-2-2 1,-17 7-88,-20 24-74,30-18 174,0 1 0,2-1-1,-1 2 1,-8 19-1,14-27 25,-1 1 0,1-1-1,0 0 1,1 1 0,0-1-1,-1 1 1,2-1 0,-1 1-1,1 0 1,0-1 0,0 1-1,0 0 1,1-1-1,1 9 1,-1-13-28,0 0 0,0 0 0,0 0-1,0 0 1,0 0 0,0 0 0,0-1 0,1 1 0,-1 0-1,0-1 1,0 1 0,1-1 0,-1 1 0,0-1 0,1 1 0,-1-1-1,1 0 1,-1 0 0,0 1 0,1-1 0,-1 0 0,1-1-1,-1 1 1,0 0 0,1 0 0,1-1 0,1 1-165,0-1 0,1 0 0,-1 0 0,0 0 0,0 0 0,0-1 1,6-2-1,-8 2-336,0 1 1,0-1-1,0 1 1,-1-1-1,1 0 1,0 0 0,-1 0-1,0 0 1,1 0-1,-1 0 1,0 0-1,0 0 1,0 0-1,0-1 1,0-2-1,5-19-7234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1.962"/>
    </inkml:context>
    <inkml:brush xml:id="br0">
      <inkml:brushProperty name="width" value="0.025" units="cm"/>
      <inkml:brushProperty name="height" value="0.025" units="cm"/>
    </inkml:brush>
  </inkml:definitions>
  <inkml:trace contextRef="#ctx0" brushRef="#br0">1 0 23734,'0'0'5894</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2.757"/>
    </inkml:context>
    <inkml:brush xml:id="br0">
      <inkml:brushProperty name="width" value="0.025" units="cm"/>
      <inkml:brushProperty name="height" value="0.025" units="cm"/>
    </inkml:brush>
  </inkml:definitions>
  <inkml:trace contextRef="#ctx0" brushRef="#br0">163 223 14894,'0'0'8953,"-11"-1"-7496,6 0-1374,0 0 1,0 1 0,0 0-1,0 0 1,0 0-1,0 1 1,0-1-1,0 1 1,0 0 0,1 1-1,-1-1 1,0 1-1,1 0 1,-1 0-1,1 0 1,-1 1-1,1 0 1,0 0 0,0 0-1,0 0 1,1 0-1,-7 8 1,6-7-47,-1 1 0,1 0-1,0 0 1,0 1 0,1-1 0,-1 1 0,1 0 0,1 0 0,-1 0 0,-2 7-1,5-12-35,0-1 0,0 1-1,0-1 1,0 1-1,0-1 1,0 1-1,0 0 1,1-1-1,-1 1 1,0-1 0,0 1-1,0-1 1,0 1-1,1-1 1,-1 1-1,0-1 1,1 1-1,-1-1 1,0 0-1,1 1 1,-1-1 0,0 1-1,1-1 1,-1 0-1,1 1 1,-1-1-1,1 0 1,-1 0-1,1 1 1,-1-1-1,1 0 1,-1 0 0,1 0-1,-1 1 1,1-1-1,-1 0 1,1 0-1,-1 0 1,1 0-1,-1 0 1,1 0 0,0 0-1,-1 0 1,1 0-1,0-1 1,29-5 91,-17 0-39,1 0 0,-1-1 0,0-1 0,-1 0 0,0 0 0,13-13 0,63-67 72,-66 65-75,26-39 0,-43 55-29,-1 0 0,1 0 1,-2 0-1,1-1 0,-1 1 0,0-1 0,0 0 0,-1 0 0,0 0 0,-1 0 0,1-9 0,-3 17-30,1 0 1,-1 0 0,0 0 0,0 1-1,0-1 1,1 0 0,-1 0 0,0 1-1,0-1 1,0 1 0,1-1-1,-1 0 1,0 1 0,1 0 0,-1-1-1,0 1 1,1-1 0,-1 1 0,0 1-1,-8 11-23,2 0-1,-1 1 1,2-1 0,0 1-1,0 1 1,-6 29-1,5-10-24,-7 70 0,13-95 84,1 0 0,0 0 0,0 0 0,1 0 0,0 0 0,1-1 0,0 1 0,0 0 0,0-1 0,1 0 0,5 11 0,-6-16-7,0-1 0,1 1 0,-1 0 0,0-1 0,1 1 0,-1-1 0,1 0 0,0 1 0,0-1 0,0-1 0,0 1 0,0 0 0,0-1 0,0 0 0,1 1 0,-1-1 0,1 0 0,-1-1 0,0 1 0,1-1 0,-1 1 0,1-1 0,-1 0 0,1-1 0,-1 1 0,1 0 0,-1-1 0,1 0 0,-1 0 0,7-2 0,-4 0 72,0 0-1,1 0 0,-1 0 0,-1-1 0,1 1 1,-1-1-1,1-1 0,-1 1 0,0-1 0,-1 0 1,1 0-1,-1 0 0,0-1 0,0 0 0,-1 0 1,1 0-1,2-8 0,-2 4-34,0 0 1,0 0-1,-1 0 1,0 0 0,-1-1-1,0 0 1,-1 1-1,0-1 1,-1 0-1,-1-13 1,1 22-63,0 1 0,1 0 1,-1 0-1,-1 0 0,1 0 1,0-1-1,0 1 0,0 0 1,-1 0-1,1 0 0,0 0 1,-1 0-1,1 0 0,-1 0 1,1 0-1,-1 0 1,0 0-1,1 0 0,-1 0 1,0 0-1,0 0 0,0 0 1,0 0-1,0 1 0,0-1 1,0 0-1,0 1 0,0-1 1,0 1-1,0-1 0,0 1 1,0 0-1,0-1 0,0 1 1,-1 0-1,1 0 0,0 0 1,0 0-1,0 0 1,0 0-1,-1 0 0,1 0 1,0 0-1,-1 1 0,-2 0-15,1 0 0,0 1 0,0-1 0,0 1 0,0 0-1,0 0 1,0 0 0,1 0 0,-1 1 0,1-1 0,-1 1 0,1 0 0,-3 4-1,0 1 24,0 1-1,0-1 0,1 1 0,1 0 1,0 1-1,0-1 0,0 0 0,1 1 1,1 0-1,0-1 0,-1 12 0,3-20 7,-1 1-1,1 0 1,-1 0 0,1 0-1,0 0 1,0-1-1,0 1 1,0 0 0,0-1-1,0 1 1,0-1-1,0 1 1,1-1 0,-1 0-1,1 1 1,-1-1-1,1 0 1,-1 0-1,1 0 1,0 0 0,-1 0-1,1 0 1,0-1-1,0 1 1,0-1 0,-1 1-1,1-1 1,0 1-1,0-1 1,0 0 0,0 0-1,0 0 1,3-1-1,8 2 39,0-1 1,0-1-1,23-4 0,4-5 14,70-28 0,-110 38-52,1 0-1,-1-1 0,0 1 0,1 0 0,-1 0 0,0-1 0,1 1 1,-1 0-1,0-1 0,0 1 0,1 0 0,-1 0 0,0-1 0,0 1 1,0-1-1,1 1 0,-1 0 0,0-1 0,0 1 0,0 0 0,0-1 1,0 1-1,0-1 0,0 1 0,0 0 0,0-1 0,0 1 0,0-1 0,0 1 1,0 0-1,0-1 0,0 1 0,0-1 0,0 1 0,-1 0 0,1-1 1,0 1-1,0 0 0,0-1 0,-1 1 0,1 0 0,0-1 0,0 1 1,-1 0-1,1 0 0,0-1 0,-1 1 0,1 0 0,0 0 0,-1-1 1,0 1-1,-23-21 508,14 13-318,5 4-187,0 0 0,0-1 1,0 0-1,1 0 0,-1 0 1,1 0-1,0-1 0,1 1 1,-1-1-1,1 0 0,0-1 1,1 1-1,0 0 0,0-1 1,-2-7-1,4 13-11,1 1 0,-1-1 0,0 0 0,0 1 0,1-1 0,-1 1 0,1-1 0,-1 1 0,0-1 0,1 1 0,-1-1 0,1 1 0,-1-1 0,1 1 0,-1 0 0,1-1 0,-1 1 0,1 0 0,0-1 0,-1 1 0,1 0 0,-1 0 0,1-1 0,0 1 0,-1 0 0,1 0 0,0 0 0,-1 0 0,1 0 0,1 0 0,28 0 0,-21 0 0,78 3-3430,-8 0-4970,-11-2-5843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116"/>
    </inkml:context>
    <inkml:brush xml:id="br0">
      <inkml:brushProperty name="width" value="0.025" units="cm"/>
      <inkml:brushProperty name="height" value="0.025" units="cm"/>
    </inkml:brush>
  </inkml:definitions>
  <inkml:trace contextRef="#ctx0" brushRef="#br0">1 0 11050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3.445"/>
    </inkml:context>
    <inkml:brush xml:id="br0">
      <inkml:brushProperty name="width" value="0.025" units="cm"/>
      <inkml:brushProperty name="height" value="0.025" units="cm"/>
    </inkml:brush>
  </inkml:definitions>
  <inkml:trace contextRef="#ctx0" brushRef="#br0">264 130 17457,'0'0'7591,"-15"74"-6726,12-31-97,3 2-415,-1 0-257,1-4-64,0-4 32,0-8-64,0-5-1025,3-9-513,-2-11-800</inkml:trace>
  <inkml:trace contextRef="#ctx0" brushRef="#br0" timeOffset="1">0 86 15631,'0'0'13068,"54"-45"-12427,-11 41 31,9-1 33,6 1-449,-1-3-192,1 0-192,-6 2-1313,-6-1-1890,-13 4-1954,-12 2-4228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010"/>
    </inkml:context>
    <inkml:brush xml:id="br0">
      <inkml:brushProperty name="width" value="0.025" units="cm"/>
      <inkml:brushProperty name="height" value="0.025" units="cm"/>
    </inkml:brush>
  </inkml:definitions>
  <inkml:trace contextRef="#ctx0" brushRef="#br0">146 52 13421,'0'0'10474,"-9"-5"-8798,-31-15-785,38 19-884,-1 1-1,1-1 1,0 1 0,-1 0-1,1 0 1,0 0-1,-1 0 1,1 0-1,0 0 1,0 1-1,-1-1 1,1 1 0,0 0-1,0-1 1,-1 1-1,1 0 1,0 0-1,0 1 1,0-1-1,0 0 1,0 1 0,1-1-1,-1 1 1,0-1-1,1 1 1,-1 0-1,1 0 1,-1 0 0,1 0-1,0 0 1,-2 3-1,-2 4-11,1 0-1,-1 0 0,2 0 1,-1 1-1,-3 15 1,6-23 18,1 1 0,-1-1 1,0 1-1,1-1 1,0 1-1,-1-1 1,1 1-1,0-1 1,0 1-1,1-1 0,-1 1 1,0-1-1,1 1 1,0-1-1,-1 1 1,1-1-1,0 1 1,0-1-1,1 0 1,-1 0-1,0 0 0,3 3 1,-1-3 20,0 0 0,0-1-1,0 0 1,0 1 0,0-1 0,0 0 0,0-1-1,0 1 1,1-1 0,-1 1 0,0-1 0,0 0 0,1 0-1,-1 0 1,0-1 0,1 1 0,2-2 0,5 0 110,-1-2 1,1 1-1,-1-1 1,0 0 0,-1-1-1,1-1 1,-1 1-1,0-1 1,0-1-1,-1 0 1,11-10-1,-10 8-19,0 0 0,-1 0 0,0-1 0,0 0 0,-1-1 0,0 0 0,-1 0 0,0 0 0,5-18 0,-36 63-739,17-20 612,0 0 0,2 1 1,-1 0-1,2 1 0,0-1 0,1 1 1,0 0-1,-2 28 0,6-43 18,0 0 1,0 0-1,0 0 0,0 0 0,0 0 1,0 0-1,1 0 0,-1 0 1,0 0-1,0 0 0,1-1 1,-1 1-1,1 0 0,-1 0 1,1 0-1,-1 0 0,1 0 0,0-1 1,-1 1-1,1 0 0,0-1 1,-1 1-1,1 0 0,0-1 1,0 1-1,0-1 0,0 1 0,1 0 1,1-1 25,0 1-1,0-1 1,0 1 0,0-1-1,0 0 1,0 0 0,0 0-1,0 0 1,5-2 0,2-1 60,0 0 1,0 0 0,-1-1-1,1 0 1,9-6-1,-3-1-71,-1 0 1,1-2-1,-2 0 0,0 0 0,-1-1 0,0-1 0,-1 0 0,0-1 0,-2 0 0,17-33 0,-28 52-325,-34 77-290,32-72 681,0 0 0,0 0 1,1 1-1,0-1 0,1 1 1,0-1-1,0 1 0,1-1 1,0 1-1,1 14 0,0-23-85,0 1 0,-1 0 1,1 0-1,0 0 0,0 0 0,0 0 0,-1-1 0,1 1 0,0 0 0,0-1 1,0 1-1,0-1 0,0 1 0,1-1 0,-1 0 0,0 1 0,0-1 0,0 0 0,0 0 1,0 0-1,0 0 0,0 1 0,1-2 0,-1 1 0,0 0 0,0 0 0,0 0 0,0 0 1,0-1-1,0 1 0,0-1 0,1 1 0,-1-1 0,0 1 0,0-1 0,-1 1 1,2-2-1,40-22 344,-23 7-356,-1-2 0,-1 0 0,-1-1 0,-1-1 0,0 0 0,-2-1 0,12-25 0,-62 148-59,36-99 53,-2 6-240,1 0 0,0 0 0,0 0 0,-1 15 0,3-22 21,0 0 0,0 0 1,0 1-1,0-1 0,0 0 0,0 0 0,0 0 0,1 1 0,-1-1 0,0 0 0,1 0 0,-1 0 0,1 0 0,-1 0 0,1 0 0,0 0 0,-1 0 0,1 0 0,0 0 0,0 0 1,0 0-1,0 0 0,-1 0 0,1-1 0,0 1 0,1 0 0,-1-1 0,0 1 0,0-1 0,0 1 0,0-1 0,0 0 0,0 1 0,1-1 0,-1 0 0,0 0 0,0 0 0,1 0 1,1 0-1,24 0-5786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368"/>
    </inkml:context>
    <inkml:brush xml:id="br0">
      <inkml:brushProperty name="width" value="0.025" units="cm"/>
      <inkml:brushProperty name="height" value="0.025" units="cm"/>
    </inkml:brush>
  </inkml:definitions>
  <inkml:trace contextRef="#ctx0" brushRef="#br0">198 1 12908,'0'0'7533,"-10"2"-4373,-3 1-2734,0 1-1,0 0 1,1 1 0,-1 1-1,1 0 1,1 1 0,-1 0-1,1 0 1,0 1-1,1 1 1,0 0 0,0 0-1,1 1 1,-15 21 0,24-31-430,-1 1 1,1-1-1,0 0 1,-1 1-1,1-1 1,0 1-1,0-1 1,-1 1-1,1-1 1,0 1-1,0-1 0,0 1 1,0-1-1,0 1 1,0-1-1,0 1 1,0-1-1,0 1 1,0-1-1,0 1 1,0-1-1,0 1 1,0-1-1,0 1 1,0-1-1,0 1 1,1-1-1,-1 1 1,0-1-1,0 1 1,1-1-1,-1 1 1,0-1-1,1 1 1,-1-1-1,0 0 1,1 1-1,24 3-127,41-16-436,-56 10 288,11-2-248,0 1-1,0 1 0,0 1 1,1 1-1,31 3 1,-52-3 514,1 0 1,0 1 0,0-1-1,0 1 1,0-1 0,-1 1-1,1-1 1,0 1 0,-1 0-1,1 0 1,0 0 0,-1 0-1,1 0 1,-1 0 0,0 0-1,1 0 1,-1 1 0,0-1-1,0 1 1,1-1 0,-1 1-1,0-1 1,-1 1 0,1 0-1,0-1 1,0 1 0,-1 0-1,1 0 1,-1-1 0,1 1-1,-1 0 1,0 3 0,0-1 142,0-1 0,-1 0 0,1 1 0,-1-1 0,0 0-1,0 0 1,0 1 0,0-1 0,-1 0 0,1 0 0,-1 0 0,0 0 0,1-1 0,-1 1 0,-1 0 0,1-1 0,-4 4 0,-3 2 263,-1 0-1,0 0 1,-1-1-1,1 0 1,-1-1 0,0 0-1,-1-1 1,0 0-1,1 0 1,-2-2 0,1 1-1,-22 2 1,33-6-514,1-1 1,-1 1 0,0 0-1,1 0 1,-1-1 0,0 1-1,1 0 1,-1-1 0,0 1 0,1-1-1,-1 1 1,1-1 0,-1 1-1,0-1 1,1 1 0,0-1-1,-1 1 1,1-1 0,-1 0-1,1 1 1,0-1 0,-1 0-1,1 1 1,0-1 0,0 0-1,-1 0 1,1 1 0,0-1 0,0 0-1,0 0 1,0 1 0,0-1-1,0 0 1,0 0 0,0 1-1,0-1 1,1 0 0,-1 0-1,0 1 1,0-1 0,1 0-1,-1 1 1,0-1 0,1 0-1,-1 1 1,1-2 0,17-35-10924,2 13-1800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6.984"/>
    </inkml:context>
    <inkml:brush xml:id="br0">
      <inkml:brushProperty name="width" value="0.025" units="cm"/>
      <inkml:brushProperty name="height" value="0.025" units="cm"/>
    </inkml:brush>
  </inkml:definitions>
  <inkml:trace contextRef="#ctx0" brushRef="#br0">4 865 15407,'-2'-8'971,"2"4"-961,-1 0 0,1-1 0,0 1 0,0 0 0,0-1-1,0 1 1,1 0 0,0 0 0,0 0 0,0-1 0,0 1 0,1 0 0,0 0 0,0 0-1,0 1 1,0-1 0,0 0 0,1 1 0,-1 0 0,1-1 0,0 1 0,0 0 0,1 0-1,-1 1 1,0-1 0,6-3 0,21-14 28,1 1-1,0 1 1,1 2-1,1 1 1,1 2-1,0 1 1,0 2-1,42-8 1,45-1-4,133-5 1,-84 11-15,1247-232-217,-1409 243 182,982-210 2242,-739 171-2770,502-15 0,-705 56-4069</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4.824"/>
    </inkml:context>
    <inkml:brush xml:id="br0">
      <inkml:brushProperty name="width" value="0.025" units="cm"/>
      <inkml:brushProperty name="height" value="0.025" units="cm"/>
    </inkml:brush>
  </inkml:definitions>
  <inkml:trace contextRef="#ctx0" brushRef="#br0">160 258 8168,'-11'5'7084,"-5"2"-6120,1 1 0,0 1 1,0 0-1,-21 17 0,32-23-745,0 0 0,0 1 0,0-1-1,0 1 1,1 0 0,0 0 0,-1 0 0,1 0 0,1 1 0,-1-1-1,1 1 1,0 0 0,0 0 0,0 0 0,0 0 0,1 0-1,0 0 1,0 0 0,1 0 0,-1 0 0,1 1 0,1 7-1,-1-11-207,1 0-1,-1-1 0,1 1 1,-1-1-1,1 1 0,0-1 1,0 1-1,0-1 0,0 1 0,0-1 1,0 0-1,0 0 0,0 1 1,0-1-1,1 0 0,-1 0 1,0 0-1,1 0 0,-1 0 1,3 1-1,1-1 9,-1 1-1,1-1 1,0 0 0,-1 0 0,1 0 0,0-1 0,6 0-1,0 0 18,0-1 0,0 0 0,0 0 0,0-2 0,20-6-1,-13 0 17,-1 0 1,0-1-1,-1-1 0,0-1 0,-1 0 0,0-1 0,-1 0 0,-1-1 1,23-31-1,-17 19 221,-1-1 1,-2-1-1,-1 0 0,-1-1 1,12-37-1,-23 57-267,0 1 1,-1-1-1,0 0 0,0 0 0,-1 0 0,0-11 0,-1 19-13,0 0-1,0-1 1,0 1-1,-1 0 1,1-1-1,0 1 1,-1 0-1,1-1 1,-1 1-1,1 0 1,-1 0-1,0 0 1,1 0-1,-1-1 1,0 1 0,0 0-1,0 0 1,0 0-1,-1-1 1,0 1-1,0 1 0,0-1 1,1 1-1,-1-1 1,0 1-1,0 0 0,0-1 1,0 1-1,0 0 1,1 0-1,-1 1 1,0-1-1,0 0 0,0 0 1,0 1-1,1-1 1,-1 1-1,-2 1 0,-12 5 198,1 2 0,1 0 0,-1 0 0,2 1 0,-1 1 0,1 0 0,1 1 0,0 0 0,1 1 0,0 1 0,-14 22 0,24-34-166,0 0 0,-1 0 0,1 0 1,0 1-1,0-1 0,0 0 0,1 0 0,-1 0 0,1 1 0,-1-1 1,1 0-1,0 1 0,-1-1 0,1 0 0,1 1 0,-1-1 0,0 3 1,1-4-16,0 1 1,-1-1 0,1 0 0,0 0 0,0 1 0,0-1 0,0 0 0,0 0 0,0 0 0,0 0 0,0 0 0,1 0-1,-1 0 1,0 0 0,1-1 0,-1 1 0,0 0 0,1-1 0,2 1 0,8 2-85,1-1-1,-1-1 1,1 0 0,-1-1-1,16-2 1,-4 2-346,7-1-121,-19 0 370,0 1 0,1 0 0,-1 0 0,0 2 0,23 4-1,-32-5 206,-1 0 1,1 0-1,0 0 0,-1 1 0,1-1 0,-1 1 0,1-1 0,-1 1 0,0 0 0,0 0 0,1 0 0,-1 0 0,-1 1 1,1-1-1,0 1 0,-1-1 0,1 1 0,-1-1 0,0 1 0,0 0 0,0-1 0,0 1 0,0 0 0,0 0 0,-1 0 0,0 0 1,1 0-1,-1 0 0,-1 5 0,1 1 353,-1-1 1,-1 1-1,0-1 0,0 1 1,-4 9-1,-2 11-1575,4 1-7275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5.868"/>
    </inkml:context>
    <inkml:brush xml:id="br0">
      <inkml:brushProperty name="width" value="0.025" units="cm"/>
      <inkml:brushProperty name="height" value="0.025" units="cm"/>
    </inkml:brush>
  </inkml:definitions>
  <inkml:trace contextRef="#ctx0" brushRef="#br0">14 1 12460,'0'0'8632,"-1"10"-7399,-2 24-432,-6 163 2605,9-195-3363,0 0 0,0 1 0,0-1 0,0 0 0,1 1 0,-1-1 0,1 0 0,-1 1 0,1-1 1,0 0-1,0 0 0,0 0 0,0 1 0,1-1 0,-1-1 0,0 1 0,1 0 0,2 3 0,-2-4-7,0 0 0,-1-1 0,1 1 0,0 0 0,-1-1 0,1 0 0,0 1 0,-1-1 0,1 0 0,0 0 0,0 0 0,0 0 0,-1 0 0,1 0 0,0 0 0,0-1 0,-1 1 0,1 0 0,2-2 0,4-1 50,1-1 1,0-1 0,-1 0-1,0 0 1,0 0 0,-1-1 0,11-10-1,24-32 197,-41 105-155,-1-55-119,-1-1 1,1 1-1,0-1 0,0 1 0,0 0 0,0-1 0,1 1 0,-1 0 1,0-1-1,1 1 0,-1-1 0,1 1 0,-1-1 0,1 1 0,0-1 1,0 1-1,0-1 0,-1 0 0,1 1 0,1-1 0,-1 0 0,0 0 1,0 1-1,0-1 0,3 1 0,-2-2 31,0 1 0,1-1 0,-1 0 0,0 0 0,1 0 0,-1 0 0,0-1 0,1 1 0,-1-1 0,0 1 0,0-1 0,1 0 0,-1 0 0,0 0 0,0 0 0,0 0 0,0 0 1,3-3-1,125-102 440,-130 106-488,1-1-1,-1 1 1,1-1 0,0 1-1,-1-1 1,1 1-1,-1-1 1,1 1 0,0 0-1,-1-1 1,1 1 0,0 0-1,-1 0 1,1-1-1,0 1 1,0 0 0,-1 0-1,1 0 1,0 0 0,0 0-1,-1 0 1,1 0-1,0 0 1,0 0 0,-1 0-1,1 0 1,0 1 0,-1-1-1,1 0 1,0 0-1,0 1 1,-1-1 0,1 1-1,-1-1 1,1 0 0,0 1-1,-1-1 1,1 1-1,-1-1 1,1 1 0,-1 0-1,1-1 1,-1 1 0,0 0-1,1-1 1,-1 1-1,0 0 1,1-1 0,-1 1-1,0 0 1,0-1 0,0 1-1,1 0 1,-1 0-1,0 0 1,0 53-452,-1-38 316,1-7-96,0 1-367,0 0 0,0 1 1,1-1-1,3 16 0,-4-25 365,1 0 0,-1 0 0,0 1 0,1-1 0,-1 0 1,1 1-1,-1-1 0,1 0 0,-1 0 0,1 0 0,0 0 1,0 0-1,0 0 0,0 0 0,-1 0 0,1 0 0,0 0 0,1 0 1,-1 0-1,0-1 0,0 1 0,0 0 0,0-1 0,1 1 1,-1-1-1,0 1 0,0-1 0,1 0 0,-1 1 0,0-1 0,1 0 1,-1 0-1,0 0 0,1 0 0,-1 0 0,0 0 0,1-1 1,-1 1-1,0 0 0,0-1 0,1 1 0,-1-1 0,0 1 0,2-2 1,17-12-5402,2-9-3400</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196"/>
    </inkml:context>
    <inkml:brush xml:id="br0">
      <inkml:brushProperty name="width" value="0.025" units="cm"/>
      <inkml:brushProperty name="height" value="0.025" units="cm"/>
    </inkml:brush>
  </inkml:definitions>
  <inkml:trace contextRef="#ctx0" brushRef="#br0">98 0 8168,'0'0'11120,"-6"9"-9428,-6 8-1079,1 1 1,0 0-1,2 0 1,0 1-1,1 1 0,1 0 1,0 0-1,2 0 1,0 0-1,-2 37 1,7-57-603,0 1 0,0 0 0,-1-1 0,1 1 0,1-1 0,-1 1 0,0-1 0,0 1 0,0 0 0,0-1 0,0 1 0,0-1 0,1 1 0,-1-1 0,0 1 0,0-1 0,1 1 0,-1-1 0,0 1 0,1-1 0,-1 1 0,0-1 0,1 0 0,-1 1 0,1-1 0,-1 0 0,1 1 0,-1-1 0,1 0 0,-1 1 0,1-1 0,-1 0 0,1 0 0,22-5 360,17-23 207,-31 16-533,0 0 0,0 0 0,-2-1 0,8-13 0,-12 20-37,-1 0-1,1-1 1,-1 1-1,0 0 1,0-1-1,-1 1 1,0-1-1,0 1 1,-1-1-1,1 0 1,-2-10-1,1 17-12,0 0 0,0-1 0,-1 1 0,1 0 0,0-1-1,0 1 1,0 0 0,0-1 0,0 1 0,-1 0 0,1-1-1,0 1 1,0 0 0,-1 0 0,1-1 0,0 1-1,0 0 1,-1 0 0,1-1 0,0 1 0,-1 0 0,1 0-1,0 0 1,-1 0 0,1-1 0,0 1 0,-1 0 0,1 0-1,0 0 1,-1 0 0,1 0 0,0 0 0,-1 0-1,1 0 1,-1 0 0,1 0 0,0 0 0,-1 0 0,1 0-1,0 1 1,-1-1 0,1 0 0,0 0 0,-1 0 0,1 0-1,0 1 1,-1-1 0,1 0 0,0 0 0,0 1-1,-1-1 1,1 0 0,0 0 0,0 1 0,-1-1 0,1 1-1,-16 15-56,14-11-43,-1 0 1,1 0 0,0 0-1,0 1 1,1-1-1,-1 1 1,1-1 0,-1 11-1,3-15-271,0-1-1,1 1 0,-1-1 1,0 1-1,0-1 1,0 1-1,1-1 0,-1 0 1,0 0-1,0 1 1,1-1-1,-1 0 0,0 0 1,0 0-1,1 0 1,-1-1-1,0 1 0,0 0 1,1-1-1,-1 1 1,2-1-1,15-10-5057</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6.884"/>
    </inkml:context>
    <inkml:brush xml:id="br0">
      <inkml:brushProperty name="width" value="0.025" units="cm"/>
      <inkml:brushProperty name="height" value="0.025" units="cm"/>
    </inkml:brush>
  </inkml:definitions>
  <inkml:trace contextRef="#ctx0" brushRef="#br0">71 48 9705,'0'0'14248,"-5"4"-14242,1-2-40,-8 7-40,12-9 68,0 0 0,1 0 0,-1 0 0,0-1 0,0 1 0,0 0 0,0 0 0,0 0 0,1 0 0,-1 0 0,0 0 0,0 0 0,0 0 0,0 0 0,1 0 0,-1 0 0,0 0 0,0 0 0,0 0 0,1 0 0,-1 0 0,0 0 0,0 0 0,0 0 0,0 0 0,1 0-1,-1 0 1,0 0 0,0 0 0,0 0 0,0 0 0,1 0 0,-1 0 0,0 0 0,0 0 0,0 1 0,0-1 0,0 0 0,1 0 0,-1 0 0,0 0 0,0 0 0,0 0 0,0 1 0,0-1 0,0 0 0,0 0 0,0 0 0,0 0 0,1 1 0,-1-1 0,0 0 0,0 0 0,0 0 0,0 1 0,0-1 0,0 0 0,0 0 0,0 0 0,0 0 0,0 1 0,-1-1 0,1 0 0,0 0 0,0 0 0,0 0-1,0 1 1,0-1 0,2 2-4,0 0-1,1 0 1,-1 0-1,0 0 0,-1 1 1,1-1-1,0 1 0,-1-1 1,1 1-1,-1-1 0,0 1 1,0 0-1,0 0 1,0-1-1,1 6 0,2 5 11,12 23 199,-2 0 1,-2 1 0,-1 0-1,7 49 1,-16-68 215,0 0 1,-2 1-1,0-1 1,0 0-1,-2 0 1,0 0-1,-1 0 1,-1 0-1,-1-1 1,-1 1-1,-9 20 1,13-33-286,-33 62 1224,32-62-1271,0 0 0,0 0 0,-1 0-1,0-1 1,0 1 0,0-1-1,-1 0 1,0 0 0,-8 6 0,12-10-77,0 1 1,1-1 0,-1 0 0,1 1 0,-1-1 0,0 0 0,1 0-1,-1 1 1,0-1 0,1 0 0,-1 0 0,0 0 0,1 0 0,-1 0-1,0 0 1,1 0 0,-1 0 0,0 0 0,1 0 0,-1 0 0,0 0-1,1-1 1,-1 1 0,0 0 0,1 0 0,-1-1 0,1 1 0,-1-1-1,1 1 1,-1 0 0,0-1 0,1 1 0,0-1 0,-1 1 0,1-1-1,-1 1 1,1-1 0,-1 0 0,-7-26 62,8 25-80,-4-26-245,2 0-1,1-1 1,1 1-1,1-1 1,1 1-1,2 0 1,1 0-1,1 0 1,1 1-1,20-48 1,-7 32-292,2 0 1,2 2-1,1 1 0,3 1 1,51-59-1,-73 92 194,5-7-122,-8 11 319,-5 5 82,-2 4 154,-6 7 295,0 0-1,2 1 0,-1 0 0,2 0 1,0 1-1,1 0 0,1 0 0,0 0 1,1 1-1,-2 21 0,6-36-352,0 0 0,0 1-1,0-1 1,0 0 0,1 0 0,-1 0-1,1 0 1,-1 0 0,1 0 0,0 0-1,0 0 1,0 0 0,0 0 0,0 0-1,0 0 1,0-1 0,1 1 0,-1 0-1,1-1 1,-1 1 0,1-1 0,-1 1-1,1-1 1,0 0 0,0 0 0,0 0-1,0 0 1,0 0 0,0 0 0,0-1-1,0 1 1,0-1 0,0 1 0,0-1-1,0 0 1,1 0 0,-1 1 0,0-2-1,0 1 1,0 0 0,4-1 0,3 0 22,1 0 0,-1-1 0,1 0 0,-1-1 0,0 0 0,0 0 1,0-1-1,13-8 0,-4 0-2,0-1 1,-1-1-1,26-27 1,-36 33-16,1 0 0,-2-1 0,1 1 0,-1-1 0,-1-1 1,0 1-1,0-1 0,0 0 0,3-16 0,-8 27-19,0-1 0,0 0-1,0 0 1,0 0 0,0 0 0,0 0 0,0 0 0,0 0-1,-1 0 1,1 0 0,0 0 0,0 0 0,0 0 0,0-1 0,0 1-1,0 0 1,0 0 0,0 0 0,0 0 0,0 0 0,0 0-1,-1 0 1,1 0 0,0 0 0,0 0 0,0 0 0,0 0-1,0 0 1,0 0 0,0 0 0,0 0 0,0-1 0,0 1-1,0 0 1,0 0 0,0 0 0,0 0 0,0 0 0,0 0 0,0 0-1,-10 15 144,-10 23 109,16-28-125,1 0 0,1 1 0,0 0 0,0-1 0,0 14 0,2-22-116,-1 0-1,1-1 1,0 1 0,0 0-1,0 0 1,0-1-1,1 1 1,-1 0-1,0-1 1,1 1-1,-1 0 1,1-1 0,0 1-1,-1-1 1,1 1-1,0-1 1,0 1-1,0-1 1,0 1-1,0-1 1,0 0 0,1 0-1,-1 1 1,0-1-1,1 0 1,-1 0-1,1 0 1,-1 0-1,1-1 1,-1 1 0,1 0-1,-1-1 1,1 1-1,0-1 1,-1 1-1,1-1 1,0 0-1,3 0 1,-2 0-198,0 0 0,0 0 0,0-1 0,0 1-1,0-1 1,0 1 0,0-1 0,0 0 0,0-1 0,0 1 0,5-4 0,-5 3-383,1-1 1,-1 0-1,0 0 1,-1 0-1,1 0 1,0-1-1,-1 1 1,0-1-1,0 0 1,0 0-1,0 1 1,-1-1-1,2-6 1,5-19-7883</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226"/>
    </inkml:context>
    <inkml:brush xml:id="br0">
      <inkml:brushProperty name="width" value="0.025" units="cm"/>
      <inkml:brushProperty name="height" value="0.025" units="cm"/>
    </inkml:brush>
  </inkml:definitions>
  <inkml:trace contextRef="#ctx0" brushRef="#br0">1 1 18642,'0'0'7975</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586"/>
    </inkml:context>
    <inkml:brush xml:id="br0">
      <inkml:brushProperty name="width" value="0.025" units="cm"/>
      <inkml:brushProperty name="height" value="0.025" units="cm"/>
    </inkml:brush>
  </inkml:definitions>
  <inkml:trace contextRef="#ctx0" brushRef="#br0">73 275 15567,'0'0'2808,"-7"10"106,-1 0-2317,-29 44 2541,34-50-2906,0 1 0,1 0-1,0 0 1,0 1 0,0-1-1,0 0 1,1 1 0,0-1-1,0 1 1,0 6 0,1-11-232,1 0 1,-1-1-1,1 1 1,-1 0-1,1 0 1,0 0-1,-1-1 1,1 1-1,0-1 1,0 1-1,0 0 0,0-1 1,-1 1-1,1-1 1,0 0-1,0 1 1,0-1-1,0 0 1,0 1-1,0-1 1,0 0-1,0 0 1,0 0-1,0 0 1,0 0-1,0 0 1,0 0-1,1-1 1,33-2 209,-26-1-170,0 0-1,-1 0 1,1-1-1,-1 0 1,0-1-1,0 0 1,0 0 0,-1-1-1,0 0 1,-1 0-1,8-10 1,0-1 220,-1-1 0,0-1 1,15-35-1,-18 33-35,-1 0 0,7-33 0,-14 46-192,0 0 0,0 0 0,-1-1 0,-1 1 0,1 0-1,-1-1 1,-1 1 0,0 0 0,-2-12 0,2 20-40,1-1 0,-1 0 0,0 1 0,0-1 0,0 1 0,0-1 1,1 1-1,-2 0 0,1-1 0,0 1 0,0 0 0,0 0 0,-1 0 0,1 0 0,0 0 1,-1 0-1,1 0 0,-1 0 0,1 0 0,-1 1 0,0-1 0,1 1 0,-1-1 1,0 1-1,1 0 0,-1 0 0,0-1 0,1 1 0,-1 0 0,0 0 0,0 1 1,1-1-1,-1 0 0,0 1 0,1-1 0,-1 1 0,1-1 0,-1 1 0,-2 1 0,-4 1-9,1 0 0,-1 0-1,1 1 1,-1 1 0,1-1-1,-10 10 1,0 1 24,1 1 0,0 1-1,-18 26 1,31-38-14,-1 0 0,0 1 1,1-1-1,0 1 0,1-1 0,-1 1 0,1 0 0,0 0 0,0 0 0,1 0 0,0 0 1,0 1-1,1-1 0,-1 0 0,1 0 0,0 1 0,2 8 0,0-11-30,-1-1-1,1 0 1,0 1-1,0-1 1,0 0-1,0 0 1,0-1-1,1 1 1,-1 0-1,1-1 1,0 1-1,0-1 1,5 3-1,51 27-733,-21-12 28,-34-17 750,0 1 1,0 0-1,0 0 1,-1 0-1,1 0 1,-1 0-1,0 1 1,-1-1-1,1 1 1,-1 0-1,0-1 1,0 1-1,2 7 1,-4-10-78,1 0 0,-1 0 0,1 0 0,-1 1 0,0-1 0,0 0 0,0 0 0,0 0 0,0 1 0,0-1 0,-1 0 0,1 0 0,-1 0 0,1 0 0,-1 1 0,0-1 0,0 0 0,-1 2 0,1-3-186,-1 1 0,1-1 1,0 0-1,-1 0 1,1 0-1,-1 0 1,1 0-1,-1 0 1,1 0-1,-1-1 0,1 1 1,-1 0-1,0-1 1,0 1-1,1-1 1,-3 1-1,-15-1-5751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7.931"/>
    </inkml:context>
    <inkml:brush xml:id="br0">
      <inkml:brushProperty name="width" value="0.025" units="cm"/>
      <inkml:brushProperty name="height" value="0.025" units="cm"/>
    </inkml:brush>
  </inkml:definitions>
  <inkml:trace contextRef="#ctx0" brushRef="#br0">58 0 17649,'0'0'9385,"3"66"-7880,-10-30-352,-3 2-480,-2 2-289,1-5-192,-1-2-128,6-4-128,3-4-1121,3-9-2402,0-6-3524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08.554"/>
    </inkml:context>
    <inkml:brush xml:id="br0">
      <inkml:brushProperty name="width" value="0.025" units="cm"/>
      <inkml:brushProperty name="height" value="0.025" units="cm"/>
    </inkml:brush>
  </inkml:definitions>
  <inkml:trace contextRef="#ctx0" brushRef="#br0">13 64 21364,'0'0'3225,"-2"9"-2163,0-3-903,0 0-95,0 0 0,1-1 0,-1 1 0,1 0 0,1 0 0,-1 5 0,1-9-66,0-1 1,0 1-1,1-1 0,-1 1 1,0-1-1,1 1 0,-1-1 1,1 0-1,-1 1 0,1-1 1,-1 0-1,1 1 0,0-1 1,0 0-1,0 0 0,0 0 0,0 0 1,0 1-1,0-1 0,0-1 1,0 1-1,0 0 0,1 0 1,-1 0-1,0-1 0,1 1 1,-1-1-1,0 1 0,1-1 1,-1 1-1,1-1 0,-1 0 0,3 1 1,5-1-218,-1 0 0,1 0 1,-1-1-1,1 0 0,-1-1 0,0 0 1,1 0-1,-1-1 0,0 0 0,0 0 1,-1 0-1,1-1 0,-1-1 0,13-8 1,-8 4 77,0-1 1,-1 0 0,0 0-1,0-1 1,-1 0-1,-1-1 1,13-19 0,-16 17 1053,-11 18 517,-12 22-661,13-16-757,1 1-1,0-1 1,1 1-1,0 0 1,-1 13 0,7 6-2976,4-21-2651</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0.524"/>
    </inkml:context>
    <inkml:brush xml:id="br0">
      <inkml:brushProperty name="width" value="0.025" units="cm"/>
      <inkml:brushProperty name="height" value="0.025" units="cm"/>
    </inkml:brush>
  </inkml:definitions>
  <inkml:trace contextRef="#ctx0" brushRef="#br0">45 69 17713,'0'0'9433,"-7"13"-9102,3-6-288,-22 47 98,25-49-121,-1-1-1,1 1 1,0 0-1,0 0 1,0 0-1,0 0 1,1 0-1,0 0 1,0 0-1,1 0 0,-1-1 1,3 9-1,-2-10 8,0-1 0,1 1 0,0-1 0,-1 0 0,1 0 0,0 1 1,0-1-1,0 0 0,0-1 0,1 1 0,-1 0 0,0 0 0,1-1 0,-1 0 0,1 1 0,0-1 0,-1 0 0,1 0 0,0-1 0,0 1 0,-1 0 0,1-1 0,0 0 0,0 0 0,0 0 0,0 0 0,3 0 0,5-1 76,0 0 1,0 0-1,0-1 1,-1 0-1,21-7 1,-18 4-56,0-1 1,0-1-1,-1 0 0,0 0 1,0-2-1,-1 1 1,0-1-1,-1-1 1,0 0-1,0 0 0,-1-1 1,0 0-1,7-14 1,-22 39-76,0 0-1,1 0 1,0 1 0,2-1 0,-1 1 0,2 0-1,0 0 1,0 0 0,2 0 0,1 18 0,-1-32 36,0 0 0,0 1 1,0-1-1,1 0 0,-1 0 1,1 1-1,-1-1 1,1 0-1,-1 0 0,1 0 1,0 0-1,-1 0 0,1 0 1,0 0-1,0 0 0,0 0 1,0 0-1,0 0 0,0 0 1,0 0-1,0-1 0,0 1 1,0 0-1,0-1 0,0 1 1,1-1-1,-1 1 0,0-1 1,0 0-1,1 0 0,-1 1 1,0-1-1,1 0 0,-1 0 1,0 0-1,0 0 1,2-1-1,1 1 101,-1-1 0,0 1 0,0-1 0,0 0 0,0 0 0,1 0 0,-1-1 0,-1 1 0,1-1 0,0 0 0,0 0 0,-1 0 0,5-4 0,2-3-24,-2-1-1,0-1 1,0 1 0,0-1 0,-2 0 0,1-1-1,-1 1 1,-1-1 0,0 0 0,-1 0 0,0-1-1,-1 1 1,1-20 0,-5 23-86,-3 11 0,-2 9 0,6-6 0,-1-1 0,1 1 0,-1 0 0,1 0 0,1 0 0,-1 0 0,1 0 0,0 0 0,0 0 0,0 0 0,2 7 0,-1-10 0,0 0 0,0 0 0,0 0 0,0 0 0,0-1 0,1 1 0,-1-1 0,0 1 0,1-1 0,-1 1 0,1-1 0,0 0 0,-1 0 0,1 0 0,0 0 0,0 0 0,0 0 0,0 0 0,0 0 0,0-1 0,0 1 0,0-1 0,0 1 0,0-1 0,0 0 0,0 0 0,0 0 0,0 0 0,3-1 0,5 0 0,-1-1 0,-1 0 0,1 0 0,0-1 0,0 0 0,-1 0 0,0-1 0,0 0 0,0-1 0,0 0 0,0 0 0,9-9 0,0-1 0,0 0 0,-2-1 0,27-35 0,-39 49 0,-1-1 0,0 1 0,-1-1 0,1 0 0,0 0 0,-1 0 0,0 0 0,0 0 0,0 0 0,0 0 0,0 0 0,0-1 0,-1 1 0,1-6 0,-2 9-1,1-1-1,0 1 1,-1 0 0,1-1-1,-1 1 1,1 0 0,-1-1-1,1 1 1,-1 0 0,1 0-1,-1-1 1,0 1 0,1 0-1,-1 0 1,1 0 0,-1 0-1,1 0 1,-1 0 0,0 0-1,1 0 1,-1 0 0,1 0-1,-1 0 1,1 0 0,-1 0-1,0 0 1,1 1 0,-1-1-1,1 0 1,-1 0 0,1 1-1,-1-1 1,1 0 0,-1 1-1,1-1 1,-1 0 0,1 1-1,-21 12-129,8-2 147,1 1-1,0 0 0,1 1 0,0 0 0,1 1 0,1 0 0,0 0 0,0 1 0,2 1 0,-11 30 0,17-45-14,1 0-1,0 0 1,0-1-1,0 1 1,0 0-1,0 0 1,0 0-1,0-1 1,0 1-1,0 0 1,0 0-1,1-1 1,-1 1-1,0 0 1,0 0 0,1-1-1,-1 1 1,0 0-1,1 0 1,-1-1-1,1 1 1,-1-1-1,1 1 1,-1 0-1,1-1 1,0 1-1,-1-1 1,1 1-1,1 0 1,27 4 3,32-15-8,-42 3 4,-1-1 0,0-1 0,0-1 0,19-13 0,-17 10 0,0 1 0,30-13 0,-49 24-1,-1 1 0,1 0 1,0-1-1,-1 1 0,1 0 0,-1 0 0,1 0 1,-1 0-1,1-1 0,0 1 0,-1 0 0,1 0 1,-1 0-1,1 0 0,-1 0 0,1 0 1,0 1-1,-1-1 0,1 0 0,-1 0 0,1 0 1,-1 1-1,1-1 0,-1 0 0,1 0 0,-1 1 1,1-1-1,-1 0 0,1 1 0,-1-1 0,1 1 1,4 21-60,-16 43-60,6-41 111,5-23 11,0-1 0,0 1-1,-1 0 1,1-1-1,0 1 1,0 0 0,0-1-1,1 1 1,-1 0 0,0-1-1,0 1 1,0 0-1,0-1 1,1 1 0,-1-1-1,0 1 1,0 0-1,1-1 1,-1 1 0,1-1-1,-1 1 1,0-1-1,1 1 1,-1-1 0,1 1-1,-1-1 1,1 0-1,-1 1 1,1-1 0,0 0-1,0 1 1,24-2 69,24-20 20,12-20-91,-45 29 0,0 1 0,1 0 0,0 1 0,0 1 0,37-13 0,-54 22-1,0 0 1,1 0-1,-1 0 0,0 0 0,0 0 1,1 0-1,-1 0 0,0 0 0,0 0 1,0 0-1,1 0 0,-1 0 0,0 0 1,0 0-1,1 0 0,-1 0 0,0 0 1,0 1-1,0-1 0,1 0 0,-1 0 1,0 0-1,0 0 0,0 0 0,0 1 1,1-1-1,-1 0 0,0 0 0,0 0 1,0 1-1,0-1 0,0 0 0,0 0 1,1 0-1,-1 1 0,0-1 0,0 0 1,0 0-1,0 1 0,0-1 0,0 0 1,0 0-1,0 1 0,-2 16-70,-7 14-17,-14 22 280,46-62-235,65-48-7259,-39 35-1088,0 10-3448,-34 5 19977,3-15-3883,0 0-2013,-4 17 2321,-13 35-1467,-13 67 618,12-97-3698,0 1 0,0-1-1,0 1 1,0-1 0,0 1 0,0-1-1,0 1 1,1-1 0,-1 1-1,0-1 1,0 1 0,0-1 0,1 1-1,-1-1 1,0 0 0,1 1-1,-1-1 1,0 1 0,1-1 0,-1 0-1,1 1 1,-1-1 0,0 0 0,1 0-1,-1 1 1,1-1 0,-1 0-1,1 0 1,-1 0 0,1 0 0,-1 1-1,1-1 1,-1 0 0,1 0-1,25-3 365,23-14 25,-9-6-281,-26 14-118,-1 1-1,2 0 1,-1 1 0,1 1 0,26-8 0,-40 14-12,-1 0 0,1 1 0,-1-1 0,0 0 1,1 0-1,-1 0 0,1 1 0,-1-1 0,1 0 1,-1 0-1,0 1 0,1-1 0,-1 0 0,0 1 1,1-1-1,-1 0 0,0 1 0,1-1 0,-1 1 1,0-1-1,0 1 0,0-1 0,1 0 0,-1 1 0,0-1 1,0 1-1,0-1 0,0 1 0,0-1 0,0 1 1,0-1-1,0 1 0,0-1 0,0 1 0,0-1 1,0 1-1,0-1 0,0 1 0,0-1 0,-1 0 1,1 1-1,0-1 0,0 1 0,0-1 0,-1 1 1,1-1-1,-1 1 0,-10 33 137,8-26-145,0 14-1043,3-22 841,0 0 0,0 1 0,0-1 0,0 0 0,0 1 0,0-1 1,0 0-1,0 1 0,0-1 0,0 0 0,0 1 0,1-1 0,-1 0 0,0 1 0,0-1 0,0 0 0,1 1 0,-1-1 0,0 0 1,0 0-1,1 1 0,-1-1 0,0 0 0,1 0 0,-1 0 0,0 1 0,1-1 0,-1 0 0,0 0 0,1 0 0,-1 0 0,0 0 0,1 0 1,-1 0-1,0 0 0,1 0 0,-1 0 0,0 0 0,1 0 0,-1 0 0,1 0 0,-1 0 0,0 0 0,1 0 0,-1 0 0,0 0 1,1 0-1,-1-1 0,0 1 0,1 0 0,16-9-14252</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320"/>
    </inkml:context>
    <inkml:brush xml:id="br0">
      <inkml:brushProperty name="width" value="0.025" units="cm"/>
      <inkml:brushProperty name="height" value="0.025" units="cm"/>
    </inkml:brush>
  </inkml:definitions>
  <inkml:trace contextRef="#ctx0" brushRef="#br0">226 55 16624,'5'-10'11592,"-13"15"-7382,-2 3-5043,-48 54 1270,-96 136 1,216-303-12194,4-5 5605,7 8 8230,-74 110 3859,-3 31-4835,-1-22-878,-24 126 2412,26-123-2209,1 0 0,1 0 0,1 0 0,1 1-1,3 21 1,-3-39-436,-1-1 0,1 1 0,0-1 0,0 1 0,0-1 0,0 0 0,0 1 0,0-1 0,1 0 0,-1 0 0,1 0 0,0 0 1,-1 0-1,1 0 0,0 0 0,4 2 0,13 1-5008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7.737"/>
    </inkml:context>
    <inkml:brush xml:id="br0">
      <inkml:brushProperty name="width" value="0.025" units="cm"/>
      <inkml:brushProperty name="height" value="0.025" units="cm"/>
    </inkml:brush>
  </inkml:definitions>
  <inkml:trace contextRef="#ctx0" brushRef="#br0">0 942 18097,'0'0'166,"14"-9"-81,39-23 381,2 2 1,82-31-1,139-39 131,-197 73-602,842-276 274,18 51-1210,-521 168-2411,-333 68 1050,59-12-3896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650"/>
    </inkml:context>
    <inkml:brush xml:id="br0">
      <inkml:brushProperty name="width" value="0.025" units="cm"/>
      <inkml:brushProperty name="height" value="0.025" units="cm"/>
    </inkml:brush>
  </inkml:definitions>
  <inkml:trace contextRef="#ctx0" brushRef="#br0">0 30 14958,'0'0'6502,"50"-10"-5188,-22 7-930,7 0-288,-1-1-224,-1-1-3876,-4 1-5445</inkml:trace>
  <inkml:trace contextRef="#ctx0" brushRef="#br0" timeOffset="1">326 86 15567,'0'0'1729,"-18"61"578,8-30-546,2 0-1152,7-3-545,1-6-1377,3-8-3204,15-10-6181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1.992"/>
    </inkml:context>
    <inkml:brush xml:id="br0">
      <inkml:brushProperty name="width" value="0.025" units="cm"/>
      <inkml:brushProperty name="height" value="0.025" units="cm"/>
    </inkml:brush>
  </inkml:definitions>
  <inkml:trace contextRef="#ctx0" brushRef="#br0">52 1 17969,'0'0'6630,"-21"71"-5156,14-37 31,2 3-256,-1 3-480,1-1-641,3-4-64,2-4-480,0-8-1410,0-7-1185,0-9-768,-5-7-65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353"/>
    </inkml:context>
    <inkml:brush xml:id="br0">
      <inkml:brushProperty name="width" value="0.025" units="cm"/>
      <inkml:brushProperty name="height" value="0.025" units="cm"/>
    </inkml:brush>
  </inkml:definitions>
  <inkml:trace contextRef="#ctx0" brushRef="#br0">1 22 17457,'0'0'2717,"12"-3"117,-7 2-2584,16-4 1168,1 0-1,29-1 1,-47 5-1300,0 1-1,0-1 1,0 1-1,0 0 1,0 0-1,0 0 1,0 1 0,0 0-1,0-1 1,0 1-1,0 1 1,0-1 0,0 0-1,-1 1 1,1 0-1,-1 0 1,1 0-1,-1 0 1,0 1 0,0-1-1,0 1 1,5 5-1,-7-6-115,0 0 0,0 0 0,0 0 1,-1 0-1,1 0 0,-1 0 0,1 0 0,-1 0 0,0 0 0,0 0 0,0 0 0,0 0 0,0 0 0,0 1 0,0-1 0,-1 0 0,1 0 0,-1 0 1,0 0-1,-1 2 0,0 1 8,-1-1-1,1 0 1,-1 0 0,-1 0 0,1 0 0,0 0 0,-1-1 0,-5 5 0,-3 1 58,1-2 1,-1 1 0,-1-1-1,0-1 1,-15 6 0,36-14-147,0 1-1,0 0 1,0 0 0,0 1-1,0 0 1,1 0 0,12 3 0,-18-3 53,0 0 0,0 1 0,0-1 0,0 1 0,0 0 0,0 0 0,0 0 0,0 0 0,0 1 0,0-1 1,-1 1-1,1 0 0,0-1 0,-1 1 0,0 0 0,1 1 0,-1-1 0,0 0 0,0 1 0,0-1 0,0 1 0,-1 0 0,1-1 1,-1 1-1,1 0 0,-1 0 0,1 3 0,-1 2 66,-1-1 1,1 0-1,-2 1 0,1-1 1,-1 0-1,0 1 1,0-1-1,-1 0 0,0 0 1,0 0-1,-1 0 1,0 0-1,0-1 0,0 1 1,-5 6-1,1-3 252,-1-1 0,1 0 0,-2 0 0,1 0 0,-1-1 0,0 0 0,-1-1 0,-16 10 0,4-10-972,22-7 494,-1 0 0,1 0 0,0 0 0,-1 0 0,1 0-1,-1 0 1,1-1 0,0 1 0,-1 0 0,1 0 0,-1-1 0,1 1 0,0 0 0,-1 0 0,1-1 0,0 1 0,0 0-1,-1-1 1,1 1 0,0 0 0,0-1 0,-1 1 0,1-1 0,0 1 0,0 0 0,0-1 0,0 1 0,0-1 0,-1 1 0,1-1-1,0 1 1,0-1 0,0 1 0,0 0 0,0-1 0,0 1 0,1-1 0,-1 1 0,0-1 0,0 1 0,0 0 0,0-1-1,0 1 1,1-1 0,-1 1 0,6-17-8623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2.693"/>
    </inkml:context>
    <inkml:brush xml:id="br0">
      <inkml:brushProperty name="width" value="0.025" units="cm"/>
      <inkml:brushProperty name="height" value="0.025" units="cm"/>
    </inkml:brush>
  </inkml:definitions>
  <inkml:trace contextRef="#ctx0" brushRef="#br0">57 347 22293,'0'0'3555,"-47"65"-1601,38-43-1217,8-3-577,1-1-224,5-7-1698,12-9-1793,2-2-1410,2-5-5765</inkml:trace>
  <inkml:trace contextRef="#ctx0" brushRef="#br0" timeOffset="1">502 1 12940,'0'0'13368,"-11"5"-11922,-6 3-1062,1 1 1,0 0-1,1 1 0,-1 1 0,2 1 1,-16 16-1,23-22-282,0 1 0,1 0 0,0 0 0,1 1 1,0-1-1,0 1 0,0 0 0,1 1 0,0-1 0,1 1 1,0 0-1,0 0 0,1 0 0,0 0 0,-1 16 0,3-23-83,1 1 0,-1-1-1,0 1 1,1-1 0,0 1 0,-1-1-1,1 0 1,0 1 0,0-1-1,1 0 1,-1 0 0,0 0 0,1 1-1,-1-2 1,1 1 0,0 0-1,-1 0 1,1 0 0,0-1 0,0 1-1,0-1 1,0 0 0,1 1-1,-1-1 1,0 0 0,0 0 0,1 0-1,-1-1 1,1 1 0,-1 0-1,4-1 1,11 3-55,-1-1-1,1-1 1,28-1-1,-24 0-357,18-5-3116,-13-6-1863,8-10-6126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040"/>
    </inkml:context>
    <inkml:brush xml:id="br0">
      <inkml:brushProperty name="width" value="0.025" units="cm"/>
      <inkml:brushProperty name="height" value="0.025" units="cm"/>
    </inkml:brush>
  </inkml:definitions>
  <inkml:trace contextRef="#ctx0" brushRef="#br0">1 154 16335,'9'-8'855,"17"-14"245,1 0 0,35-20 0,-48 33-905,1 1 0,1 0-1,-1 1 1,2 0 0,-1 2-1,0 0 1,19-3 0,-33 7-187,-1 1 0,0 0 1,1-1-1,-1 1 1,1 0-1,-1 0 1,1 0-1,-1 0 1,1 0-1,-1 0 1,1 0-1,-1 1 1,0-1-1,1 1 0,-1-1 1,1 1-1,-1-1 1,0 1-1,0 0 1,1-1-1,-1 1 1,0 0-1,0 0 1,0 0-1,0 0 1,0 0-1,0 0 1,0 1-1,0-1 0,0 0 1,0 0-1,-1 1 1,1-1-1,-1 0 1,1 1-1,-1-1 1,1 0-1,-1 1 1,0-1-1,0 1 1,1-1-1,-1 1 1,0-1-1,0 1 0,0-1 1,-1 1-1,1-1 1,0 0-1,-1 3 1,-3 12 240,1-1 0,-2 0 0,-11 27 0,8-22-83,2-6-54,1 0 0,1 0 0,0 0 0,1 1 1,0 0-1,1-1 0,1 1 0,1 29 0,1-43-88,-1 0 1,1 1-1,-1-1 0,1 0 1,0 0-1,-1 1 0,1-1 1,0 0-1,0 0 1,0 0-1,0 0 0,0 0 1,0 0-1,0 0 0,0 0 1,1-1-1,-1 1 0,0 0 1,0-1-1,1 1 0,-1-1 1,0 1-1,1-1 1,-1 0-1,0 1 0,1-1 1,-1 0-1,1 0 0,-1 0 1,1 0-1,-1 0 0,0 0 1,1-1-1,-1 1 0,1 0 1,-1-1-1,0 1 1,2-2-1,5 0 109,0 0 1,0-1-1,0 0 1,0 0-1,8-6 1,7-6-22,-1-1 1,-1-1-1,20-20 0,-34 31-102,0-1 0,0-1-1,-1 1 1,0-1 0,-1 0-1,0 0 1,0-1 0,-1 1 0,0-1-1,0 0 1,4-19 0,-8 28-15,0 0 0,1 0 0,-1 0 0,0 0 0,0 0 0,0-1 0,0 1 0,0 0 0,0 0 0,0 0 0,0 0 0,0 0 0,0 0 0,0-1 0,0 1 0,0 0 0,0 0 0,0 0 0,0 0 0,0 0 0,0 0 0,0 0 0,0-1 0,0 1 0,0 0 0,0 0 0,0 0 1,0 0-1,-1 0 0,1 0 0,0 0 0,0-1 0,0 1 0,0 0 0,0 0 0,0 0 0,0 0 0,0 0 0,0 0 0,-1 0 0,1 0 0,0 0 0,0 0 0,0 0 0,0 0 0,0 0 0,0 0 0,0 0 0,-1 0 0,1 0 0,0 0 0,0 0 0,0 0 0,0 0 0,0 0 0,0 0 0,-1 0 0,1 0 0,-10 7-140,-7 12 61,12-10 83,1 0 0,0 0-1,1 1 1,0-1 0,1 1 0,0 0 0,0-1 0,1 1 0,-1 10 0,2-19 15,0 0 0,1 0 0,-1 0 1,0-1-1,0 1 0,0 0 0,1 0 0,-1-1 0,0 1 0,1 0 1,-1-1-1,0 1 0,1 0 0,-1-1 0,1 1 0,-1 0 0,1-1 1,-1 1-1,1-1 0,0 1 0,-1-1 0,1 1 0,0-1 0,-1 0 1,1 1-1,0-1 0,0 0 0,-1 1 0,1-1 0,0 0 0,0 0 1,0 0-1,-1 0 0,1 0 0,0 0 0,0 0 0,-1 0 0,1 0 1,0 0-1,0 0 0,0 0 0,-1-1 0,1 1 0,0 0 0,0-1 1,0 1-1,39-18 923,-20 3-745,0 0 0,30-31 0,-42 38-168,-1-1 0,0 1 1,0-1-1,0-1 1,-1 1-1,-1-1 0,1 0 1,4-15-1,-39 63-264,24-28 240,0-2 6,0 1 0,0 0 0,1 0-1,0 0 1,0 1 0,1-1-1,1 1 1,0 0 0,0 0 0,0 0-1,1 11 1,2-20 15,0 0 0,-1 0 0,1 0 0,0 0 0,0 0 1,0-1-1,0 1 0,0 0 0,0 0 0,0-1 0,1 1 0,-1 0 0,0-1 0,0 0 0,0 1 0,1-1 0,-1 1 0,0-1 1,0 0-1,1 0 0,-1 0 0,0 0 0,1 0 0,-1 0 0,0 0 0,1 0 0,-1-1 0,0 1 0,0 0 0,1-1 1,1 0-1,44-12 479,-15 0-344,52-17-26,-76 28-140,-1 0 0,1 0 0,-1 1 0,1 1 0,0-1 0,0 1 0,-1 0 0,1 1 0,8 1 0,-14 0 15,0-1 0,0 1-1,0 0 1,0 0-1,0 0 1,-1-1 0,1 1-1,-1 1 1,1-1-1,-1 0 1,0 0 0,0 1-1,0-1 1,0 0-1,0 1 1,0-1 0,-1 1-1,1-1 1,-1 1-1,0 3 1,0-6 493,0-17 584,-6-173-47,44 209-9630,-9-8 1826,5-2-4537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6.979"/>
    </inkml:context>
    <inkml:brush xml:id="br0">
      <inkml:brushProperty name="width" value="0.025" units="cm"/>
      <inkml:brushProperty name="height" value="0.025" units="cm"/>
    </inkml:brush>
  </inkml:definitions>
  <inkml:trace contextRef="#ctx0" brushRef="#br0">164 210 11755,'-12'4'4954,"4"-2"-4689,-11 3 1069,0 0 1,-29 13-1,45-16-1170,0-1-1,-1 0 1,1 1-1,0 0 1,0 0 0,0 0-1,0 0 1,0 0 0,0 0-1,0 1 1,1 0-1,-1-1 1,1 1 0,0 0-1,0 0 1,0 0-1,0 0 1,0 1 0,1-1-1,0 0 1,-1 1-1,1-1 1,0 6 0,1-8-160,0 0 1,1 0 0,-1 0-1,1 0 1,-1 0 0,1-1-1,-1 1 1,1 0-1,-1 0 1,1 0 0,0-1-1,0 1 1,0 0 0,-1-1-1,1 1 1,0 0 0,0-1-1,0 1 1,0-1 0,0 0-1,0 1 1,0-1 0,0 0-1,0 1 1,0-1 0,0 0-1,0 0 1,0 0 0,0 0-1,2 0 1,41 1 65,-35-2-44,-5 1-28,-1 0 0,0 0 0,1 0 1,-1 0-1,1 0 0,-1 1 0,0-1 1,1 1-1,-1 0 0,0 0 0,0 0 0,0 1 1,0-1-1,0 1 0,0 0 0,0-1 1,0 1-1,0 1 0,-1-1 0,1 0 0,-1 1 1,0-1-1,1 1 0,-1 0 0,0-1 1,-1 1-1,1 0 0,-1 0 0,1 0 0,-1 1 1,0-1-1,0 0 0,0 0 0,0 1 1,0 4-1,3 11 21,0 0 1,-1-1-1,-1 1 1,-1 0-1,-1 1 1,0-1-1,-1 0 1,-1 0-1,-1-1 1,-1 1-1,-1 0 1,0-1-1,-1 0 1,-1 0-1,-1-1 1,0 0-1,-2 0 1,0-1-1,0 0 1,-2-1-1,0 0 1,-18 18-1,7-17 802,23-16-797,0 0-1,-1 0 0,1 0 0,0 0 0,-1 0 0,1 0 0,0 0 0,-1 0 0,1 0 0,0 0 0,-1 0 1,1 0-1,0 0 0,-1 0 0,1-1 0,0 1 0,0 0 0,-1 0 0,1 0 0,0 0 0,0-1 0,-1 1 1,1 0-1,0 0 0,0 0 0,-1-1 0,1 1 0,0 0 0,0 0 0,0-1 0,-1 1 0,1 0 0,0-1 1,0 1-1,0 0 0,0 0 0,0-1 0,0 0 0,0-2 12,0-1 1,0 0-1,0 1 0,1-1 1,-1 1-1,1-1 0,0 1 1,0-1-1,0 1 0,1-1 1,1-3-1,65-116-628,116-162 0,-105 169 119,-50 72 445,10-13 92,35-68-1,-73 123-61,0 1 0,0-1 0,0 0 0,0 1 0,-1-1 0,1 0 0,0 1-1,-1-1 1,1 0 0,-1 0 0,0 0 0,1 0 0,-1 1 0,0-1 0,0 0 0,0 0 0,0 0 0,-1-3 0,0 5-1,0-1 0,0 1 1,0 0-1,1-1 0,-1 1 0,0 0 1,0 0-1,0-1 0,0 1 1,0 0-1,0 0 0,0 0 1,1 0-1,-1 0 0,0 0 0,0 1 1,0-1-1,0 0 0,0 0 1,0 1-1,1-1 0,-1 0 0,0 1 1,0-1-1,-1 2 0,-10 4 1,-1 2-1,1 0 0,-13 10 1,4 0 387,0 1 0,1 1 1,-32 42-1,45-53-234,1 0-1,0 1 1,0 0-1,1 1 1,0-1-1,0 1 1,1 0-1,1 0 0,0 0 1,0 0-1,-1 24 1,4-33-125,0-1 0,0 1 0,0 0 0,1 0 0,-1-1 0,1 1 0,-1 0 0,1-1 0,-1 1 0,1-1 0,0 1 0,0-1 0,0 1 0,-1-1 0,2 1 0,-1-1 0,0 0 0,0 0 0,0 1 0,1-1 0,-1 0 0,0 0 0,1 0 0,2 1 0,0 0 12,1 0-1,0-1 0,0 1 1,0-1-1,0 0 0,0 0 1,0-1-1,8 1 0,2-2 1,-1 0 0,1 0 0,-1-2 0,0 0 1,20-6-1,-21 3-51,0 0 0,0 0 0,-1-1 0,0-1 0,19-15 0,-26 19 10,0-1 0,0 1 0,-1-1 0,0 1 0,0-1 0,0-1 0,0 1 0,-1 0 0,0-1 0,0 0 0,0 0 1,-1 0-1,0 0 0,3-11 0,-5 17 0,0 0-1,0 0 1,0-1 0,0 1-1,0 0 1,0 0 0,0 0 0,0 0-1,0 0 1,0 0 0,0 0-1,0-1 1,0 1 0,0 0 0,0 0-1,0 0 1,0 0 0,-1 0-1,1 0 1,0 0 0,0 0 0,0-1-1,0 1 1,0 0 0,0 0 0,0 0-1,0 0 1,0 0 0,0 0-1,0 0 1,0 0 0,-1 0 0,1 0-1,0 0 1,0 0 0,0 0-1,0 0 1,0 0 0,0-1 0,0 1-1,0 0 1,-1 0 0,1 0 0,0 0-1,0 0 1,0 0 0,0 0-1,0 0 1,0 0 0,0 1 0,-1-1-1,1 0 1,0 0 0,0 0-1,0 0 1,0 0 0,0 0 0,0 0-1,0 0 1,0 0 0,0 0-1,-1 0 1,1 0 0,0 0 0,0 0-1,0 1 1,0-1 0,-12 9-37,-8 14-19,-14 43 67,32-62 16,0 0 1,1 1-1,0-1 0,0 1 1,0-1-1,0 1 1,0 0-1,1-1 1,0 1-1,0 0 0,1-1 1,-1 1-1,3 8 1,-2-12-13,0 1 0,0-1 0,0 1 0,0-1 0,0 0 0,1 0 0,-1 0 0,1 1 1,-1-1-1,1 0 0,-1-1 0,1 1 0,0 0 0,-1 0 0,1-1 0,0 1 0,-1-1 0,1 1 0,0-1 0,0 0 1,0 0-1,-1 0 0,1 0 0,0 0 0,0 0 0,0 0 0,-1-1 0,1 1 0,0 0 0,0-1 0,-1 0 1,4-1-1,3 0 56,0-1 0,0 0-1,0 0 1,0-1 0,11-8 0,-3 1-43,0-2-1,-1 0 0,-1-1 0,0 0 1,-1-1-1,0 0 0,-1-2 1,14-23-1,-75 114-91,45-66 121,1 0 0,0 0 0,0 0 0,1 1 0,0-1 1,0 1-1,1-1 0,0 1 0,1 13 0,0-21-56,0 0 1,1 0-1,-1-1 0,0 1 1,1 0-1,-1 0 1,1-1-1,-1 1 0,1 0 1,-1-1-1,1 1 0,0 0 1,-1-1-1,1 1 1,0-1-1,-1 1 0,1-1 1,0 1-1,0-1 0,0 0 1,-1 1-1,1-1 1,0 0-1,0 0 0,0 1 1,0-1-1,-1 0 0,1 0 1,0 0-1,0 0 1,0 0-1,0 0 0,0 0 1,0-1-1,-1 1 0,3 0 1,-1-1-61,1 1 1,-1-1-1,1 1 1,0-1-1,-1 0 1,0 0-1,1 0 1,-1 0-1,1 0 1,-1-1-1,3-2 1,19-38-7966,-12 13-53</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324"/>
    </inkml:context>
    <inkml:brush xml:id="br0">
      <inkml:brushProperty name="width" value="0.025" units="cm"/>
      <inkml:brushProperty name="height" value="0.025" units="cm"/>
    </inkml:brush>
  </inkml:definitions>
  <inkml:trace contextRef="#ctx0" brushRef="#br0">1 1 17136,'0'0'8937,"5"62"-10475,11-44-3106,2 0-2979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7.682"/>
    </inkml:context>
    <inkml:brush xml:id="br0">
      <inkml:brushProperty name="width" value="0.025" units="cm"/>
      <inkml:brushProperty name="height" value="0.025" units="cm"/>
    </inkml:brush>
  </inkml:definitions>
  <inkml:trace contextRef="#ctx0" brushRef="#br0">92 217 16976,'0'0'5200,"-10"12"-3465,5-7-1719,-7 8 801,1 1 1,-20 29-1,28-37-592,0-1 0,0 1-1,1 0 1,-1 0 0,1 0 0,1 0 0,-1 0-1,1 0 1,0 1 0,0-1 0,1 0-1,0 1 1,0-1 0,1 10 0,0-14-200,0 0 0,0 0 0,0 0 0,0 0 0,0-1 0,1 1 0,-1 0 0,1 0 0,-1-1-1,1 1 1,0-1 0,-1 0 0,1 1 0,0-1 0,0 0 0,0 0 0,0 0 0,0 0 0,0 0 0,0 0 0,0-1 0,0 1 0,1-1 0,-1 0 0,0 1 0,0-1 0,0 0 0,4-1 0,3 2 71,-1-2 1,0 1-1,1-1 0,-1 0 1,0-1-1,14-4 0,-9 0-73,0 0-1,-1-1 0,0 0 0,-1-1 0,0 0 0,0-1 0,0 0 0,-1-1 0,-1 0 0,1-1 0,-2 0 0,0 0 0,0-1 0,10-20 0,-9 14-18,-1-1 1,-1 0-1,-1 0 0,0-1 1,-1 0-1,-1 0 0,-1 0 1,-1 0-1,-1-28 0,0 47-8,-1-1 0,0 0-1,0 1 1,0-1 0,0 0 0,0 1-1,0-1 1,0 0 0,-1 1-1,1-1 1,0 1 0,-1-1 0,0 0-1,1 1 1,-1-1 0,0 1 0,0 0-1,1-1 1,-1 1 0,0 0-1,-1-1 1,1 1 0,0 0 0,0 0-1,0 0 1,-1 0 0,1 0 0,-1 0-1,1 0 1,0 1 0,-1-1-1,0 0 1,1 1 0,-1-1 0,1 1-1,-1 0 1,0-1 0,1 1 0,-1 0-1,1 0 1,-1 0 0,0 0-1,1 0 1,-1 1 0,0-1 0,1 0-1,-1 1 1,1-1 0,-1 1 0,-2 1-1,-5 1 2,-1 1 0,1 1 0,0 0 0,0 0-1,0 1 1,-13 12 0,12-9 77,0 1 1,1 0-1,0 1 1,-13 19-1,20-28-69,0 0 0,1 1 0,-1-1 0,1 1 0,-1-1-1,1 1 1,0 0 0,0-1 0,1 1 0,-1 0 0,0 0 0,1 0-1,0-1 1,-1 1 0,1 0 0,0 0 0,1 0 0,-1 0-1,0 0 1,1-1 0,0 1 0,0 0 0,-1 0 0,1-1 0,1 1-1,-1 0 1,0-1 0,1 0 0,3 5 0,6 3-18,0-2 1,0 0-1,1 0 0,14 7 1,-12-8-59,0 2 0,0 0 0,19 17 0,-29-23 73,-1 0 0,0 0 0,0 1 0,0-1 0,-1 1 0,1 0 0,-1 0 0,0 0 0,0 0 1,0 0-1,-1 1 0,0-1 0,1 0 0,-1 1 0,-1-1 0,1 1 0,-1 5 0,1-4-5,-1-1-1,0 0 1,-1 0-1,1 0 1,-1 0 0,0 0-1,0 0 1,-1 0-1,1 0 1,-1-1-1,0 1 1,0 0 0,-5 6-1,6-24-17698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071"/>
    </inkml:context>
    <inkml:brush xml:id="br0">
      <inkml:brushProperty name="width" value="0.025" units="cm"/>
      <inkml:brushProperty name="height" value="0.025" units="cm"/>
    </inkml:brush>
  </inkml:definitions>
  <inkml:trace contextRef="#ctx0" brushRef="#br0">59 94 19795,'0'0'5979,"9"-1"-3032,-6 1-2787,7-2 355,1 0 0,-1 0 1,0-1-1,11-4 1,-18 6-466,-1 1 0,0-1 1,1-1-1,-1 1 0,0 0 1,0 0-1,0-1 1,0 0-1,0 1 0,0-1 1,0 0-1,0 0 0,-1 0 1,1 0-1,-1 0 0,1 0 1,-1 0-1,0-1 0,0 1 1,0 0-1,0-1 1,0 1-1,0-1 0,-1 1 1,1-6-1,-1 7-50,-1-1 0,0 1 0,1 0 0,-1-1 0,0 1 0,0 0 0,1 0 0,-1-1 0,0 1 0,0 0 0,0 0 0,-1 0 0,1 0 0,0 1 0,0-1 0,0 0 0,-1 0 0,1 1 0,0-1 0,-1 0 0,1 1 0,-1 0 0,1-1 0,-1 1 0,1 0 0,-1 0 0,1-1 0,-1 1 0,1 0 0,-3 1 0,-50 2 0,49-2-5,0 0 0,0 1 0,1 0 0,-1 0 0,1 0 0,-1 1 1,1 0-1,0-1 0,0 2 0,0-1 0,0 0 0,-4 7 0,5-8 2,1 1 0,0-1-1,0 1 1,0 0 0,1 0 0,-1 0 0,1 0-1,0 0 1,-1 0 0,2 1 0,-1-1 0,0 0-1,0 1 1,1-1 0,0 0 0,0 1-1,0-1 1,0 0 0,1 6 0,0-7 5,0 0 0,0-1 0,0 1 0,0 0 1,0-1-1,0 1 0,0-1 0,1 1 0,-1-1 0,1 0 1,-1 0-1,1 1 0,-1-1 0,1 0 0,0 0 0,0-1 0,-1 1 1,1 0-1,0 0 0,0-1 0,0 1 0,0-1 0,0 0 1,0 0-1,3 0 0,55 1 67,-51-1-66,0-1-3,1-1 0,-1 0 0,1-1 0,-1 0 0,0 0 0,0-1 0,9-5 0,-7 4 0,0 0 0,0 1 0,22-6 0,-33 11-3,1-1 0,-1 0 0,1 0 0,-1 0 0,1 1 1,-1-1-1,0 0 0,1 0 0,-1 1 0,1-1 0,-1 0 0,0 1 0,1-1 0,-1 1 0,0-1 1,0 0-1,1 1 0,-1-1 0,0 1 0,0-1 0,0 1 0,0-1 0,1 1 0,-1-1 0,0 0 0,0 1 1,0-1-1,0 1 0,0-1 0,0 1 0,0-1 0,0 1 0,0-1 0,-1 1 0,1-1 0,0 1 1,0-1-1,0 1 0,0-1 0,-1 0 0,1 1 0,0-1 0,-1 1 0,-8 30-173,7-26 160,1-1 29,0-1 0,0 1 1,0 0-1,1 0 0,-1-1 1,1 1-1,0 0 0,0 0 1,0 0-1,0-1 1,2 5-1,-2-6-7,1-1 0,0 1 0,-1-1 0,1 1 0,0-1-1,0 1 1,0-1 0,1 0 0,-1 0 0,0 0 0,0 0 0,1 1 0,-1-2 0,0 1 0,1 0 0,-1 0 0,1 0 0,-1-1 0,1 1-1,-1-1 1,1 1 0,0-1 0,-1 1 0,1-1 0,0 0 0,2 0 0,16 1-5,-1-2-1,0 0 1,1-1 0,-1-1-1,0-1 1,19-6 0,47-8-33,-84 18 7,-1 0 1,1 0-1,0-1 0,-1 1 0,1 0 0,-1 0 0,1 0 0,0 0 0,-1 0 0,1 0 1,-1 0-1,1 0 0,0 0 0,-1 0 0,1 0 0,0 0 0,-1 0 0,1 0 0,-1 1 1,1-1-1,-1 0 0,1 0 0,-1 1 0,1-1 0,-1 0 0,1 1 0,-1-1 0,1 1 1,-1-1-1,1 1 0,-1-1 0,0 1 0,1-1 0,-1 1 0,0-1 0,1 1 1,-1-1-1,0 1 0,0-1 0,1 1 0,-1 0 0,0-1 0,0 1 0,0-1 0,0 1 1,0 0-1,0-1 0,0 1 0,0-1 0,0 1 0,0 0 0,0-1 0,0 1 0,-1-1 1,1 1-1,0 0 0,0-1 0,-1 1 0,1-1 0,0 1 0,-1-1 0,1 1 0,-1-1 1,0 1-1,-32 50-2782,20-33-2474,6-6-2668</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8.884"/>
    </inkml:context>
    <inkml:brush xml:id="br0">
      <inkml:brushProperty name="width" value="0.025" units="cm"/>
      <inkml:brushProperty name="height" value="0.025" units="cm"/>
    </inkml:brush>
  </inkml:definitions>
  <inkml:trace contextRef="#ctx0" brushRef="#br0">83 158 9353,'-8'-12'3518,"-1"0"-2531,0 1 140,1-1 0,0 0 1,0 0-1,1-1 0,1 1 0,0-2 0,-7-20 0,13 34-1079,0-1 1,0 1-1,0-1 0,0 1 1,0-1-1,0 1 0,0-1 1,0 1-1,0 0 0,0-1 1,0 1-1,0-1 1,0 1-1,0-1 0,0 1 1,1-1-1,-1 1 0,0 0 1,0-1-1,1 1 0,-1-1 1,0 1-1,0 0 0,1-1 1,-1 1-1,0 0 0,1-1 1,-1 1-1,1 0 0,-1 0 1,0-1-1,1 1 1,-1 0-1,1 0 0,20 0 400,19 14-357,-32-8-76,-1 0 0,-1 1 0,1-1 0,-1 1 0,0 1 0,-1-1 0,0 1 0,0 0 0,-1 0 0,0 1 0,0-1 0,-1 1 0,0 0 0,0 0 0,-1 0 0,0 0 0,-1 0 0,1 15 0,-1-5 12,-1 0 1,0-1 0,-2 1 0,0 0-1,-1-1 1,0 0 0,-2 0 0,-9 25-1,-2-9 36,-25 38 0,-9 20 639,50-92-690,-1 1 0,1-1 0,0 1 0,-1-1 0,1 1 0,0 0 1,0-1-1,-1 1 0,1-1 0,0 1 0,0 0 0,0-1 0,0 1 0,0-1 1,0 1-1,0 0 0,0-1 0,0 1 0,0-1 0,0 1 0,0 0 0,0-1 1,0 1-1,1-1 0,-1 1 0,0 0 0,0-1 0,1 1 0,-1-1 0,0 1 1,1-1-1,-1 1 0,1-1 0,-1 0 0,0 1 0,1-1 0,-1 1 0,1-1 1,0 1-1,2-1 33,0 1 1,-1 0-1,1-1 0,0 0 1,-1 0-1,1 0 1,0 0-1,-1 0 1,6-1-1,59-18 601,-37 7-751,79-32 697,-41 8-3599,-67 36 2756,-1 0-1,1-1 0,-1 1 0,1 0 1,-1 0-1,1-1 0,-1 1 0,0 0 1,1-1-1,-1 1 0,1-1 0,-1 1 1,0-1-1,1 1 0,-1 0 0,0-1 0,1 1 1,-1-1-1,0 0 0,0 1 0,0-1 1,0 1-1,1-1 0,-1 1 0,0-1 1,0 1-1,0-1 0,0 0 0,0 1 1,0-1-1,-2-8-6074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28.563"/>
    </inkml:context>
    <inkml:brush xml:id="br0">
      <inkml:brushProperty name="width" value="0.025" units="cm"/>
      <inkml:brushProperty name="height" value="0.025" units="cm"/>
    </inkml:brush>
  </inkml:definitions>
  <inkml:trace contextRef="#ctx0" brushRef="#br0">0 312 13613,'19'0'694,"533"-23"-1426,17-46-459,-446 52 1128,341-50 1682,608-63 4225,-974 126-5222,-79 3-2378,-46 1-8438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229"/>
    </inkml:context>
    <inkml:brush xml:id="br0">
      <inkml:brushProperty name="width" value="0.025" units="cm"/>
      <inkml:brushProperty name="height" value="0.025" units="cm"/>
    </inkml:brush>
  </inkml:definitions>
  <inkml:trace contextRef="#ctx0" brushRef="#br0">1 0 13421,'0'0'8552,"71"14"-9321,-26-6-1057,1-4-864,-1-4-866,-1 0-479,-3 0-3589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19.853"/>
    </inkml:context>
    <inkml:brush xml:id="br0">
      <inkml:brushProperty name="width" value="0.025" units="cm"/>
      <inkml:brushProperty name="height" value="0.025" units="cm"/>
    </inkml:brush>
  </inkml:definitions>
  <inkml:trace contextRef="#ctx0" brushRef="#br0">8 448 12236,'0'0'4799,"-2"9"-2925,1-7-1751,-4 28 955,14-21-202,15-12 431,-14-2-1061,1 0 1,-1-1-1,0 0 1,0-1-1,-1 0 0,0 0 1,0-1-1,13-15 1,-17 17-198,0 0 1,0 1 0,-1-2-1,1 1 1,-1 0 0,-1-1-1,0 0 1,1 0 0,-2 0-1,1 0 1,-1-1 0,-1 1 0,1 0-1,0-13 1,-2 19-47,0 1 0,0-1-1,0 1 1,0-1 0,0 1 0,0 0 0,-1-1 0,1 1-1,0-1 1,0 1 0,-1-1 0,1 1 0,0 0 0,0-1-1,-1 1 1,1-1 0,0 1 0,-1 0 0,1-1-1,-1 1 1,1 0 0,0 0 0,-1-1 0,1 1 0,-1 0-1,1 0 1,-1 0 0,1 0 0,-1-1 0,1 1 0,-1 0-1,1 0 1,0 0 0,-1 0 0,1 0 0,-1 0 0,1 0-1,-1 0 1,1 0 0,-1 1 0,1-1 0,-1 0 0,1 0-1,-1 0 1,1 0 0,-1 1 0,1-1 0,0 0 0,-1 0-1,1 1 1,-1-1 0,1 0 0,0 1 0,-1-1 0,1 1-1,-25 20-128,19-12 139,1 0 0,0 0 0,0 1 0,1-1 0,0 1 0,0 0 0,1 0 0,1 1 0,0-1 0,0 0 0,1 1 0,0 0-1,2 20 1,-1-30 0,0-1-1,0 1 0,0 0 0,1 0 0,-1 0 1,0 0-1,1 0 0,-1 0 0,1-1 0,-1 1 1,1 0-1,-1 0 0,1-1 0,0 1 0,-1 0 0,1-1 1,0 1-1,-1-1 0,1 1 0,0-1 0,0 1 1,0-1-1,-1 1 0,1-1 0,0 0 0,2 1 1,28-3 517,-23-1-385,-1 0 0,1 0 0,0 0 0,-1-1 0,10-7 0,-2 0-107,-1-1 0,0 0 0,-1-1 0,0 0 0,-1-1-1,-1 0 1,0-1 0,-1 0 0,15-33 0,-34 125-833,9-75 796,-4 15 13,2 0-1,0 1 1,1-1 0,2 26-1,-1-41 25,0 0 0,0 1 1,0-1-1,0 0 0,1 0 0,-1 1 0,1-1 1,-1 0-1,1 0 0,0 0 0,0 0 0,0 0 1,0 0-1,0 0 0,1 0 0,-1 0 0,0 0 1,1-1-1,0 1 0,-1 0 0,1-1 0,0 1 1,0-1-1,0 0 0,0 0 0,0 0 0,0 0 1,0 0-1,0 0 0,0 0 0,0-1 0,0 1 1,1-1-1,-1 1 0,0-1 0,0 0 0,1 0 1,-1 0-1,0 0 0,1-1 0,-1 1 0,0 0 1,0-1-1,4-1 0,2-1 113,0 0 1,0-1-1,0 0 1,0 0-1,-1-1 1,0 1-1,0-2 0,0 1 1,9-11-1,52-62 316,-64 72-451,22-27 32,-2-1 1,-1-2 0,20-41 0,-34 58-98,-1-1 1,-1 1 0,0-1-1,-2 0 1,0-1-1,-1 1 1,-1-1 0,0-25-1,-8 25-187,5 21 228,-1 0 0,1-1 0,0 1 0,-1 0-1,1 0 1,0 0 0,-1-1 0,1 1 0,0 0-1,-1 0 1,1 0 0,0 0 0,-1 0-1,1 0 1,-1 0 0,1 0 0,0 0 0,-1 0-1,1 0 1,-1 0 0,1 0 0,0 0 0,-1 0-1,1 1 1,0-1 0,-1 0 0,1 0 0,0 0-1,-1 0 1,0 1 0,-1 1-15,-1 1 0,0-1 0,1 1 0,-1 0 0,1-1 0,0 1 0,0 0 0,0 0 0,-2 4 0,-8 22 126,0 0 0,2 1 0,1 0 1,1 0-1,2 1 0,1 0 0,2 0 0,0 34 1,3-61-89,0-1 1,0 1-1,0-1 1,1 1 0,0 0-1,0-1 1,0 0 0,0 1-1,0-1 1,1 0 0,0 1-1,-1-1 1,1 0-1,0 0 1,1 0 0,-1-1-1,0 1 1,1 0 0,-1-1-1,1 0 1,0 1 0,0-1-1,0 0 1,0-1-1,0 1 1,5 2 0,-1-2-28,0 0 0,0 0 0,0-1 0,0 1 0,0-1 0,0-1 0,0 1 0,0-1 0,0-1 0,0 1 0,0-1 0,13-4 0,-20 5-20,1 0 0,-1 0 0,1 0 0,-1 0 0,1 0 0,-1 0 0,1-1 0,-1 1 0,1 0 0,-1 0 0,1 0 0,-1-1 0,1 1 0,-1 0 0,0-1 0,1 1 0,-1 0 0,0-1 0,1 1 0,-1-1 0,0 1 0,1-1 0,-1 1 0,0 0 0,0-1 0,0 1 0,1-1 0,-1 1 0,0-1 0,0 1 0,0-1 0,0 1 0,0-1 0,0 1 0,0-1 0,0 0 0,0 1 0,0-1 0,0 1 0,0-1 0,0 1 0,-1-1 0,1 1-1,0-1 1,0 1 0,0 0 0,-1-1 0,1 1 0,0-1 0,-1 1 0,1-1 0,0 1 0,-1 0 0,1-1 0,-1 1 0,1 0 0,0 0 0,-1-1 0,1 1 0,-1 0 0,0-1 0,-28-20-2606,-87-48-3354,-14-8 7025,130 77-987,0 0 0,0 0 0,0 0 0,-1 0 0,1 0 0,0 0 0,0 0 0,0 0 1,-1 0-1,1 0 0,0 0 0,0 0 0,0 0 0,-1 0 0,1 0 0,0 0 0,0 0 0,0 0 0,0-1 0,-1 1 0,1 0 0,0 0 0,0 0 0,0 0 0,0 0 0,0 0 0,-1-1 0,1 1 0,0 0 1,0 0-1,0 0 0,0-1 0,0 1 0,0 0 0,0 0 0,0 0 0,0-1 0,0 1 0,0 0 0,0 0 0,0 0 0,0-1 0,0 1 0,0 0 0,0 0 0,0 0 0,0-1 0,0 1 0,0 0 0,0 0 0,0 0 1,0 0-1,0-1 0,0 1 0,0 0 0,1 0 0,-1 0 0,0 0 0,0-1 0,0 1 0,0 0 0,0 0 0,1 0 0,21-4 927,41 2-853,-54 2 239,20 0-502,67 0 776,-33 0-5388,-51 0-1160</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0.211"/>
    </inkml:context>
    <inkml:brush xml:id="br0">
      <inkml:brushProperty name="width" value="0.025" units="cm"/>
      <inkml:brushProperty name="height" value="0.025" units="cm"/>
    </inkml:brush>
  </inkml:definitions>
  <inkml:trace contextRef="#ctx0" brushRef="#br0">0 1 18546,'0'0'2754,"22"49"-8487</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1.765"/>
    </inkml:context>
    <inkml:brush xml:id="br0">
      <inkml:brushProperty name="width" value="0.025" units="cm"/>
      <inkml:brushProperty name="height" value="0.025" units="cm"/>
    </inkml:brush>
  </inkml:definitions>
  <inkml:trace contextRef="#ctx0" brushRef="#br0">210 98 11627,'0'0'2877,"2"-9"-186,6-34-230,-8 42-2334,0-1-1,0 1 1,-1-1 0,1 0-1,0 1 1,-1-1-1,1 1 1,-1-1 0,1 1-1,-1 0 1,0-1 0,0 1-1,0 0 1,0-1 0,0 1-1,0 0 1,0 0 0,0 0-1,0 0 1,0 0 0,-1 0-1,1 0 1,0 0 0,-1 0-1,1 1 1,-1-1 0,1 1-1,0-1 1,-1 1 0,0-1-1,1 1 1,-1 0-1,-1-1 1,-5 0 164,-1 1 0,1-1-1,0 1 1,-13 2 0,14-1-277,0 1 0,0 1 1,0-1-1,0 1 0,1 0 0,0 1 0,-1 0 0,1 0 1,1 0-1,-1 0 0,1 1 0,-1 0 0,1 0 1,1 1-1,-1-1 0,1 1 0,0 0 0,0 0 0,0 1 1,1-1-1,0 1 0,1-1 0,-1 1 0,1 0 1,1 0-1,-1 0 0,1 0 0,0 0 0,1 1 0,0-1 1,0 7-1,0-13-13,1 0 1,-1 0-1,0 0 1,1 0-1,-1 0 1,1 0-1,-1 0 1,1 0-1,-1 0 1,1-1-1,-1 1 1,1 0-1,0 0 1,0-1-1,-1 1 1,1 0-1,0-1 1,0 1-1,0-1 1,-1 1-1,1-1 1,0 1-1,0-1 1,0 0-1,1 1 1,32-1 92,-24-2-48,-1 0 0,1-1 0,-1 0 0,15-7 0,-8 1-6,1 0 0,-2-1 1,1-1-1,-1-1 0,-1 0 0,0-1 1,-1-1-1,-1 0 0,0 0 0,0-1 0,-2-1 1,10-18-1,-20 34-34,0 0 1,0 0-1,0 0 0,0 0 0,0 0 1,0 0-1,0 0 0,0 0 0,0 0 1,0 0-1,-1 0 0,1 0 0,0 0 1,0 0-1,0 0 0,0 0 1,0 0-1,0 0 0,0 0 0,0 0 1,0 0-1,0 0 0,0 0 0,0 0 1,0 0-1,0 0 0,-1 0 1,1 0-1,0 0 0,0 0 0,0 0 1,-10 12-16,-12 25 52,-4 38 253,24-69-281,1 0-1,0 0 1,0 0-1,1 0 1,-1 0-1,1 0 0,0 0 1,1 1-1,0-1 1,0 0-1,2 6 1,-2-11 18,0 1 1,0-1 0,0 0 0,0 0 0,0 1 0,1-1-1,-1 0 1,0 0 0,1 0 0,-1 0 0,1 0-1,-1-1 1,1 1 0,-1 0 0,1-1 0,0 1 0,-1-1-1,1 1 1,0-1 0,0 0 0,-1 0 0,1 0-1,0 0 1,-1 0 0,1 0 0,0 0 0,0-1-1,2 0 1,4 0 109,-1-1 0,0 0-1,0 0 1,0 0-1,11-6 1,53-43 307,-53 37-400,38-24 0,-55 37-60,-1 1 1,1 0-1,-1 0 0,1-1 0,0 1 1,-1 0-1,1 0 0,-1 0 1,1 0-1,0 0 0,-1 0 1,1 0-1,0 0 0,-1 0 0,1 0 1,0 0-1,-1 0 0,1 0 1,-1 1-1,1-1 0,0 0 1,-1 0-1,1 1 0,-1-1 0,1 0 1,-1 1-1,1-1 0,-1 1 1,1-1-1,-1 1 0,1-1 1,-1 1-1,0-1 0,1 1 0,-1-1 1,0 1-1,1-1 0,-1 1 1,0-1-1,0 1 0,0 0 1,1-1-1,-1 1 0,0 0 0,0-1 1,0 1-1,0-1 0,0 1 1,0 0-1,0-1 0,-1 2 1,3 52 122,-2-19-101,0-33-3,1-1 1,-1 0-1,1 0 1,-1 0-1,1 0 1,-1 0-1,1 0 1,-1 0-1,1 0 1,0 0-1,0 0 1,-1 0-1,1-1 1,0 1-1,0 0 1,0 0 0,0-1-1,0 1 1,0 0-1,0-1 1,0 1-1,0-1 1,0 0-1,0 1 1,1-1-1,-1 0 1,0 0-1,0 1 1,0-1-1,0 0 1,1 0-1,-1 0 1,0-1-1,0 1 1,0 0-1,0 0 1,1-1-1,-1 1 1,0 0-1,0-1 1,0 1-1,1-2 1,6-1 143,-1 0 0,1-1 0,-1 0 0,12-9 0,35-33 170,-37 31-306,0 0 0,2 0-1,28-16 1,-46 31-22,-1-1 1,1 0-1,0 1 1,0-1-1,0 1 1,-1-1-1,1 1 1,0 0-1,0-1 0,0 1 1,0 0-1,0 0 1,0-1-1,0 1 1,0 0-1,0 0 0,0 0 1,0 0-1,0 0 1,0 0-1,0 1 1,0-1-1,0 0 1,0 0-1,-1 1 0,1-1 1,0 1-1,0-1 1,0 1-1,0-1 1,0 1-1,-1-1 1,1 1-1,0 0 0,-1-1 1,1 1-1,0 0 1,-1 0-1,1-1 1,-1 1-1,1 0 0,-1 0 1,1 0-1,-1 0 1,0 0-1,1-1 1,-1 3-1,2 6 87,-1 1 0,0-1-1,0 1 1,-1 14 0,2 17 48,-2-41-112,0 1-1,0-1 1,1 1-1,-1-1 0,0 1 1,0-1-1,1 1 1,-1-1-1,1 1 0,-1-1 1,1 1-1,-1-1 1,1 1-1,-1-1 0,1 0 1,-1 1-1,1-1 1,-1 0-1,1 0 1,-1 1-1,1-1 0,0 0 1,-1 0-1,1 0 1,-1 0-1,1 1 0,0-1 1,-1 0-1,1 0 1,-1 0-1,1-1 0,0 1 1,-1 0-1,1 0 1,0 0-1,-1 0 0,1 0 1,-1-1-1,1 1 1,-1 0-1,1-1 1,-1 1-1,1 0 0,-1-1 1,1 1-1,-1-1 1,1 0-1,29-23 518,-27 21-523,3-3-119,21-17 384,-25 22-361,-1 0-1,0 0 0,0 0 1,0 0-1,1 1 1,-1-1-1,0 0 0,1 1 1,-1-1-1,0 1 1,1 0-1,-1-1 1,1 1-1,-1 0 0,1 0 1,-1 0-1,1 0 1,-1 0-1,2 0 1,-2 1-148,0 0 0,-1-1 0,1 1 0,-1 0 0,1 0 0,-1 0 0,0 0 0,1-1 0,-1 1 0,0 0 0,0 0 0,1 0 0,-1 0 0,0 0 0,0 0 0,0 0 0,0 0 0,0-1 0,0 1 0,0 0 1,-1 0-1,1 1 0,0 2-1160,0 20-4678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020"/>
    </inkml:context>
    <inkml:brush xml:id="br0">
      <inkml:brushProperty name="width" value="0.025" units="cm"/>
      <inkml:brushProperty name="height" value="0.025" units="cm"/>
    </inkml:brush>
  </inkml:definitions>
  <inkml:trace contextRef="#ctx0" brushRef="#br0">207 280 17681,'0'0'5434,"-12"-6"-2877,-40-21-993,50 26-1511,-1 1 0,1-1-1,0 1 1,-1-1 0,1 1-1,-1 0 1,1 0 0,0 0-1,-1 0 1,1 1-1,-1-1 1,1 0 0,0 1-1,0 0 1,-1 0 0,1-1-1,0 1 1,0 1 0,0-1-1,0 0 1,0 0-1,0 1 1,-3 2 0,-2 2 46,1 1 0,-1 0 1,1 1-1,-5 8 1,6-9 45,3-4-112,0 0-1,0 0 0,0 0 1,1-1-1,-1 2 1,1-1-1,0 0 1,0 0-1,0 0 0,0 1 1,1-1-1,-1 0 1,1 6-1,1-9-22,1 1 1,0 0-1,0-1 1,0 1-1,-1-1 0,1 1 1,0-1-1,0 0 0,0 0 1,0 0-1,0 0 1,0 0-1,0 0 0,-1-1 1,1 1-1,0-1 0,3 0 1,24-16 140,-27 15-182,1 0 1,0 0 0,0 0 0,0 0 0,0 0 0,1 1 0,-1-1 0,0 1 0,1 0 0,-1 0-1,1 0 1,-1 0 0,1 1 0,0 0 0,5-1 0,-8 2-5,1 0 0,-1 0 0,0 0 0,1 0 0,-1 0-1,0 0 1,0 0 0,0 1 0,0-1 0,0 0 0,0 1 0,0-1 0,0 1 0,0-1 0,-1 1 0,1-1 0,-1 1 0,1-1 0,-1 1 0,1 0-1,-1-1 1,0 1 0,0 2 0,4 48-92,-4-42 71,1 41 95,-1 0 1,-3 0-1,-10 51 1,8-77 215,-1 0-1,-1-1 1,-1 0 0,-1-1-1,-1 0 1,-1 0 0,-1-1-1,-18 24 1,29-44-229,0 0 1,0 0-1,0 0 0,-1-1 0,1 1 1,0 0-1,-1-1 0,0 1 0,1-1 0,-1 0 1,0 0-1,0 1 0,1-1 0,-1 0 1,0 0-1,0-1 0,0 1 0,0 0 0,0-1 1,-3 1-1,4-1-33,-1-1 1,1 0-1,0 1 0,-1-1 1,1 0-1,0 0 0,0 0 1,0 0-1,0 0 0,0 0 1,0 0-1,0 0 0,0 0 1,0-1-1,0 1 0,1 0 1,-1-1-1,0 1 0,1 0 1,-1-1-1,1 1 0,0-1 1,-1 1-1,1-1 1,0 1-1,0-1 0,0 1 1,0-2-1,-1-8-45,0 1 1,1 0-1,1 0 0,-1 0 1,2-1-1,-1 1 0,1 0 1,1 0-1,0 1 0,0-1 1,1 0-1,6-11 0,7-7 31,1-1-1,31-36 0,-19 27 17,-9 8 4,156-222-536,-157 219 506,-1-1-1,-1-1 1,-3-1 0,-1 0-1,17-68 1,-29 71-115,-2 32 135,-1 1 0,1 0 0,0-1 0,0 1 0,0 0 0,-1-1 0,1 1 0,0 0 0,0-1 0,0 1 1,-1 0-1,1 0 0,0-1 0,-1 1 0,1 0 0,0 0 0,-1 0 0,1-1 0,0 1 0,-1 0 0,1 0 0,0 0 0,-1 0 0,1 0 0,-1 0 1,1 0-1,0-1 0,-1 1 0,1 0 0,0 0 0,-1 1 0,1-1 0,-1 0 0,1 0 0,0 0 0,-1 0 0,1 0 0,-1 0 0,-3 3-40,0 0 0,0-1 0,0 1 0,0 0 0,0 1 0,1-1 0,-1 1-1,1 0 1,-4 6 0,-15 20 11,2 2 0,-26 51-1,40-71 100,1 0-1,0 0 1,1 1-1,0 0 1,1 0 0,0 0-1,1 0 1,1 0-1,0 1 1,1 21-1,1-33-49,-1-1-1,1 1 1,-1 0 0,1-1-1,0 1 1,0-1-1,0 1 1,0-1-1,0 1 1,0-1 0,0 0-1,0 1 1,1-1-1,-1 0 1,0 0-1,1 0 1,-1 0-1,1 0 1,-1 0 0,1-1-1,-1 1 1,1 0-1,0-1 1,0 1-1,-1-1 1,1 0 0,0 1-1,-1-1 1,1 0-1,0 0 1,0 0-1,-1 0 1,1 0-1,0-1 1,0 1 0,1-1-1,5 0 29,-1 0 0,0-1 1,0 0-1,0 0 0,0-1 0,0 0 0,10-5 0,-2-3 2,-1 0 0,0-1 1,-1 0-1,17-21 0,-22 25-34,-1-1 1,-1 0 0,0 0-1,0-1 1,-1 0-1,0 0 1,0 0-1,3-16 1,-27 88-846,12-46 959,2 0 1,0 1-1,0 0 1,2 0-1,-3 31 1,6-47-102,0-1 1,0 1-1,0 0 1,0 0-1,0 0 1,0 0-1,0-1 1,0 1-1,0 0 0,0 0 1,0 0-1,1 0 1,-1-1-1,0 1 1,1 0-1,-1 0 1,1-1-1,-1 1 1,1 0-1,-1 0 0,1-1 1,-1 1-1,1-1 1,0 1-1,-1-1 1,1 1-1,0-1 1,-1 1-1,1-1 1,0 1-1,0-1 0,0 1 1,2-1 22,-1 0-1,0 0 1,1 0-1,-1-1 1,0 1 0,0-1-1,1 1 1,-1-1 0,0 0-1,0 1 1,4-3 0,4-3 66,0 0 1,0 0-1,17-16 1,-10 6-159,0-1 0,0-1-1,-2-1 1,0 0 0,-2-1 0,16-28 0,-67 159-691,36-105 868,0 0 1,0 1-1,0-1 0,1 1 1,0-1-1,1 0 0,-1 1 1,1 10-1,1-17-119,-1 0 1,0 1-1,1-1 1,-1 0-1,1 1 0,-1-1 1,1 0-1,-1 0 0,0 1 1,1-1-1,-1 0 0,1 0 1,-1 0-1,1 1 0,-1-1 1,1 0-1,-1 0 0,1 0 1,-1 0-1,1 0 1,0 0-1,-1 0 0,1 0 1,-1 0-1,1 0 0,-1-1 1,1 1-1,-1 0 0,1 0 1,-1 0-1,0-1 0,1 1 1,-1 0-1,1 0 0,-1-1 1,1 1-1,18-10-530,-1-15-3151,-7-5-4556,-7 4-1577</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3.381"/>
    </inkml:context>
    <inkml:brush xml:id="br0">
      <inkml:brushProperty name="width" value="0.025" units="cm"/>
      <inkml:brushProperty name="height" value="0.025" units="cm"/>
    </inkml:brush>
  </inkml:definitions>
  <inkml:trace contextRef="#ctx0" brushRef="#br0">0 0 12780,'0'0'12780,"12"55"-12780,0-42-2050,2 1-2370,1-4-4100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100"/>
    </inkml:context>
    <inkml:brush xml:id="br0">
      <inkml:brushProperty name="width" value="0.025" units="cm"/>
      <inkml:brushProperty name="height" value="0.025" units="cm"/>
    </inkml:brush>
  </inkml:definitions>
  <inkml:trace contextRef="#ctx0" brushRef="#br0">122 211 16207,'0'0'4388,"-11"6"-2733,0 1-1277,0-1-1,1 1 1,0 1-1,-17 16 1,23-19-144,0 0 1,0-1-1,0 2 0,1-1 1,-1 0-1,1 1 0,1-1 1,-1 1-1,1 0 0,0 0 1,0 0-1,1 0 0,0 0 1,-1 7-1,2-11-221,0-1 1,0 0-1,0 0 1,0 0-1,0 0 1,0 1-1,0-1 1,0 0-1,1 0 1,-1 0-1,1 0 1,-1 1-1,1-1 1,-1 0-1,1 0 0,-1 0 1,1 0-1,0 0 1,0 0-1,-1-1 1,1 1-1,0 0 1,0 0-1,0 0 1,1 0-1,1 0 4,-1 0-1,1 0 0,0 0 1,0 0-1,-1-1 1,1 1-1,0-1 0,0 1 1,0-1-1,4-1 0,2 1 31,1-1 0,-1-1 0,0 0 0,0 0-1,17-8 1,-5-1-4,0-1 1,-2 0-1,1-2 0,-2 0 0,0-1 1,0-1-1,23-29 0,-30 33-20,-2 0 0,1-1 0,-2 1 0,0-2 0,0 1 1,-1-1-1,-1-1 0,0 1 0,-1-1 0,-1 0 0,0 0 0,2-21 0,-6 34-20,1 1-1,-1-1 1,0 0-1,0 0 1,-1 1-1,1-1 1,0 0-1,0 1 1,-1-1-1,1 0 1,-1 1-1,0-1 1,1 1-1,-1-1 1,0 1 0,-1-3-1,1 3-8,0 1 0,0-1 0,1 0 0,-1 1 0,0-1 0,0 1 0,0 0 0,0-1 0,0 1 0,0 0-1,0-1 1,0 1 0,0 0 0,0 0 0,0 0 0,0 0 0,0 0 0,0 0 0,0 0 0,-1 1 0,-3 0-14,0 0 1,1 1-1,0 0 1,-1 0-1,1 0 1,0 1-1,0-1 1,0 1-1,0 0 1,-3 4-1,-22 21 83,-24 32 0,45-52 65,2 1 0,0 0 0,0 0-1,0 1 1,1 0 0,0 0 0,1 0-1,-5 20 1,9-30-126,0 1 0,-1-1 0,1 1 0,0-1 0,0 1 0,0 0 0,0-1 0,1 1 0,-1-1 0,0 1 0,0-1 0,0 1 0,0 0 0,1-1 0,-1 1 0,0-1 0,0 1 0,1-1 0,-1 1 0,0-1 0,1 0 0,-1 1 0,0-1 0,1 1 0,-1-1 0,1 0 0,-1 1 0,1-1 0,-1 0 0,1 1 0,-1-1 0,1 0 0,0 1 0,27 1 87,27-14-225,-46 9-5,1-1-28,1 0 1,-1 0-1,1 2 0,0-1 0,0 1 1,0 1-1,0 0 0,14 0 0,-23 2 170,-1-1 0,1 1 0,0-1-1,-1 1 1,1 0 0,-1 0 0,0 0 0,1 0 0,-1 0-1,0 0 1,1 0 0,-1 0 0,0 1 0,0-1-1,0 0 1,0 1 0,0-1 0,0 0 0,-1 1-1,1 0 1,0-1 0,-1 1 0,1-1 0,-1 1 0,1 0-1,-1-1 1,0 1 0,0 3 0,2 57 938,-3-46-487,1 58 429,0-74-878,0 1 1,0-1-1,0 1 0,0-1 1,0 1-1,0-1 0,0 1 1,0-1-1,0 1 1,1-1-1,-1 1 0,0-1 1,0 1-1,0-1 0,1 1 1,-1-1-1,0 0 1,1 1-1,-1-1 0,0 1 1,1-1-1,-1 0 0,0 1 1,1-1-1,-1 0 1,1 0-1,-1 1 0,1-1 1,-1 0-1,0 0 0,1 0 1,0 1-1,20-4 170,-16 1-182,0 0-1,0 0 1,0-1 0,0 1-1,-1-1 1,6-5 0,4-9-1097,-1 0 0,-1-1 0,0 0 0,-2-1 1,0 0-1,8-23 0,-18 41 1645,2 4 1907,2 1 538,3-14-2371,-6 6-418,2 0-151,-1 0 0,-1 0 0,1-1 0,-1 1 0,0 0 0,0-1-1,0 1 1,0-1 0,-1 1 0,0-7 0,0 11-46,0-1 0,-1 1 0,1 0 0,0-1 0,-1 1 0,1 0 0,-1-1 0,1 1 0,-1 0 0,1-1-1,-1 1 1,1 0 0,-1 0 0,1-1 0,-1 1 0,1 0 0,-1 0 0,1 0 0,-1 0 0,1 0 0,-1 0 0,1 0 0,-1 0 0,1 0 0,-1 0-1,1 0 1,-1 0 0,1 0 0,-1 0 0,0 1 0,1-1 0,-1 0 0,1 0 0,0 1 0,-1-1 0,1 0 0,-1 0 0,1 1 0,-1-1 0,1 1-1,0-1 1,-1 0 0,1 1 0,-1 0 0,-20 16-108,15-11 132,1 0 0,0 0-1,1 1 1,0 0 0,0-1-1,0 1 1,1 0 0,0 1-1,0-1 1,0 1 0,1-1-1,1 1 1,-1 0 0,1 0-1,0-1 1,1 15 0,1-21-12,-1 0 1,1 0-1,0 0 1,0 0-1,0 0 1,-1 0-1,1-1 1,0 1-1,0 0 1,0-1-1,0 1 1,0 0-1,0-1 1,0 1-1,0-1 1,1 0-1,-1 1 1,0-1-1,0 0 1,0 0-1,0 0 1,1 1-1,-1-1 1,0 0-1,0-1 1,0 1-1,2 0 1,36-7 271,-29 3-219,0-1 1,0 0-1,16-12 0,-20 12-60,1 0 1,0 1-1,0 0 0,0 0 1,0 0-1,0 1 0,1 0 1,15-3-1,-22 6-5,-1 0-1,1 0 1,-1 0-1,1 0 1,-1 1-1,1-1 1,-1 0-1,1 0 1,-1 1-1,1-1 1,-1 0-1,0 0 1,1 1-1,-1-1 1,1 1-1,-1-1 1,0 0-1,1 1 1,-1-1-1,0 1 1,1-1-1,-1 1 1,0-1-1,0 1 1,0-1 0,1 1-1,-1-1 1,0 1-1,0-1 1,0 1-1,0-1 1,0 1-1,0 0 1,2 30 140,-2-27-121,0-1 0,0 1 0,0-1 0,0 1 1,1-1-1,0 1 0,-1-1 0,3 6 0,-1-8 6,-1 0-1,1 1 0,-1-1 0,1 0 0,0 0 1,-1 0-1,1-1 0,0 1 0,0 0 1,0-1-1,0 1 0,-1-1 0,1 1 0,0-1 1,0 0-1,0 0 0,0 0 0,0 0 0,0 0 1,0 0-1,0-1 0,0 1 0,0-1 1,0 1-1,2-2 0,50-23 331,-45 21-365,-4 1-15,0 0 1,1 0 0,-1 1-1,1 0 1,-1 0 0,1 0 0,0 1-1,0 0 1,-1 0 0,1 0-1,0 1 1,11 0 0,-16 1 4,0-1 1,0 1-1,0 0 0,0-1 1,0 1-1,-1 0 1,1 0-1,0 0 0,-1 0 1,1 0-1,0 0 1,-1 0-1,1 0 1,-1 0-1,1 0 0,-1 0 1,0 0-1,0 0 1,1 0-1,-1 1 0,0-1 1,0 0-1,0 2 1,-1 34-1296,1-27-1167,0-4-3612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4.747"/>
    </inkml:context>
    <inkml:brush xml:id="br0">
      <inkml:brushProperty name="width" value="0.025" units="cm"/>
      <inkml:brushProperty name="height" value="0.025" units="cm"/>
    </inkml:brush>
  </inkml:definitions>
  <inkml:trace contextRef="#ctx0" brushRef="#br0">282 111 14061,'1'-4'464,"-1"0"0,0 0 0,-1 0 0,1 0 1,-1 0-1,0 0 0,0 0 0,0 0 0,0 0 0,-1 1 0,1-1 0,-1 0 0,0 1 0,0-1 0,-1 1 0,1 0 0,-1 0 0,1 0 0,-1 0 0,0 0 0,0 0 0,-6-3 0,6 4-282,-1 1 0,0-1 0,0 1-1,0 0 1,0 0 0,0 0-1,0 0 1,0 1 0,0 0 0,0 0-1,0 0 1,-1 0 0,1 0 0,0 1-1,-5 1 1,2 1-117,1 0 1,-1 0-1,0 1 0,1 0 1,0 0-1,0 0 0,0 1 0,0 0 1,1 0-1,0 1 0,0-1 1,0 1-1,-7 12 0,-2 4 83,1 0-1,-17 41 0,25-52-41,1 0-1,0 0 0,1 1 1,1-1-1,-1 1 1,2-1-1,-1 19 1,2-28-93,0-1 0,1 0 0,-1 0 0,0 0 0,1 0 0,-1 0 0,1 1 1,-1-1-1,1 0 0,0 0 0,-1 0 0,1 0 0,0-1 0,0 1 1,-1 0-1,1 0 0,0 0 0,0 0 0,0-1 0,0 1 0,0-1 0,0 1 1,1-1-1,-1 1 0,0-1 0,0 1 0,0-1 0,0 0 0,1 0 0,-1 1 1,0-1-1,0 0 0,0 0 0,1 0 0,-1-1 0,0 1 0,0 0 1,0 0-1,0-1 0,2 0 0,5 0 76,-1 0 0,0-1 0,0 0 0,0 0 0,12-7 1,1-2 58,-1-1 1,-1-1-1,0-1 1,0 0 0,-2-1-1,0-1 1,-1-1-1,0 0 1,-1-1-1,-1 0 1,18-34 0,-29 47-142,0-1 0,-1 1 0,1 0 1,-1 0-1,0-1 0,0 1 0,-1-1 0,0 1 1,0 0-1,0-1 0,-2-8 0,2 13-7,0 0-1,-1-1 1,1 1 0,-1 0-1,1 0 1,-1-1-1,0 1 1,1 0-1,-1 0 1,0 0 0,0 0-1,0 0 1,0 0-1,0 0 1,0 0-1,0 0 1,0 0 0,0 0-1,-2 0 1,0 0-1,1 1 1,0-1-1,0 1 1,0 0-1,-1 0 1,1 0-1,0 0 1,0 0-1,-1 0 1,1 1-1,0-1 1,0 1-1,0-1 1,0 1-1,0 0 0,-3 1 1,-3 3-20,0 0-1,1 0 1,-1 1-1,1-1 1,0 2-1,0-1 1,1 1-1,-11 14 1,2 1-224,-25 45-1,36-59-180,1 0-1,0 0 1,0 0 0,-3 15-1,8 4-3788,-2-26 3820,1 0 0,-1 0 0,1 0 0,0 0 0,-1-1 0,1 1 0,0 0 1,-1 0-1,1-1 0,0 1 0,0 0 0,0-1 0,0 1 0,0-1 0,0 1 0,-1-1 1,1 1-1,0-1 0,0 0 0,1 1 0,-1-1 0,1 0 0,18 1-7939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399"/>
    </inkml:context>
    <inkml:brush xml:id="br0">
      <inkml:brushProperty name="width" value="0.025" units="cm"/>
      <inkml:brushProperty name="height" value="0.025" units="cm"/>
    </inkml:brush>
  </inkml:definitions>
  <inkml:trace contextRef="#ctx0" brushRef="#br0">1 370 12716,'0'0'5301,"8"3"-2803,15 7-1108,56 22 6445,-79-31-7778,0-1 0,0 0 0,0 0 0,1 1 0,-1-1 0,0 0 0,0 1 0,0-1 0,1 0 0,-1 0 0,0 1 0,0-1 0,0 0 0,0 1 0,0-1 0,0 0 0,0 1 0,0-1 0,0 1 0,0-1 0,0 0 0,0 1 0,0-1 0,0 0 0,0 1 0,0-1 0,0 0 0,0 0 0,-1 1 0,1-1 0,0 1 0,-3 1-110,3-12-100,0 2 38,1 0-1,1 0 1,-1-1 0,1 1 0,1 0 0,6-15 0,-6 22 119,-1 0 1,1-1 0,0 1 0,0 0 0,0 0 0,1 1 0,-1-1 0,0 1 0,5-1 0,14-2 4,3-5 17,0-1 1,0-2-1,-1 0 0,0-1 0,-1-2 0,30-22 0,-41 27-7,0 0 1,-1 0-1,0-1 1,-1-1-1,0 0 0,-1 0 1,0-1-1,-1 0 0,0-1 1,-1 0-1,-1 0 0,0 0 1,6-19-1,-10-7 254,-2 38-275,-1 0 0,1 0 0,0 1 0,0-1 0,0 0 0,0 1 0,-1-1 0,1 1 0,0-1 0,-1 0 0,1 1 0,-1-1 0,1 1 0,0-1 0,-1 1 0,1-1 0,-1 1 1,1-1-1,-1 1 0,0-1 0,1 1 0,-1 0 0,1-1 0,-1 1 0,0 0 0,1 0 0,-1-1 0,0 1 0,1 0 0,-1 0 0,0 0 0,1 0 0,-1 0 0,0 0 0,1 0 0,-1 0 1,0 0-1,1 0 0,-1 0 0,0 1 0,1-1 0,-1 0 0,0 0 0,1 1 0,-1-1 0,0 0 0,1 1 0,-1-1 0,1 1 0,-1-1 0,1 0 0,-1 1 0,1 0 0,-1 0 1,-3 2-6,0 1 1,0 0 0,1 0 0,-1 0 0,1 0 0,0 0 0,1 1-1,-1-1 1,1 1 0,-4 8 0,-17 58 54,19-58-55,-4 12 61,2 1 1,0 0 0,2 0-1,1 1 1,1-1-1,1 1 1,1-1-1,6 41 1,-6-64-50,1-1 1,0 0-1,0 0 1,-1 0-1,1 0 1,0 0-1,1 0 0,-1 0 1,0 0-1,0-1 1,1 1-1,-1 0 0,1-1 1,0 1-1,-1-1 1,5 3-1,-6-4-10,1 0 0,-1 0 0,0 1-1,1-1 1,-1 0 0,1 0 0,-1 0 0,1 0 0,-1 0-1,1 0 1,-1 0 0,1 0 0,-1 0 0,1 0-1,-1 0 1,1 0 0,-1 0 0,1 0 0,-1 0 0,1 0-1,-1-1 1,1 1 0,-1 0 0,0 0 0,1 0-1,-1-1 1,1 1 0,0-2-33,0 1 0,-1 0 0,1 0 0,-1 0 0,1 0 0,-1-1 0,1 1 0,-1 0-1,1-1 1,-1 1 0,0 0 0,0-1 0,0 1 0,0 0 0,0-2 0,-2-12-465,0 1 0,0 0 1,-2 0-1,0 0 0,0 0 0,-1 1 0,-1-1 0,0 1 0,-1 1 1,-1-1-1,-13-17 0,6 8 1196,1-1-1,-10-26 1,23 49-632,1-1-1,0 1 1,0 0 0,0-1-1,0 1 1,0 0-1,0-1 1,0 1-1,0 0 1,0-1 0,0 1-1,0 0 1,1-1-1,-1 1 1,0 0-1,0-1 1,0 1 0,0 0-1,0 0 1,1-1-1,-1 1 1,0 0-1,0 0 1,0-1-1,1 1 1,-1 0 0,0 0-1,0-1 1,1 1-1,-1 0 1,0 0-1,1 0 1,-1 0 0,0 0-1,0-1 1,1 1-1,-1 0 1,0 0-1,1 0 1,23-4 575,31 5-819,-51-1 334,51 8-359,7-1-3353,-21-6-2594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5.947"/>
    </inkml:context>
    <inkml:brush xml:id="br0">
      <inkml:brushProperty name="width" value="0.025" units="cm"/>
      <inkml:brushProperty name="height" value="0.025" units="cm"/>
    </inkml:brush>
  </inkml:definitions>
  <inkml:trace contextRef="#ctx0" brushRef="#br0">271 38 18385,'0'0'4858,"-10"-7"-2290,5 3-2403,-1 1 0,1-1 0,-1 1 0,0 0 0,0 1 0,0-1 0,0 1 0,0 1 0,-1-1 0,1 1 0,-1 0 0,1 0 0,-1 1-1,1 0 1,-1 0 0,1 0 0,-1 1 0,1 0 0,-8 2 0,0 2 93,1 1 1,-1 0-1,-24 16 0,34-20-241,1 0 0,-1 0-1,1 1 1,0-1 0,0 1-1,0 0 1,0 0 0,0 0 0,0 0-1,1 0 1,0 1 0,-1-1-1,1 1 1,0-1 0,1 1 0,-1 0-1,1 0 1,-2 7 0,4-10-45,0-1-1,0 1 1,0 0 0,0 0 0,1-1-1,-1 1 1,0-1 0,0 1 0,1-1-1,-1 1 1,0-1 0,0 0 0,1 0-1,-1 0 1,0 0 0,1 0-1,-1 0 1,0 0 0,1 0 0,-1 0-1,2-1 1,33-2-284,-16 0 192,-1 1 0,1 0 1,0 1-1,0 2 1,36 4-1,-52-4 135,0 0-1,0-1 1,0 2-1,0-1 1,-1 0-1,1 1 1,0-1-1,-1 1 1,1 0-1,-1 0 0,1 1 1,-1-1-1,0 1 1,0 0-1,0-1 1,-1 1-1,1 1 1,-1-1-1,1 0 1,-1 0-1,0 1 1,-1-1-1,1 1 1,0 0-1,-1 0 1,0-1-1,0 1 1,0 0-1,0 0 1,-1 0-1,1 0 1,-1 0-1,0 0 1,0 0-1,-1 0 1,0 6-1,-1-5 83,1-1-1,-1 1 1,0 0-1,0-1 1,0 0-1,-1 1 1,1-1-1,-1 0 1,0 0 0,0 0-1,-1-1 1,1 1-1,-1-1 1,0 0-1,0 1 1,0-2-1,0 1 1,0 0-1,-9 3 1,3-2-6,0 1 0,0-1 0,0-1 0,-1 1 0,1-2 0,-1 0 0,0 0-1,-12 0 1,22-2-152,0 0-1,0 0 0,-1 0 1,1 0-1,0 0 0,0 0 0,-1 0 1,1-1-1,0 1 0,0 0 0,0-1 1,0 1-1,-1-1 0,1 0 1,0 1-1,0-1 0,0 0 0,0 1 1,0-1-1,0 0 0,1 0 1,-1 0-1,0 0 0,0 0 0,1 0 1,-1 0-1,0 0 0,1 0 1,-1 0-1,1-1 0,-1 1 0,1 0 1,0 0-1,0 0 0,-1-1 1,1 1-1,0 0 0,0 0 0,0-1 1,0 1-1,0 0 0,1 0 1,-1-3-1,2-2-887,-1 0 0,1 0 0,-1 0-1,2 1 1,-1-1 0,1 0 0,6-9 0,15-19-5879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6.731"/>
    </inkml:context>
    <inkml:brush xml:id="br0">
      <inkml:brushProperty name="width" value="0.025" units="cm"/>
      <inkml:brushProperty name="height" value="0.025" units="cm"/>
    </inkml:brush>
  </inkml:definitions>
  <inkml:trace contextRef="#ctx0" brushRef="#br0">103 0 14990,'0'0'9412,"1"11"-8841,1 8-395,-1 0 1,-1 1-1,-1-1 1,0 0-1,-8 35 1,-33 105 164,26-109 0,3 1 1,-10 69-1,23-118-311,-1 0 1,1 1 0,-1-1-1,1 0 1,0 0 0,0 0-1,0 0 1,0 0 0,1 0-1,-1 0 1,1 0 0,-1 0-1,1 0 1,-1 0 0,1 0-1,0 0 1,0 0-1,0 0 1,2 2 0,-2-3-13,0-1 0,1 0 0,-1 1 1,0-1-1,0 0 0,0 0 0,0 1 1,1-1-1,-1 0 0,0 0 0,0-1 0,1 1 1,-1 0-1,0 0 0,0 0 0,0-1 0,0 1 1,0-1-1,1 1 0,-1-1 0,0 1 0,0-1 1,2-1-1,11-8 169,-1-1-1,0-1 1,18-18 0,-25 23-63,57-63 10,-3-3-1,-3-2 1,84-149-1,-134 210-2465,-7 13 2195,0 1 0,0 0 0,0 0-1,0-1 1,0 1 0,0 0 0,0 0 0,-1 0-1,1-1 1,0 1 0,0 0 0,0 0 0,0 0 0,0-1-1,0 1 1,0 0 0,0 0 0,-1 0 0,1 0-1,0-1 1,0 1 0,0 0 0,0 0 0,0 0 0,-1 0-1,1 0 1,0 0 0,0-1 0,0 1 0,-1 0-1,1 0 1,0 0 0,0 0 0,0 0 0,-1 0 0,1 0-1,0 0 1,0 0 0,0 0 0,-1 0 0,1 0-1,0 0 1,0 0 0,-1 0 0,1 0 0,0 0-1,0 0 1,0 0 0,-1 1 0,1-1 0,0 0 0,0 0-1,0 0 1,0 0 0,-1 0 0,1 0 0,0 1-1,0-1 1,0 0 0,0 0 0,0 0 0,-1 0 0,1 1-1,0-1 1,0 0 0,0 0 0,0 0 0,0 1-1,-17 11-7826</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381"/>
    </inkml:context>
    <inkml:brush xml:id="br0">
      <inkml:brushProperty name="width" value="0.025" units="cm"/>
      <inkml:brushProperty name="height" value="0.025" units="cm"/>
    </inkml:brush>
  </inkml:definitions>
  <inkml:trace contextRef="#ctx0" brushRef="#br0">60 0 15727,'0'0'4751,"-4"9"-1617,-7 15-1263,3-11-970,1 0 0,1 1 0,1 0 0,0 0 0,0 1 0,-4 26 0,9-40-889,0 0 0,0 0 0,0 0 1,0 0-1,0 0 0,1 0 0,-1 0 0,0 0 0,0 0 0,1 0 0,-1 0 0,1 0 0,-1 0 1,1 0-1,-1 0 0,1 0 0,0-1 0,-1 1 0,1 0 0,0 0 0,0 0 0,-1-1 0,1 1 1,0-1-1,0 1 0,0 0 0,0-1 0,0 0 0,0 1 0,1 0 0,2 0 6,0-1-1,0 1 1,0-1-1,0 0 1,0 0 0,0 0-1,0 0 1,7-2-1,1 0-9,-1-1 0,1-1 1,0 0-1,-1 0 0,12-7 0,-6 0-71,0-1 1,-1 0-1,-1-2 1,0 0-1,0 0 1,16-23-1,-34 74-156,-7 0 264,6-25 19,1-1 0,0 1-1,1-1 1,1 1 0,0 0 0,0 15-1,1-26-53,1 0-1,-1 0 1,1 0-1,0 0 1,-1 0-1,1 0 0,0 0 1,-1 0-1,1-1 1,0 1-1,0 0 0,0 0 1,0-1-1,0 1 1,0 0-1,0-1 0,0 1 1,0-1-1,0 1 1,0-1-1,0 0 1,0 0-1,1 1 0,-1-1 1,0 0-1,0 0 1,0 0-1,0 0 0,1 0 1,-1 0-1,0 0 1,0-1-1,0 1 1,0 0-1,0-1 0,2 0 1,46-13 202,-19-2-228,37-23 0,-48 26-10,1 1 0,0 0 0,1 2 1,0 1-1,27-9 0,-48 18 17,1 0-1,-1-1 1,1 1-1,0 0 1,-1 0-1,1 0 1,-1 0-1,1-1 1,0 1-1,-1 0 1,1 0-1,-1 0 1,1 0-1,0 0 1,-1 1-1,1-1 1,-1 0-1,1 0 1,0 0-1,-1 0 1,1 1 0,-1-1-1,1 0 1,-1 0-1,1 1 1,-1-1-1,1 1 1,-1-1-1,1 0 1,-1 1-1,0-1 1,1 1-1,0 0 1,-4 21-56,-21 23 36,-7-7-1019,30-37 443,-1 1 0,0-1 0,0 0 0,0 0 0,0 0 1,0 0-1,0 0 0,0 0 0,0 0 0,0 0 0,-4 0 0,-7-1-6660</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6.711"/>
    </inkml:context>
    <inkml:brush xml:id="br0">
      <inkml:brushProperty name="width" value="0.025" units="cm"/>
      <inkml:brushProperty name="height" value="0.025" units="cm"/>
    </inkml:brush>
  </inkml:definitions>
  <inkml:trace contextRef="#ctx0" brushRef="#br0">1 1 16816,'0'0'4676,"65"14"-5028,-32 2-1474,0 2-1953,3 1-3044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27.085"/>
    </inkml:context>
    <inkml:brush xml:id="br0">
      <inkml:brushProperty name="width" value="0.025" units="cm"/>
      <inkml:brushProperty name="height" value="0.025" units="cm"/>
    </inkml:brush>
  </inkml:definitions>
  <inkml:trace contextRef="#ctx0" brushRef="#br0">142 257 11339,'0'0'5429,"4"-9"-1585,1 2-2799,-3 4-754,0 1 0,-1-1 1,1 1-1,0-1 0,-1 0 0,0 0 0,1 0 0,-1 0 0,0 0 1,-1 0-1,1 0 0,0 0 0,-1 0 0,0 0 0,0-1 0,0-2 1,0 5-202,-1 0 1,1 0 0,-1 0 0,0 0-1,1 0 1,-1 0 0,0 0 0,1 0-1,-1 0 1,0 1 0,0-1 0,0 0-1,0 1 1,0-1 0,0 0 0,0 1-1,0-1 1,0 1 0,0 0 0,0-1-1,0 1 1,0 0 0,0 0 0,0-1-1,-1 1 1,1 0 0,0 0 0,0 0 0,0 1-1,0-1 1,0 0 0,0 0 0,-2 1-1,-2 0-26,0 0-1,1 0 0,-1 0 1,1 0-1,-1 1 1,1 0-1,-7 3 0,2 2 96,1 0 0,-1 0 0,1 0 0,1 1-1,-1 1 1,-6 10 0,10-14-61,1 0-1,0 0 1,0 1 0,0-1-1,1 1 1,-1 0-1,1 0 1,1 0 0,-1 0-1,1 0 1,0 0 0,0 10-1,2-15-93,-1 1 0,1-1 0,-1 1 0,1 0 0,0-1 0,-1 1 0,1-1 0,0 0-1,0 1 1,0-1 0,0 1 0,0-1 0,1 0 0,-1 0 0,0 0 0,1 0 0,-1 0 0,0 0 0,1 0 0,-1 0 0,1-1-1,-1 1 1,1 0 0,0-1 0,-1 1 0,1-1 0,-1 0 0,1 0 0,0 1 0,0-1 0,-1 0 0,4-1 0,5 2 7,0-1 1,0-1-1,0 0 1,16-3-1,-6-2-11,0-1 0,0-1 0,-1-1 0,-1 0 0,1-1 0,27-21 0,-10 4 0,-2-2 0,34-35 0,-59 56 0,0-1 0,-1-1 0,0 1 0,-1-1 0,0-1 0,0 1 0,-1-1 0,0 0 0,-1-1 0,-1 1 0,6-21 0,-10 31 0,0 1 0,1-1 0,-1 1 0,0-1 0,0 1 0,0-1 0,0 1 0,0-1 0,0 1 0,0-1 0,0 1 0,0-1 0,0 1 0,0-1 0,-1 1 0,1-1 0,0 1 0,0 0 0,0-1 0,0 1 0,-1-1 0,1 1 0,0-1 0,-1 1 0,1 0 0,0-1 0,-1 1 0,1-1 0,0 1 0,-1 0 0,1 0 0,-1-1 0,0 1 0,-17 5 0,-15 22 0,24-14-12,1 0-1,0 1 1,1 0-1,0 0 1,1 0-1,1 1 1,0-1 0,1 1-1,1 1 1,0-1-1,1 0 1,0 17 0,2-25-58,0 1 0,1-1 1,-1 0-1,1 0 1,1 0-1,-1 0 1,1 0-1,0 0 1,1-1-1,0 1 1,0-1-1,0 1 0,1-1 1,0 0-1,0 0 1,1-1-1,-1 1 1,1-1-1,0 0 1,1 0-1,-1-1 1,1 1-1,0-1 1,0-1-1,0 1 0,1-1 1,13 5-1,27 3-7809,5-10-12113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236"/>
    </inkml:context>
    <inkml:brush xml:id="br0">
      <inkml:brushProperty name="width" value="0.025" units="cm"/>
      <inkml:brushProperty name="height" value="0.025" units="cm"/>
    </inkml:brush>
  </inkml:definitions>
  <inkml:trace contextRef="#ctx0" brushRef="#br0">44 150 10442,'3'-9'2765,"6"-19"-738,-4 8 1321,1 0-1,1 1 1,18-34-1,-24 114-2092,-6-36-1182,0 0 0,-2-1 1,-1 0-1,-19 39 0,14-34 318,1 0-1,-9 36 0,21-64-382,0-1 0,0 0 0,0 0 0,-1 1 0,1-1 0,0 0 0,0 1 0,0-1 0,0 0 0,0 1 0,0-1 0,0 1 0,0-1 0,0 0 0,0 1 0,0-1 0,0 0 0,0 1 0,0-1 0,0 0 0,0 1 0,0-1 0,0 0 0,1 1 0,-1-1 0,0 0 0,0 0 0,0 1 0,1-1 0,-1 0 0,0 1 0,0-1 0,1 0 0,-1 0 0,0 1 0,0-1 0,1 0 0,-1 0 0,0 0 0,1 0 0,-1 1 0,18-7 135,16-19 67,-9 0-163,0-1 1,-1-2-1,-2 0 0,-1-2 0,-2 0 1,26-51-1,-63 160-271,13-61 246,1-9-14,1 0 0,0 1 1,1 0-1,-1 0 0,2 0 0,0 0 0,0 0 0,1 0 1,0 0-1,2 15 0,-2-24-3,1-1-1,-1 1 1,1-1 0,-1 1-1,1-1 1,-1 1 0,1-1 0,-1 1-1,1-1 1,-1 1 0,1-1-1,-1 0 1,1 0 0,0 1 0,-1-1-1,1 0 1,-1 0 0,1 1-1,0-1 1,-1 0 0,1 0 0,0 0-1,-1 0 1,1 0 0,0 0-1,0 0 1,-1 0 0,1-1-1,-1 1 1,1 0 0,0 0 0,-1 0-1,1-1 1,0 1 0,-1 0-1,1-1 1,-1 1 0,1 0 0,0-2-1,23-14 203,-9 1-202,-1 0 0,-1-1-1,0 0 1,-2-1 0,1 0 0,-2-1 0,0 0-1,-2-1 1,9-25 0,-22 64-5,-2 1 0,1 1 0,1 0 0,1 0 0,0 0 0,2 0 0,1 27 0,1-48 0,0-1 0,1 1 0,-1-1 0,0 1 0,0 0 0,1-1 0,-1 1 0,0-1 0,1 1 0,-1-1 0,1 0 0,-1 1 0,0-1 0,1 1 0,-1-1 0,1 0 0,-1 1 0,1-1 0,0 0 0,-1 1 0,1-1 0,-1 0 0,1 0 0,-1 0 0,1 0 0,0 1 0,-1-1 0,1 0 0,-1 0 0,1 0 0,0 0 0,-1 0 0,1 0 0,0-1 0,-1 1 0,1 0 0,-1 0 0,1 0 0,-1-1 0,2 1 0,24-12 0,-9-3 0,1-1 0,-2-1 0,0 0 0,-1-1 0,-1-1 0,15-25 0,-26 40 0,-3 4 0,0 0 0,0 0 0,0 1 0,0-1 0,0 0 0,0 0 0,0 0 0,0 0 0,0 1 0,0-1 0,1 0 0,-1 0 0,0 0 0,0 0 0,0 0 0,0 0 0,0 1 0,1-1 0,-1 0 0,0 0 0,0 0 0,0 0 0,0 0 0,1 0 0,-1 0 0,0 0 0,0 0 0,0 0 0,0 0 0,1 0 0,-1 0 0,0 0 0,0 0 0,0 0 0,1 0 0,-1 0 0,0 0 0,0 0 0,0 0 0,0 0 0,1 0 0,-1 0 0,0 0 0,0 0 0,0 0 0,0-1 0,0 1 0,1 0 0,-1 0 0,0 0 0,0 0 0,0 0 0,0-1 0,0 1 0,0 0 0,0 0 0,1 0 0,-1 0 0,0 0 0,0-1 0,0 1 0,0 0 0,0 0 0,0 27 0,-8 34 0,7-56 0,-6 22 0,2-1 0,-3 52 0,8-77 0,0 0 0,0-1 0,0 1 0,0 0 0,0-1 0,0 1 0,0 0 0,0-1 0,0 1 0,1 0 0,-1-1 0,0 1 0,0 0 0,1-1 0,-1 1 0,0 0 0,1-1 0,-1 1 0,1-1 0,-1 1 0,1-1 0,-1 1 0,1-1 0,-1 1 0,1-1 0,-1 0 0,1 1 0,0-1 0,-1 0 0,1 1 0,-1-1 0,1 0 0,0 0 0,-1 0 0,1 0 0,0 1 0,-1-1 0,1 0 0,0 0 0,0 0 0,-1 0 0,1-1 0,0 1 0,-1 0 0,1 0 0,0 0 0,-1 0 0,1-1 0,0 1 0,3-2 0,0 1 0,-1-1 0,1 1 0,0-1 0,-1 0 0,0 0 0,6-5 0,2-4-630,-2 1 0,1-1 0,-2-1-1,12-18 1,-9 10-1340,-1 0-1,-1 0 0,-1-1 0,8-31 1,-3-7-6678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595"/>
    </inkml:context>
    <inkml:brush xml:id="br0">
      <inkml:brushProperty name="width" value="0.025" units="cm"/>
      <inkml:brushProperty name="height" value="0.025" units="cm"/>
    </inkml:brush>
  </inkml:definitions>
  <inkml:trace contextRef="#ctx0" brushRef="#br0">174 0 16560,'0'0'2599,"-4"14"562,-10 30-1072,3 1 1,2 1-1,2 0 1,-2 52-1,15-6-2066,-5-84-35,0-1 1,1 1 0,1-1-1,-1 1 1,1-1 0,0 0-1,1 0 1,0 0 0,7 10-1,-24-55-5972,-49-57-2673,27 51 8016,-4 1 3383,38 43-2473,0-1 0,0 0-1,1 1 1,-1-1 0,0 0-1,0 0 1,1 0 0,-1 0-1,1 0 1,-1 0 0,1 0 0,-1 0-1,1 0 1,-1 0 0,1 0-1,0 0 1,0 0 0,0 0-1,-1 0 1,1 0 0,0-2-1,1 2-139,-1 0-1,1 0 0,0 0 1,-1 0-1,1 0 0,-1 1 1,1-1-1,0 0 0,0 1 1,0-1-1,-1 0 0,1 1 1,0-1-1,0 1 0,0-1 1,0 1-1,0 0 0,0-1 1,1 1-1,9-3 53,1 1 0,-1 1 0,19-1 1,-11 1 438,19-3-564,51-6 102,-83 8-1007,1 1-1,0-1 0,-1-1 0,0 1 0,12-7 0,-7-4-5855,-7-4-3945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4.952"/>
    </inkml:context>
    <inkml:brush xml:id="br0">
      <inkml:brushProperty name="width" value="0.025" units="cm"/>
      <inkml:brushProperty name="height" value="0.025" units="cm"/>
    </inkml:brush>
  </inkml:definitions>
  <inkml:trace contextRef="#ctx0" brushRef="#br0">0 0 18898,'0'0'7911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5.688"/>
    </inkml:context>
    <inkml:brush xml:id="br0">
      <inkml:brushProperty name="width" value="0.025" units="cm"/>
      <inkml:brushProperty name="height" value="0.025" units="cm"/>
    </inkml:brush>
  </inkml:definitions>
  <inkml:trace contextRef="#ctx0" brushRef="#br0">274 83 11499,'0'0'2957,"2"-10"156,-2 7-2956,1 1-4,-1 0 0,1 0-1,-1 0 1,1 0 0,-1 0 0,0-1 0,0 1 0,0 0-1,0 0 1,0 0 0,-1 0 0,1 0 0,0-1 0,-1 1-1,0 0 1,1 0 0,-1 0 0,0 0 0,0 0 0,0 1-1,0-1 1,-1 0 0,1 0 0,0 1 0,-1-1 0,1 1-1,-1-1 1,0 1 0,1-1 0,-1 1 0,0 0 0,0 0-1,0 0 1,0 0 0,0 0 0,0 1 0,0-1 0,-3 0-1,-2-1-33,0 2-1,0-1 0,0 0 0,1 1 1,-1 1-1,0-1 0,0 1 1,0 0-1,0 1 0,1-1 0,-1 1 1,1 1-1,-1-1 0,1 1 0,0 0 1,0 0-1,0 1 0,0 0 0,1 0 1,-1 0-1,1 1 0,-7 8 0,3-1-20,0 0-1,1 0 1,1 1-1,0 0 1,0 1-1,2-1 0,0 1 1,0 0-1,-4 24 1,-3 41 768,11-73-836,0 1 1,1 0-1,0 0 0,1 0 0,-1-1 1,1 1-1,1 0 0,-1-1 0,4 10 1,-3-14-22,-1 0 0,1 1 0,-1-1 0,1 0 1,0 0-1,0 0 0,0-1 0,0 1 0,0 0 0,1-1 1,-1 0-1,0 1 0,1-1 0,-1 0 0,1 0 0,-1 0 1,1-1-1,0 1 0,-1 0 0,1-1 0,0 0 0,-1 0 1,1 0-1,0 0 0,0 0 0,-1 0 0,1-1 0,0 1 1,-1-1-1,1 0 0,3-1 0,4-1 24,-1 0 1,1-1-1,-1 0 1,0-1-1,-1 1 0,1-2 1,9-6-1,-14 8 43,1 1 1,-1-1-1,0 0 0,0 0 0,0 0 0,-1 0 0,1-1 0,-1 0 1,0 1-1,0-1 0,-1 0 0,1 0 0,-1-1 0,2-8 1,-4 13-54,0 1 1,0-1 0,0 1 0,0-1-1,0 0 1,-1 1 0,1-1 0,0 1 0,0-1-1,-1 1 1,1-1 0,0 1 0,-1 0-1,1-1 1,0 1 0,-1-1 0,1 1-1,0 0 1,-1-1 0,1 1 0,-1 0 0,1-1-1,-1 1 1,1 0 0,-1 0 0,1-1-1,-1 1 1,1 0 0,-1 0 0,1 0 0,-1 0-1,0 0 1,1 0 0,-1 0 0,1 0-1,-1 0 1,1 0 0,-1 0 0,1 0-1,-1 0 1,0 0 0,1 1 0,-1-1 0,1 0-1,-1 0 1,1 1 0,0-1 0,-1 0-1,1 1 1,-1-1 0,1 0 0,-1 1-1,-30 16 10,24-12-33,1 1 0,-1 0 1,1 0-1,0 1 1,0 0-1,1 0 0,0 0 1,0 1-1,1-1 1,0 1-1,0 0 0,-4 15 1,8-23-2,0 0 0,0 1 0,0-1 0,0 0 0,0 0 0,0 1 0,0-1 1,0 0-1,0 1 0,0-1 0,0 0 0,0 0 0,1 1 0,-1-1 0,0 0 0,0 0 0,0 1 0,0-1 1,1 0-1,-1 0 0,0 1 0,0-1 0,0 0 0,1 0 0,-1 0 0,0 1 0,1-1 0,-1 0 0,0 0 0,0 0 1,1 0-1,-1 0 0,0 0 0,1 0 0,-1 0 0,0 0 0,0 0 0,1 0 0,-1 0 0,0 0 0,1 0 1,-1 0-1,0 0 0,1 0 0,-1 0 0,0 0 0,1 0 0,16-5 61,0-5-8,0-1-1,0-1 1,-1 0 0,27-28-1,32-23-42,-74 62-21,1-1 0,-1 1 0,1 0 1,-1 1-1,1-1 0,-1 0 0,1 0 0,0 1 1,-1-1-1,1 1 0,0-1 0,0 1 0,-1 0 1,1 0-1,0-1 0,0 1 0,1 1 0,-2-1 5,0 0 0,0 1-1,0-1 1,-1 1-1,1-1 1,0 1-1,0 0 1,0-1 0,-1 1-1,1 0 1,-1-1-1,1 1 1,0 0-1,-1 0 1,1 0 0,-1 0-1,1-1 1,-1 1-1,0 0 1,1 0 0,-1 0-1,0 1 1,2 9-19,-1-1 1,-1 0-1,0 1 1,-2 18-1,1-4 94,-9 81 417,35-150-6100,-14 16-1421,1-4-5526</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329"/>
    </inkml:context>
    <inkml:brush xml:id="br0">
      <inkml:brushProperty name="width" value="0.025" units="cm"/>
      <inkml:brushProperty name="height" value="0.025" units="cm"/>
    </inkml:brush>
  </inkml:definitions>
  <inkml:trace contextRef="#ctx0" brushRef="#br0">1 402 18097,'0'0'8285,"11"4"-6496,-5-1-1687,-1-1 0,1 0 0,0 0 0,-1-1 1,1 1-1,0-1 0,0-1 0,0 1 0,0-1 1,0 0-1,0 0 0,-1-1 0,1 0 0,0 0 1,0 0-1,0-1 0,-1 0 0,1 0 0,-1 0 0,11-6 1,0-2-63,0-1 1,0 0-1,17-17 1,-29 24-37,0 0-1,0 0 1,0 0 0,0-1 0,-1 1 0,0-1 0,0 0 0,0 0 0,0 0 0,-1-1-1,0 1 1,0 0 0,0-1 0,-1 1 0,1-9 0,-2 13 4,0 0-1,0 0 1,0 0-1,0 0 1,-1 0 0,1 0-1,0 0 1,0 1 0,-1-1-1,1 0 1,-1 0 0,1 0-1,-1 0 1,1 1 0,-1-1-1,0 0 1,1 0 0,-1 1-1,0-1 1,1 1 0,-1-1-1,0 0 1,0 1-1,0 0 1,1-1 0,-1 1-1,0-1 1,0 1 0,0 0-1,0 0 1,0-1 0,0 1-1,0 0 1,0 0 0,0 0-1,0 0 1,0 0 0,0 0-1,0 0 1,1 1-1,-1-1 1,0 0 0,0 0-1,0 1 1,0-1 0,0 1-1,-1 0 1,-3 0 8,0 1 0,0 0 0,0 0 1,1 0-1,-1 0 0,0 1 0,1 0 0,-5 4 0,-6 9 48,0 1-1,2 1 1,0 1-1,0 0 0,-12 27 1,19-34 18,0 1 0,1-1 1,1 1-1,0 0 1,0 0-1,1 0 0,1 0 1,1 1-1,-1-1 1,2 17-1,0-29-83,0 0 1,1 0-1,-1 0 1,0 0 0,1 1-1,-1-1 1,1 0-1,-1 0 1,1 0-1,-1 0 1,1 0-1,0 0 1,-1 0-1,1-1 1,0 1-1,0 0 1,0 0-1,0 0 1,0-1-1,0 1 1,0 0-1,0-1 1,0 1-1,2 0 1,0 0 3,1 0 1,0 0 0,0-1-1,-1 1 1,1-1-1,0 0 1,7-1-1,-1 0-2,-1 0 0,1-1 0,-1 0 0,0-1-1,16-6 1,-10 0-221,1-1-1,-1-1 1,-1 0-1,1 0 0,-2-2 1,0 0-1,-1 0 1,0-1-1,17-26 0,1-11-57,40-91 1,-8 15 6,-48 104 300,-10 17 25,0 0 0,-1 0 0,1 0 1,-1 0-1,0 0 0,-1-1 1,1 0-1,-1 1 0,1-12 0,-4 18-25,-1 0-1,0 1 1,0-1 0,0 1-1,1-1 1,-1 1-1,0 0 1,0-1 0,1 1-1,-1 0 1,1 0-1,-1 0 1,-2 2 0,-19 21 176,0 1 1,2 0-1,1 2 1,1 0-1,2 1 1,0 1-1,2 0 1,1 2-1,2-1 1,1 1-1,-11 48 1,20-70-206,1 0 0,0-1 0,0 1 0,1 0 0,0 0 0,0 0 0,1-1 0,1 1 0,2 11 0,-3-17 0,0 0 0,1-1 0,-1 1 0,1 0 0,-1-1 0,1 1 0,0-1 0,0 1 0,0-1 0,1 0 0,-1 0 0,1 0 0,-1 0 0,1 0 0,-1-1 0,1 1 0,0-1 0,0 0 0,0 1 0,0-1 0,0-1 0,0 1 0,0 0 0,0-1 0,0 1 0,0-1 0,0 0 0,6-1 0,-8 1-160,0 0 1,0 0-1,0 0 1,0 0-1,0 0 0,0 0 1,0-1-1,0 1 0,0 0 1,0-1-1,0 1 1,0-1-1,0 1 0,0-1 1,0 1-1,0-1 0,0 0 1,-1 1-1,3-3 1,-2 1-954,0-1 0,1 0 0,-1 1 0,0-1 0,0 0 0,0 0 0,-1 0 0,1 0 0,-1-4 0,1 0-1071,2-12-9977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6.765"/>
    </inkml:context>
    <inkml:brush xml:id="br0">
      <inkml:brushProperty name="width" value="0.025" units="cm"/>
      <inkml:brushProperty name="height" value="0.025" units="cm"/>
    </inkml:brush>
  </inkml:definitions>
  <inkml:trace contextRef="#ctx0" brushRef="#br0">105 316 15086,'0'0'3342,"6"-10"331,-2 5-3181,25-49 3476,-27 50-3641,0-1 0,0 1 0,0-1 0,-1 0 0,0 0 0,0 0 0,0 0 1,-1 0-1,0 0 0,0 0 0,0 0 0,-1-5 0,1 9-296,-1 0 1,1 0-1,-1 1 0,1-1 0,-1 0 1,1 0-1,-1 0 0,1 1 0,-1-1 1,0 0-1,1 1 0,-1-1 0,0 1 1,0-1-1,0 1 0,1-1 0,-1 1 1,0-1-1,0 1 0,0 0 0,0-1 1,0 1-1,0 0 0,0 0 0,0 0 1,0 0-1,0 0 0,1 0 0,-1 0 1,0 0-1,0 0 0,0 0 0,0 0 0,0 1 1,0-1-1,0 0 0,-1 1 0,-2 0-35,0 1-1,0-1 0,0 1 0,1 0 0,-1 0 0,0 0 0,-5 4 0,0 3-1,1 0-1,0 0 1,0 1 0,1 1-1,1-1 1,-1 1 0,2 0-1,-1 0 1,2 1 0,-1 0-1,2 0 1,-1 0-1,2 0 1,0 0 0,-2 23-1,4-34 7,0 0 0,0 0-1,0 0 1,1 0-1,-1 0 1,0 0-1,0 0 1,0 0-1,1 0 1,-1 0-1,0 0 1,1 0-1,-1 0 1,1 0 0,-1-1-1,1 1 1,0 0-1,-1 0 1,1-1-1,0 1 1,-1 0-1,1-1 1,0 1-1,0 0 1,0-1-1,0 1 1,-1-1-1,1 0 1,0 1 0,0-1-1,0 0 1,0 1-1,0-1 1,0 0-1,0 0 1,0 0-1,0 0 1,0 0-1,0 0 1,0 0-1,0 0 1,0 0-1,0-1 1,1 1 0,4-2 15,0 1 0,0-1 0,-1 0 0,1 0 0,-1 0 1,10-7-1,18-15-20,-1-2 0,-1-2 0,-1 0 1,-2-2-1,-1-1 0,-1-2 0,-2 0 0,-1-2 1,24-49-1,-31 50-524,-50 105 277,-32 80 524,60-135-211,1 0-1,0 1 0,2-1 0,0 1 1,1 0-1,0 0 0,2 23 0,0-38-143,0 0-1,0-1 1,0 1 0,0-1-1,1 1 1,-1-1 0,0 1-1,1-1 1,-1 1-1,1-1 1,0 1 0,0-1-1,-1 0 1,1 1 0,0-1-1,0 0 1,0 1-1,0-1 1,0 0 0,1 0-1,-1 0 1,0 0 0,0 0-1,1-1 1,2 3 0,-2-3-429,0 1 1,0-1 0,1 0 0,-1 1 0,0-1 0,1 0 0,-1 0-1,0 0 1,0-1 0,1 1 0,2-1 0,22-10-10278</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438"/>
    </inkml:context>
    <inkml:brush xml:id="br0">
      <inkml:brushProperty name="width" value="0.025" units="cm"/>
      <inkml:brushProperty name="height" value="0.025" units="cm"/>
    </inkml:brush>
  </inkml:definitions>
  <inkml:trace contextRef="#ctx0" brushRef="#br0">79 163 19122,'0'0'5990,"-5"13"-3428,-11 32-1713,1 1 0,3 0 0,1 1-1,3 0 1,-3 59 0,11-106-889,0 1-1,-1 0 1,1-1 0,0 1-1,0 0 1,0 0 0,0-1-1,0 1 1,0 0 0,0 0-1,1-1 1,-1 1 0,0 0 0,0-1-1,0 1 1,1 0 0,-1 0-1,0-1 1,1 1 0,-1-1-1,1 1 1,-1 0 0,1-1-1,-1 1 1,1-1 0,-1 1-1,1-1 1,-1 1 0,1-1-1,0 0 1,-1 1 0,1-1-1,0 0 1,-1 1 0,1-1-1,0 0 1,-1 0 0,1 0-1,0 0 1,0 1 0,-1-1 0,1 0-1,0 0 1,0 0 0,-1-1-1,2 1 1,1-1-217,-1 0 1,1 0-1,-1 0 0,0 0 1,1 0-1,-1 0 0,0-1 1,0 1-1,0-1 0,0 0 1,0 1-1,2-5 0,2-4-919,0 0 0,-1 0-1,0-1 1,-1 1-1,0-1 1,-1 0-1,0 0 1,-1-1 0,0 1-1,-1 0 1,0-1-1,-2-22 1,-2-15-2295,-15-78 0,15 114 3387,-5-30 444,-4-26 2863,6 23 3950,5 45-4813,2 33-903,0-28-1540,0-1 0,0 0 0,0 0 0,0 0 0,1 0 0,-1 0 0,1-1 0,-1 1 0,1 0 0,0-1 0,0 1 0,0-1 0,1 1 0,-1-1 0,4 2 0,-2-1-816,1 0 0,0 0-1,-1 0 1,1-1 0,0 0-1,1 0 1,-1-1-1,8 2 1,12 1-4599</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7.072"/>
    </inkml:context>
    <inkml:brush xml:id="br0">
      <inkml:brushProperty name="width" value="0.025" units="cm"/>
      <inkml:brushProperty name="height" value="0.025" units="cm"/>
    </inkml:brush>
  </inkml:definitions>
  <inkml:trace contextRef="#ctx0" brushRef="#br0">0 1 17008,'0'0'7399,"10"62"-5189,3-45-512,2 1-994,0 0-511,6-2-97,1-3-481,4-4-1376,3-7-1378,-5-2-1922,0 0-3203</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7.781"/>
    </inkml:context>
    <inkml:brush xml:id="br0">
      <inkml:brushProperty name="width" value="0.025" units="cm"/>
      <inkml:brushProperty name="height" value="0.025" units="cm"/>
    </inkml:brush>
  </inkml:definitions>
  <inkml:trace contextRef="#ctx0" brushRef="#br0">83 0 7207,'0'0'16068,"-1"12"-14402,-1 1-1289,-1-1 0,0 1 1,-1-1-1,0 0 0,-1 0 0,0 0 1,-1 0-1,-8 10 0,8-12-177,1-3-128,1 0 0,0 1 0,0-1 0,0 0 1,1 1-1,-3 10 0,6-18-94,0 1 1,1-1 0,-1 1-1,0 0 1,0-1 0,0 1-1,0-1 1,1 1 0,-1-1-1,0 1 1,1-1 0,-1 1-1,0-1 1,1 1 0,-1-1-1,1 1 1,-1-1-1,0 1 1,1-1 0,-1 0-1,1 1 1,-1-1 0,1 0-1,-1 0 1,1 1 0,0-1-1,-1 0 1,1 0 0,-1 0-1,1 0 1,0 1 0,-1-1-1,1 0 1,-1 0-1,1 0 1,0 0 0,-1-1-1,1 1 1,-1 0 0,1 0-1,-1 0 1,1 0 0,0-1-1,0 1 1,32-7-1741,-16 1 553,1 0 0,0 2 0,0 0 0,34-2-1,-49 5 1237,-1 1 0,1 0 0,0 0-1,0 0 1,0 0 0,-1 0 0,1 1-1,0 0 1,0-1 0,-1 1 0,1 0 0,0 0-1,-1 0 1,1 1 0,-1-1 0,1 1-1,-1-1 1,0 1 0,0 0 0,0 0-1,0 0 1,0 0 0,0 0 0,0 0-1,0 0 1,-1 1 0,0-1 0,1 1-1,-1-1 1,0 1 0,0-1 0,0 1-1,0 0 1,-1 0 0,1-1 0,-1 1-1,0 0 1,1 0 0,-1 0 0,-1-1-1,1 4 1,-1-2 247,0 0-1,-1 0 1,1-1 0,-1 1-1,0 0 1,1-1 0,-2 0-1,1 1 1,0-1-1,-1 0 1,1 0 0,-1 0-1,0 0 1,0-1 0,0 1-1,0-1 1,-1 0-1,1 1 1,-1-2 0,1 1-1,-7 2 1,-5 3 590,-1-1 0,0 0 0,-29 6 0,39-10-778,0-1 0,0 0 0,0-1 0,0 1 0,-11-2 0,16 1-165,1 0 0,-1 0-1,0-1 1,0 1 0,0 0 0,0-1 0,0 1-1,0-1 1,1 1 0,-1-1 0,0 1-1,0-1 1,0 1 0,1-1 0,-1 0 0,0 1-1,1-1 1,-1 0 0,1 1 0,-1-1 0,1 0-1,-1 0 1,1 0 0,0 0 0,-1 0 0,1 1-1,0-1 1,-1 0 0,1 0 0,0 0 0,0 0-1,0 0 1,0 0 0,0 0 0,0 0-1,0 0 1,0 0 0,1 0 0,-1 0 0,0 0-1,0 1 1,1-1 0,-1 0 0,2-2 0,1-4-1267,0 0 0,1 0 0,0 0 0,1 0 0,7-8 0,-9 10 464,24-29-6357</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125"/>
    </inkml:context>
    <inkml:brush xml:id="br0">
      <inkml:brushProperty name="width" value="0.025" units="cm"/>
      <inkml:brushProperty name="height" value="0.025" units="cm"/>
    </inkml:brush>
  </inkml:definitions>
  <inkml:trace contextRef="#ctx0" brushRef="#br0">154 0 18321,'0'0'5579,"-1"13"-4052,-13 93 1068,3-33-2040,3 1 0,1 84 0,15-115-1288,5-18-3654,-14-39-6383,-8-5 6564,7 14 2873,-15-24-5131</inkml:trace>
  <inkml:trace contextRef="#ctx0" brushRef="#br0" timeOffset="1">44 320 5189,'0'0'5189,"-32"-58"-737,23 41-1153,7 7-1153,2 5-416,12 2-1218,11 2-480,9 1 32,4-1-64,4-3-1377,7-4-4132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8.951"/>
    </inkml:context>
    <inkml:brush xml:id="br0">
      <inkml:brushProperty name="width" value="0.025" units="cm"/>
      <inkml:brushProperty name="height" value="0.025" units="cm"/>
    </inkml:brush>
  </inkml:definitions>
  <inkml:trace contextRef="#ctx0" brushRef="#br0">182 153 15375,'0'0'2711,"-10"-11"44,-37-31-395,45 40-2281,0 1-1,0-1 1,0 1 0,0-1 0,0 1 0,-1 0 0,1 0 0,0 0 0,-1 0 0,1 0 0,-1 1 0,1-1 0,-1 1 0,1-1 0,-1 1 0,1 0 0,-1 0-1,1 0 1,-1 0 0,1 1 0,-1-1 0,1 1 0,-1-1 0,1 1 0,0 0 0,-1 0 0,1 0 0,0 0 0,0 0 0,0 1 0,-1-1 0,1 1-1,1-1 1,-1 1 0,0 0 0,0 0 0,1 0 0,-1 0 0,1 0 0,-1 0 0,1 0 0,0 0 0,-2 5 0,-2 4-70,0-1 1,1 1 0,0 0-1,1 0 1,0 0-1,1 0 1,-1 18 0,2-28-11,1 1 0,0 0 1,0 0-1,0 0 1,0 0-1,1 0 0,-1 0 1,0 0-1,1 0 0,-1 0 1,1 0-1,0 0 1,-1-1-1,1 1 0,0 0 1,0-1-1,0 1 0,0 0 1,1-1-1,-1 1 1,0-1-1,1 0 0,2 3 1,-1-3 15,-1 0 0,1 0 0,0 0 0,0-1 0,-1 1 0,1-1 0,0 1 0,0-1 0,0 0 1,0 0-1,-1-1 0,1 1 0,0 0 0,4-2 0,5-1 109,0-1 0,-1 0 0,0-1-1,0-1 1,0 1 0,16-12 0,-8 2 125,0-1 0,-1-1 0,28-34 0,-39 43-114,0-1 1,-1 1-1,0-2 0,-1 1 1,0-1-1,0 1 1,-1-1-1,-1 0 1,1-1-1,-2 1 1,3-12-1,-8 17-113,-4 10-89,-7 12-69,5 0 129,0 0 1,1 0-1,1 1 1,1 0-1,0 0 0,1 0 1,1 1-1,-2 28 1,5-45 12,1-1 1,0 1-1,0 0 0,-1 0 1,1-1-1,1 1 0,-1 0 0,0 0 1,0-1-1,1 1 0,-1 0 1,1-1-1,-1 1 0,1 0 1,0-1-1,0 1 0,-1-1 1,1 1-1,0-1 0,1 1 1,-1-1-1,0 0 0,0 0 1,0 1-1,1-1 0,-1 0 1,1 0-1,-1 0 0,1 0 1,-1-1-1,1 1 0,0 0 0,-1-1 1,1 1-1,0-1 0,-1 1 1,1-1-1,0 0 0,0 0 1,-1 0-1,1 0 0,0 0 1,0 0-1,2-1 0,3 0 44,1 0-1,-1-1 1,0 0-1,0-1 1,0 1-1,-1-1 1,1 0-1,-1-1 1,9-6-1,-3 2 8,-2-2-1,1 1 0,-1-1 1,-1-1-1,0 0 0,-1 0 1,0-1-1,9-16 0,-20 64-317,3-15 154,0-17 112,-2 4-2,1 0-1,1 0 0,-1 0 1,1 0-1,1 0 1,2 14-1,-3-20 0,1-1 1,0 1-1,0 0 1,0 0-1,0-1 1,0 1-1,0-1 0,0 1 1,0-1-1,1 1 1,-1-1-1,0 0 1,1 0-1,-1 0 0,1 1 1,0-1-1,-1-1 1,1 1-1,0 0 1,-1 0-1,1-1 0,0 1 1,0-1-1,0 1 1,0-1-1,0 0 1,0 0-1,-1 0 0,1 0 1,0 0-1,0 0 1,0 0-1,0-1 0,2 0 1,4-1 18,-1 0-1,0-1 1,0 0 0,0 0-1,0 0 1,-1-1 0,1 0-1,-1 0 1,0-1 0,0 0-1,-1 0 1,1 0 0,-1-1-1,0 0 1,5-8 0,0 0 88,0 0 0,-1 0 0,-1-1 0,-1 0 0,0-1 0,4-15 0,-13 37-119,-5 17 14,0 1 0,2-1 0,0 1-1,2 0 1,1 0 0,0 28-1,2-51-23,0 0-1,0 0 1,1 0-1,-1 0 1,0 0 0,0 0-1,1 0 1,-1-1-1,1 1 1,-1 0-1,1 0 1,-1 0-1,1-1 1,-1 1-1,1 0 1,0 0 0,-1-1-1,1 1 1,0-1-1,-1 1 1,1 0-1,0-1 1,0 1-1,0-1 1,0 0-1,-1 1 1,1-1 0,0 0-1,0 0 1,0 1-1,0-1 1,0 0-1,0 0 1,0 0-1,0 0 1,0 0 0,0 0-1,0 0 1,0 0-1,1-1 1,0 1-190,0-1 0,0 0 0,-1 1 0,1-1 0,0 0 1,0 0-1,0 0 0,-1 0 0,1 0 0,0-1 0,-1 1 0,1 0 1,-1-1-1,1 1 0,-1-1 0,0 1 0,0-1 0,1-2 0,6-22-4770,-2-4-2601</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294"/>
    </inkml:context>
    <inkml:brush xml:id="br0">
      <inkml:brushProperty name="width" value="0.025" units="cm"/>
      <inkml:brushProperty name="height" value="0.025" units="cm"/>
    </inkml:brush>
  </inkml:definitions>
  <inkml:trace contextRef="#ctx0" brushRef="#br0">0 0 12780,'0'0'9545,"8"51"-9513,13-42-256,3-4-2787,6-1-4228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49.654"/>
    </inkml:context>
    <inkml:brush xml:id="br0">
      <inkml:brushProperty name="width" value="0.025" units="cm"/>
      <inkml:brushProperty name="height" value="0.025" units="cm"/>
    </inkml:brush>
  </inkml:definitions>
  <inkml:trace contextRef="#ctx0" brushRef="#br0">141 0 17681,'-11'5'3208,"-2"0"-2204,2-2-169,-1 2-1,1-1 1,0 1-1,0 1 1,1 0-1,-1 1 1,1 0-1,-16 15 1,30-21-1025,1 0-1,0 0 1,0 0 0,-1-1 0,1 1 0,0-1 0,5-1-1,22-3-1304,-25 3 1218,-1 0-1,1 0 1,0 1-1,-1 0 1,1 0-1,0 0 1,7 3-1,-11-3 272,-1 1 1,0 0-1,1 1 0,-1-1 0,0 0 0,0 1 1,0-1-1,0 1 0,0-1 0,-1 1 0,1 0 1,0 0-1,-1 0 0,0 0 0,1 0 0,-1 0 1,0 0-1,0 1 0,0-1 0,0 0 0,0 1 1,-1-1-1,2 5 0,-1-2 168,0 0 0,-1 1 0,1-1 0,-1 0-1,0 0 1,0 0 0,0 0 0,-1 0 0,0 0 0,0 0 0,0 0-1,-1 0 1,0 0 0,1 0 0,-2 0 0,1-1 0,-1 1 0,1-1 0,-1 0-1,0 0 1,-1 0 0,1 0 0,-5 4 0,3-4-106,0 0 0,0 0-1,-1 0 1,1-1 0,-1 0 0,0 0 0,-11 4 0,10-5-527,1 0 0,-1-1 1,0 0-1,1 0 0,-1 0 0,0-1 1,-12-1-1,-2-3-5513</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202"/>
    </inkml:context>
    <inkml:brush xml:id="br0">
      <inkml:brushProperty name="width" value="0.025" units="cm"/>
      <inkml:brushProperty name="height" value="0.025" units="cm"/>
    </inkml:brush>
  </inkml:definitions>
  <inkml:trace contextRef="#ctx0" brushRef="#br0">13 0 14990,'0'0'7100,"0"11"-5696,-4 30 84,-4 152 2838,8-193-4316,0 1 1,0 0-1,0 0 1,0 0-1,0-1 1,1 1-1,-1 0 1,0 0 0,1-1-1,-1 1 1,0 0-1,1-1 1,-1 1-1,1 0 1,-1-1-1,1 1 1,0-1-1,-1 1 1,1 0-1,-1-1 1,1 0-1,0 1 1,0-1 0,-1 1-1,1-1 1,0 0-1,-1 0 1,1 1-1,0-1 1,0 0-1,0 0 1,-1 0-1,1 0 1,0 0-1,0 0 1,0 0 0,-1 0-1,1 0 1,0 0-1,0 0 1,0-1-1,-1 1 1,1 0-1,0 0 1,0-1-1,-1 1 1,1-1-1,0 1 1,0-1 0,38-22 738,-19 1-399,-1 0 0,0-2 0,22-37 0,18-24-170,-59 85-186,0-1 0,0 1-1,0 0 1,0 0 0,1 0 0,-1 0 0,0 0 0,0 0 0,0-1 0,0 1 0,0 0-1,0 0 1,0 0 0,0 0 0,0 0 0,0 0 0,1 0 0,-1 0 0,0 0 0,0-1-1,0 1 1,0 0 0,0 0 0,0 0 0,1 0 0,-1 0 0,0 0 0,0 0 0,0 0-1,0 0 1,0 0 0,1 0 0,-1 0 0,0 0 0,0 0 0,0 0 0,0 0 0,0 0-1,0 0 1,1 0 0,-1 0 0,0 0 0,0 1 0,0-1 0,0 0 0,0 0 0,0 0-1,1 0 1,-1 0 0,0 0 0,0 0 0,0 0 0,0 0 0,0 1 0,0-1-1,3 12-180,-4 16 140,-12 38 173,9-51-109,0 0-1,1 1 1,0 23-1,2-38-15,1-1 0,0 1-1,0-1 1,0 1-1,0 0 1,0-1 0,0 1-1,0-1 1,0 1-1,1-1 1,-1 1 0,0 0-1,0-1 1,0 1 0,1-1-1,-1 1 1,0-1-1,1 1 1,-1-1 0,0 1-1,1-1 1,-1 0-1,0 1 1,1-1 0,-1 1-1,1-1 1,-1 0-1,1 1 1,-1-1 0,1 0-1,-1 0 1,1 1-1,-1-1 1,1 0 0,0 0-1,0 0 1,25-7 155,21-27 124,-32 19-221,-1 0 0,0-1 0,-1-1-1,-1 0 1,-1-1 0,0-1 0,-1 1-1,9-28 1,-35 146-326,15-94 267,-10 60 13,10-60-9,1-1-1,0 1 1,0-1-1,0 1 1,0-1-1,1 1 1,0-1-1,0 0 1,3 9-1,-3-13 0,0 1 1,0-1-1,0 0 0,0 1 1,0-1-1,0 0 0,1 0 0,-1 0 1,0 0-1,1 0 0,-1 0 1,1-1-1,-1 1 0,1 0 0,-1-1 1,1 1-1,-1-1 0,1 1 1,-1-1-1,1 0 0,0 0 0,-1 0 1,1 1-1,0-2 0,-1 1 0,1 0 1,0 0-1,-1 0 0,1-1 1,-1 1-1,1-1 0,-1 0 0,1 1 1,-1-1-1,1 0 0,1-1 1,3-1 8,1 0 0,-1-1 0,0 0 0,0 0 0,-1 0 1,1-1-1,4-5 0,23-40-2845,-29 41 1594,-1 0-1,1 0 1,-2 0-1,1 0 1,-1 0 0,-1-1-1,1-12 1,-1-21-8851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0.545"/>
    </inkml:context>
    <inkml:brush xml:id="br0">
      <inkml:brushProperty name="width" value="0.025" units="cm"/>
      <inkml:brushProperty name="height" value="0.025" units="cm"/>
    </inkml:brush>
  </inkml:definitions>
  <inkml:trace contextRef="#ctx0" brushRef="#br0">6 1 16239,'0'0'11788,"-5"58"-11692,26-49-545,7 1-1441,3-1-768,2 0-1506,3-2-2434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015"/>
    </inkml:context>
    <inkml:brush xml:id="br0">
      <inkml:brushProperty name="width" value="0.025" units="cm"/>
      <inkml:brushProperty name="height" value="0.025" units="cm"/>
    </inkml:brush>
  </inkml:definitions>
  <inkml:trace contextRef="#ctx0" brushRef="#br0">138 237 13453,'0'0'3261,"-11"8"-896,-4 2-1581,1 1-1,1 0 0,-20 20 0,27-25-434,1 0 1,0 1 0,0-1-1,1 1 1,0-1-1,0 1 1,1 1-1,0-1 1,0 0-1,0 1 1,1 0-1,-1 10 1,2-16-331,1-1 0,0 1 0,0-1 1,0 1-1,0-1 0,0 0 0,0 1 0,1-1 0,-1 1 0,0-1 1,1 1-1,-1-1 0,1 0 0,-1 1 0,1-1 0,0 0 0,0 0 0,-1 1 1,1-1-1,0 0 0,0 0 0,0 0 0,0 0 0,0 0 0,2 1 1,0 0-4,0-1 1,1 0-1,-1 0 1,0 0 0,0 0-1,1 0 1,-1-1 0,0 0-1,1 1 1,5-2 0,4 0 93,0 0-1,-1-1 1,1-1 0,-1 0 0,14-6 0,-1-2 325,0-1 1,-1-1-1,0-1 1,-1-1-1,35-30 1,-49 38-452,0-2-1,0 1 1,-1-1 0,0 0 0,-1-1 0,0 0 0,0 0-1,-1-1 1,0 0 0,-1 0 0,0 0 0,-1-1 0,0 1-1,-1-1 1,2-12 0,-5 24 7,0-1-1,0 1 0,1 0 1,-1-1-1,0 1 1,0 0-1,0-1 1,0 1-1,0 0 0,0-1 1,0 1-1,0 0 1,0-1-1,0 1 0,0 0 1,0 0-1,0-1 1,0 1-1,0 0 1,-1-1-1,1 1 0,0 0 1,0-1-1,0 1 1,0 0-1,0 0 1,-1-1-1,1 1 0,0 0 1,0 0-1,-1-1 1,1 1-1,0 0 0,0 0 1,-1 0-1,1-1 1,0 1-1,-1 0 1,-11 8-179,-11 19 103,14-12 158,0 0 0,1 0 1,1 0-1,0 1 0,1 1 0,1-1 0,0 1 0,2-1 0,-4 33 1,7-47-56,0-1 1,0 1 0,0-1-1,0 1 1,0-1 0,1 1 0,-1 0-1,0-1 1,1 0 0,0 1-1,-1-1 1,1 1 0,0-1 0,-1 1-1,1-1 1,0 0 0,0 0 0,0 0-1,0 1 1,1-1 0,-1 0-1,0 0 1,0 0 0,1-1 0,-1 1-1,0 0 1,1 0 0,-1-1-1,1 1 1,-1-1 0,1 1 0,-1-1-1,1 1 1,-1-1 0,1 0-1,-1 0 1,1 0 0,-1 0 0,1 0-1,0 0 1,-1-1 0,1 1 0,-1 0-1,3-1 1,4-1 75,0 0-1,0 0 1,0-1-1,0 0 1,-1-1-1,1 1 1,9-7-1,8-8-41,-1-1 0,0-1-1,-1-1 1,-2-1-1,0-1 1,-1 0 0,-2-2-1,0 0 1,-2-1-1,-1-1 1,15-35 0,-27 55-65,-1 1 1,0-1-1,-1 0 1,0 0-1,1-13 1,-2 20 5,0 0 1,0-1-1,0 1 0,-1 0 1,1-1-1,0 1 1,0 0-1,0-1 0,-1 1 1,1 0-1,0 0 0,0-1 1,-1 1-1,1 0 1,0 0-1,-1 0 0,1-1 1,0 1-1,-1 0 0,1 0 1,0 0-1,-1 0 1,1 0-1,0 0 0,-1-1 1,1 1-1,0 0 0,-1 0 1,1 0-1,0 0 0,-1 0 1,1 1-1,-1-1 1,1 0-1,0 0 0,-1 0 1,1 0-1,0 0 0,-1 0 1,1 0-1,0 1 1,-1-1-1,1 0 0,0 0 1,0 1-1,-1-1 0,1 0 1,0 0-1,0 1 1,-1-1-1,1 0 0,0 1 1,0-1-1,0 0 0,0 1 1,-1-1-1,1 1 1,-9 8-16,0 1 0,1 1 0,0 0 0,1 0 0,0 0 0,0 1 0,-4 12 0,1 0 38,1 0 0,-11 46-1,17-56 24,1 0 1,0 1-1,1-1 0,0 1 0,1-1 0,1 1 0,3 16 0,-4-27-30,1 0 0,0-1 0,0 1 0,0 0 0,0-1 0,1 1 0,-1-1 0,1 0 0,0 0 0,0 1-1,0-1 1,0 0 0,1-1 0,-1 1 0,1 0 0,0-1 0,0 1 0,0-1 0,0 0 0,0 0 0,0 0 0,1 0 0,-1-1 0,0 1 0,1-1 0,0 0 0,-1 0 0,1 0 0,0-1 0,-1 1 0,1-1 0,5 0 0,-7 0-40,-1 0 0,0 0-1,0 0 1,1 0 0,-1 0 0,0 0 0,1-1-1,-1 1 1,0-1 0,0 1 0,1 0 0,-1-1-1,0 0 1,0 1 0,0-1 0,0 0 0,0 0-1,0 0 1,0 1 0,0-1 0,0 0 0,0 0-1,0 0 1,0-1 0,-1 1 0,1 0-1,0 0 1,-1 0 0,1 0 0,-1-1 0,0 1-1,1 0 1,-1 0 0,0-1 0,0 1 0,1 0-1,-1-1 1,0 1 0,0 0 0,-1-1 0,1-1-1,-1-1-129,1 0 0,-1 0 0,0 0 0,0 0 0,-1 0-1,1 0 1,-1 0 0,0 0 0,0 1 0,0-1-1,0 0 1,-5-4 0,-12-10-1305,-1 1 1,-38-26-1,-12-1 2340,126 42 2491,-36 0-3031,114-10-634,-46-6-5918,-28 0-5398</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1.815"/>
    </inkml:context>
    <inkml:brush xml:id="br0">
      <inkml:brushProperty name="width" value="0.025" units="cm"/>
      <inkml:brushProperty name="height" value="0.025" units="cm"/>
    </inkml:brush>
  </inkml:definitions>
  <inkml:trace contextRef="#ctx0" brushRef="#br0">48 1 15535,'0'0'9459,"-2"8"-8151,-4 18-528,-6 23-40,1 1 0,-5 74 0,16-123-735,0 1 0,0 0 0,0 0 0,0-1-1,0 1 1,0 0 0,0 0 0,1-1 0,-1 1-1,1 0 1,-1-1 0,1 1 0,0 0 0,-1-1-1,1 1 1,0-1 0,0 1 0,0-1 0,0 1-1,1-1 1,-1 0 0,0 0 0,0 0 0,3 2-1,-2-2 6,0-1 0,1 1 0,0 0 0,-1-1 0,1 0 0,-1 1 0,1-1 0,0 0 0,-1 0 0,1-1 0,-1 1 0,1 0 0,-1-1 0,1 0 0,-1 1-1,1-1 1,2-2 0,10-4 33,0-1 0,-1 0 0,-1-1 0,1-1 0,-1 0 0,20-21 0,67-79 57,-94 103-90,-1 0 18,17-14-77,-17 23 10,-6 17 67,-16 40 261,14-50-242,-1 0 0,1 0 0,1 0 0,0 1 0,0-1 0,1 1 0,0-1-1,1 1 1,0 12 0,1-21-32,-1 0-1,1-1 1,-1 1-1,1 0 1,0-1-1,-1 1 0,1-1 1,0 1-1,-1-1 1,1 1-1,0-1 1,0 0-1,0 1 0,-1-1 1,1 0-1,0 0 1,0 0-1,0 1 1,0-1-1,-1 0 1,1 0-1,0 0 0,0 0 1,0 0-1,0-1 1,-1 1-1,1 0 1,0 0-1,0 0 0,0-1 1,-1 1-1,1 0 1,0-1-1,0 1 1,0-1-1,31-13 294,-5-5-190,0-2 0,-1 0-1,33-36 1,13-11-66,-71 67-56,0 0 1,-1 1-1,1-1 0,0 0 1,0 0-1,0 0 0,0 1 0,0-1 1,0 0-1,0 1 0,0-1 1,0 1-1,1-1 0,-1 1 1,0-1-1,0 1 0,0 0 0,0 0 1,1 0-1,-1-1 0,0 1 1,2 1-1,-2-1-1,-1 1 0,1 0 0,-1 0 0,1-1 0,-1 1 1,1 0-1,-1 0 0,0 0 0,1 0 0,-1 0 0,0 0 0,0-1 0,1 1 0,-1 0 0,0 0 1,0 0-1,0 0 0,0 0 0,0 0 0,-1 0 0,1 1 0,-16 59 129,-2-17-31,12-32-83,0 1-1,1 0 1,1 0-1,0 1 1,1-1-1,-4 26 1,8-38-114,0-1 0,0 0 0,0 0 1,0 0-1,0 0 0,0 1 0,0-1 0,-1-1 1,1 1-1,0 0 0,0 0 0,0 0 0,0 0 1,0-1-1,0 1 0,0 0 0,0-1 0,4-3-963,0 1 0,0-1 0,-1-1 0,1 1 0,-1 0 0,0-1 0,3-6 0,12-18-7704</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157"/>
    </inkml:context>
    <inkml:brush xml:id="br0">
      <inkml:brushProperty name="width" value="0.025" units="cm"/>
      <inkml:brushProperty name="height" value="0.025" units="cm"/>
    </inkml:brush>
  </inkml:definitions>
  <inkml:trace contextRef="#ctx0" brushRef="#br0">1 175 15182,'0'0'9028,"8"4"-6648,-5-3-2197,0 1 0,0-1 0,0 0 0,0 0 0,0 0 0,1-1 0,-1 1 0,0-1 0,1 0 0,-1 0-1,0 0 1,0 0 0,7-2 0,-2 0 7,-1-1-1,0 0 0,0 0 1,0-1-1,0 0 0,9-7 1,55-45 218,-66 52-351,-1-1 0,1 1 0,-1-1 0,-1 0-1,1 0 1,0 0 0,-1-1 0,0 1 0,-1-1 0,1 0 0,-1 0 0,2-8 0,-4 13-51,0 0 0,0 0 0,0 0 0,0 0 0,0 1 0,0-1 0,0 0 0,-1 0 0,1 0 0,0 0 0,-1 0 0,1 1 0,0-1 0,-1 0 0,1 0 0,-1 0 0,0 1 0,1-1 0,-1 0 0,1 1 0,-1-1 0,0 1 0,0-1 0,1 1 0,-1-1 0,0 1 0,0-1 0,0 1 0,1-1 0,-1 1 0,0 0 0,0 0 0,0 0 0,0-1 0,0 1 0,0 0 0,0 0 0,1 0 0,-1 0 1,0 0-1,0 0 0,0 1 0,-2-1 0,-2 1-18,-1-1 1,0 1 0,0 0 0,1 1 0,-1-1 0,-5 4-1,-1 1 15,2 2 0,-1-1-1,1 2 1,0-1 0,1 1-1,0 1 1,0-1 0,1 2-1,0-1 1,1 1 0,0 0-1,1 1 1,0-1 0,1 1-1,0 0 1,1 1 0,1-1-1,0 1 1,0 0 0,1 0 0,0 13-1,2-24 2,0 0 0,0-1-1,0 1 1,0 0 0,0-1-1,1 1 1,-1 0 0,1-1-1,-1 1 1,1 0 0,0-1-1,-1 1 1,1-1 0,0 1-1,0-1 1,0 1 0,0-1-1,0 0 1,0 0 0,1 1-1,-1-1 1,3 1 0,-1 0-7,0-1 0,0 0 0,0 1 0,0-2 0,0 1 1,0 0-1,0-1 0,1 1 0,-1-1 0,0 0 0,5 0 1,2-1-159,0 0 1,-1-1-1,1 0 1,0-1-1,-1 0 1,0 0-1,13-7 1,-4-1-892,0-2 1,0 1-1,-1-2 0,-1-1 0,0 0 1,17-22-1,-15 15-2569,-2-1 0,18-31 0,-8 7-3826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7.615"/>
    </inkml:context>
    <inkml:brush xml:id="br0">
      <inkml:brushProperty name="width" value="0.025" units="cm"/>
      <inkml:brushProperty name="height" value="0.025" units="cm"/>
    </inkml:brush>
  </inkml:definitions>
  <inkml:trace contextRef="#ctx0" brushRef="#br0">0 210 15599,'0'0'8894,"9"3"-7442,-5-2-1299,0 0 1,-1 0-1,1 0 1,0-1-1,0 0 1,0 1-1,-1-1 1,1-1-1,0 1 1,0-1 0,0 1-1,6-3 1,-1 0-6,-1-1 1,0 0 0,1-1-1,-2 0 1,13-9 0,-3 2-67,-1-2 1,28-29-1,-41 40-62,0-1 0,1 0 0,-1 0 0,0 0 0,-1 0-1,1-1 1,-1 1 0,0-1 0,0 1 0,0-1 0,0 0-1,-1 0 1,0 0 0,0 0 0,0 0 0,-1 0 0,0 0-1,0-6 1,-1 10-18,1 0-1,-1-1 1,0 1 0,1 0-1,-1 0 1,0 1-1,0-1 1,0 0 0,1 0-1,-1 0 1,0 0-1,0 1 1,0-1 0,-1 1-1,1-1 1,0 0-1,0 1 1,0 0 0,0-1-1,0 1 1,-1 0-1,1 0 1,0-1 0,0 1-1,-1 0 1,1 0-1,0 0 1,0 0 0,0 1-1,-1-1 1,0 1-1,-4-1-13,1 1 1,-1 0-1,1 0 0,0 1 0,0-1 0,-7 4 0,2 2-6,1-1-1,-1 2 0,2-1 1,-1 1-1,1 0 1,0 1-1,1 0 0,-10 15 1,7-9-3,1 1 0,0 0 0,1 0 0,-10 31 0,17-45 17,0 0 0,1 0 0,-1 0 0,0 0-1,1 0 1,-1 0 0,1 0 0,0 0 0,0 0 0,0 0 0,0 0 0,0 0 0,0 0 0,0 0-1,1 1 1,-1-1 0,1 0 0,-1 0 0,1-1 0,0 1 0,0 0 0,0 0 0,2 2 0,-1-2 1,-1-1 1,1 0-1,0-1 1,0 1-1,0 0 1,0-1 0,0 1-1,0-1 1,0 1-1,0-1 1,0 0 0,0 0-1,0 0 1,0 0-1,0 0 1,1 0 0,-1-1-1,3 0 1,7-3 34,1 0 0,-1 0 0,-1-1 0,1-1 0,-1 0 0,13-9 0,16-21-101,-32 28-55,0 0 0,1 0 0,0 1 0,13-8 0,-21 18 65,0-1 0,-1 1 0,1-1 0,-1 1 0,1-1-1,-1 1 1,0-1 0,0 1 0,0 5 0,0-7 63,-18 144 1213,18-144-1205,0-1-1,0 1 1,0 0-1,0-1 1,0 1-1,0 0 0,1-1 1,-1 1-1,0 0 1,0-1-1,1 1 1,-1-1-1,0 1 1,1 0-1,-1-1 1,1 1-1,-1-1 0,1 1 1,-1-1-1,1 1 1,-1-1-1,1 0 1,-1 1-1,1-1 1,0 0-1,-1 1 1,1-1-1,-1 0 1,1 0-1,0 0 0,-1 1 1,1-1-1,0 0 1,-1 0-1,1 0 1,0 0-1,0 0 1,-1 0-1,1 0 1,0 0-1,-1-1 0,1 1 1,0 0-1,-1 0 1,2-1-1,32-14 445,35-40 86,-53 40-502,0 1 1,1 1 0,35-20-1,-52 32-47,1 1-1,-1-1 0,1 1 0,0-1 1,-1 1-1,1-1 0,0 1 1,-1 0-1,1-1 0,0 1 1,0 0-1,-1 0 0,1-1 1,0 1-1,0 0 0,0 0 1,-1 0-1,1 0 0,0 0 1,0 0-1,0 0 0,-1 0 1,1 0-1,0 1 0,0-1 1,-1 0-1,1 0 0,0 1 0,0-1 1,-1 1-1,1-1 0,0 0 1,-1 1-1,1-1 0,-1 1 1,1-1-1,-1 1 0,1 0 1,-1-1-1,1 1 0,-1 0 1,1-1-1,-1 1 0,0 0 1,1-1-1,-1 1 0,1 1 1,-1 45 77,1-10 47,-1-37-117,1 1 1,0-1-1,-1 1 1,1 0-1,0-1 1,-1 1-1,1-1 1,0 0-1,0 1 0,-1-1 1,1 1-1,0-1 1,0 0-1,0 0 1,-1 0-1,1 1 1,0-1-1,0 0 1,0 0-1,0 0 1,0 0-1,-1 0 1,1 0-1,0-1 1,0 1-1,1-1 1,25-6 151,-15 1-87,1-1 0,-2 0 0,1-1 0,-1 0-1,12-13 1,-15 13-63,0 1 0,1 0-1,-1 0 1,1 1 0,1 0-1,-1 1 1,1 0 0,0 0-1,17-5 1,-26 10-10,-1 0-1,1 0 1,-1 0 0,1 0 0,-1 0-1,0 0 1,1 0 0,-1 0-1,1 0 1,-1 0 0,1 0 0,-1 0-1,1 0 1,-1 1 0,0-1 0,1 0-1,-1 0 1,1 0 0,-1 1-1,0-1 1,1 0 0,-1 1 0,0-1-1,1 0 1,-1 1 0,0-1 0,0 0-1,1 1 1,-1-1 0,0 0-1,0 1 1,1 0 0,1 20 2,-9 21 242,-17 16-69,10-36-2768,13-33-9133</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2.748"/>
    </inkml:context>
    <inkml:brush xml:id="br0">
      <inkml:brushProperty name="width" value="0.025" units="cm"/>
      <inkml:brushProperty name="height" value="0.025" units="cm"/>
    </inkml:brush>
  </inkml:definitions>
  <inkml:trace contextRef="#ctx0" brushRef="#br0">199 0 11691,'0'0'7858,"-11"13"-7324,-43 73 635,-24 80 5050,66-139-5089,4-11-790,1 0-1,1 0 0,1 1 0,0 0 0,1 0 1,0 0-1,-1 31 0,5-47-356,0 0 0,0-1-1,0 1 1,1 0 0,-1-1 0,0 1 0,0 0-1,1 0 1,-1-1 0,0 1 0,1-1 0,-1 1-1,1 0 1,-1-1 0,1 1 0,-1-1 0,1 1 0,-1-1-1,1 1 1,0-1 0,-1 1 0,1-1 0,0 0-1,-1 1 1,1-1 0,0 0 0,-1 0 0,1 1-1,0-1 1,0 0 0,-1 0 0,1 0 0,0 0-1,0 0 1,-1 0 0,1 0 0,0 0 0,0 0-1,-1 0 1,1-1 0,0 1 0,-1 0 0,1 0-1,0-1 1,0 1 0,0-1 0,34-17-766,-26 8 698,0 1-1,0-1 1,-1-1-1,0 0 1,-1 0 0,0 0-1,-1-1 1,0 0-1,5-16 1,-20 72 43,4-24 48,1 0 1,0 1-1,1 24 1,3-45-7,0 1 1,0-1 0,0 1-1,0 0 1,0-1-1,0 1 1,0 0-1,0-1 1,1 1-1,-1-1 1,0 1-1,0 0 1,1-1-1,-1 1 1,0-1-1,1 1 1,-1-1-1,1 1 1,-1-1 0,1 0-1,-1 1 1,1-1-1,-1 1 1,1-1-1,-1 0 1,1 1-1,-1-1 1,1 0-1,0 0 1,-1 0-1,2 1 1,26-2 88,24-16 56,-27 5-137,-17 7-12,0 1 1,0 0-1,0 1 0,0-1 1,1 2-1,-1-1 0,1 1 1,0 0-1,-1 1 0,12-1 1,-19 3 27,0 0 1,0 0-1,0-1 1,0 1-1,-1 0 1,1 0-1,0 0 1,-1 0-1,1 0 1,-1 0-1,1 0 1,-1 0-1,1 0 1,-1 0-1,1 0 1,-1 0-1,0 0 1,0 0-1,0 0 1,1 0-1,-1 0 1,0 1-1,-1-1 1,1 0-1,0 0 1,0 0-1,0 0 1,-1 0-1,1 0 1,-1 2-1,-8 35 1096,0-15-108,7-18-454,6-15-313,4-12-245,-2-1 0,0 0 0,-2 0 0,0-1 0,-2 1 0,0-1 0,-3-38 0,1 40 0,0 20-15,0 0 0,1 1 1,-1-1-1,1 0 0,-1 0 0,1 1 1,0-1-1,-1 1 0,1-1 0,0 1 1,0-1-1,0 1 0,1-1 0,-1 1 1,0 0-1,0 0 0,1 0 0,-1-1 1,0 1-1,1 1 0,0-1 0,-1 0 1,1 0-1,-1 0 0,1 1 0,0-1 1,-1 1-1,1-1 0,0 1 0,0 0 1,-1 0-1,1 0 0,0 0 0,0 0 0,2 0 1,14 0-615,0 1-1,31 5 1,-25-3-513,31 1-4794,3-4-4586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3.620"/>
    </inkml:context>
    <inkml:brush xml:id="br0">
      <inkml:brushProperty name="width" value="0.025" units="cm"/>
      <inkml:brushProperty name="height" value="0.025" units="cm"/>
    </inkml:brush>
  </inkml:definitions>
  <inkml:trace contextRef="#ctx0" brushRef="#br0">37 1 15951,'-2'3'7573,"-2"9"-3492,-21 89-1807,20 7-1815,5-98-438,0-10-18,0 1-1,0 0 0,0-1 0,0 1 1,0 0-1,0-1 0,0 1 1,0 0-1,0-1 0,0 1 0,0 0 1,0-1-1,1 1 0,-1 0 0,0-1 1,1 1-1,-1-1 0,0 1 1,1 0-1,-1-1 0,1 1 0,-1-1 1,0 1-1,1-1 0,0 0 0,-1 1 1,1-1-1,-1 1 0,1-1 1,1 1-1,19-7 117,21-24 81,-10-4-101,-25 25-92,1 0 0,0 1 0,0-1 0,1 2 0,0-1 0,1 1 0,14-8 0,-24 15-14,1 0 1,0 0-1,0 0 0,0 0 1,-1 0-1,1 0 1,0 0-1,0 0 0,0 0 1,0 0-1,-1 0 0,1 1 1,0-1-1,0 0 1,0 1-1,-1-1 0,1 0 1,0 1-1,-1-1 0,1 1 1,0-1-1,-1 1 1,1-1-1,0 1 0,-1 0 1,1-1-1,-1 1 1,1 0-1,-1-1 0,0 1 1,1 0-1,-1 0 0,0-1 1,1 1-1,-1 0 1,0 0-1,0 0 0,0-1 1,0 1-1,1 0 0,-1 0 1,0 0-1,-1 0 1,1-1-1,0 2 0,1 52 30,-1-42 8,-2 25 28,1-26-54,0-1-1,0 1 1,1-1 0,0 1 0,1 0-1,0-1 1,1 1 0,5 16-1,-7-26-30,1-1 0,-1 1 0,1 0 0,-1-1 0,1 1 0,-1-1 0,1 1 0,-1-1 0,1 0-1,-1 1 1,1-1 0,0 1 0,-1-1 0,1 0 0,-1 0 0,1 1 0,0-1 0,-1 0 0,1 0-1,0 0 1,0 0 0,-1 0 0,1 0 0,0 0 0,-1 0 0,1 0 0,0 0 0,-1 0 0,1 0-1,0 0 1,0-1 0,-1 1 0,1 0 0,-1 0 0,1-1 0,0 1 0,-1-1 0,1 1 0,-1 0-1,1-1 1,-1 1 0,1-1 0,0 0 0,23-24-3582,-5-3-1432,0-5-2177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4.278"/>
    </inkml:context>
    <inkml:brush xml:id="br0">
      <inkml:brushProperty name="width" value="0.025" units="cm"/>
      <inkml:brushProperty name="height" value="0.025" units="cm"/>
    </inkml:brush>
  </inkml:definitions>
  <inkml:trace contextRef="#ctx0" brushRef="#br0">73 290 9225,'0'0'9966,"-6"10"-7259,-7 12-1778,6-12-171,0 0-1,1 1 1,0 0-1,0 0 0,1 0 1,1 1-1,0 0 1,-5 23-1,10-34-758,-1 1-1,0-1 1,1 0 0,-1-1-1,1 1 1,-1 0-1,1 0 1,0 0 0,-1 0-1,1 0 1,0 0-1,0-1 1,-1 1 0,1 0-1,0-1 1,0 1-1,0 0 1,0-1 0,0 1-1,0-1 1,0 0 0,0 1-1,0-1 1,0 0-1,0 1 1,0-1 0,0 0-1,0 0 1,0 0-1,0 0 1,0 0 0,1 0-1,-1 0 1,0-1 0,0 1-1,1-1 1,3 1 20,1-1 1,-1 1-1,0-2 1,1 1-1,-1 0 1,8-4-1,-6 0 10,0 0 0,-1 0 0,1-1 1,-1 0-1,0 0 0,0 0 0,-1-1 0,0 0 0,0 0 0,0 0 0,-1 0 0,0-1 0,-1 0 0,0 0 0,0 0 0,0 0 0,-1 0 0,0 0 0,-1-1 0,0 1 0,0-1 0,-1-9 0,0 17-19,0 0 0,-1 0 1,1 0-1,0 1 1,0-1-1,0 0 0,-1 0 1,1 0-1,-1 0 0,1 0 1,0 1-1,-1-1 0,1 0 1,-1 0-1,0 1 1,1-1-1,-1 0 0,0 1 1,1-1-1,-1 0 0,0 1 1,0-1-1,1 1 0,-1 0 1,0-1-1,0 1 0,0 0 1,0-1-1,0 1 1,0 0-1,1 0 0,-1 0 1,0-1-1,0 1 0,0 0 1,0 0-1,0 1 0,0-1 1,0 0-1,0 0 0,0 0 1,0 1-1,1-1 1,-3 1-1,0 0-18,0 0 1,0 0-1,0 0 0,0 1 0,0-1 1,0 1-1,0 0 0,1-1 1,-1 1-1,1 0 0,-5 5 0,4-2-9,0 0-1,0 1 0,1-1 0,-1 0 0,1 1 1,1 0-1,-1-1 0,1 1 0,0 0 0,0 0 1,0 0-1,1 7 0,0-11-61,0 0 0,0 0 0,1 0 0,-1 1 0,1-1 0,-1 0-1,1 0 1,0 0 0,-1 0 0,1 0 0,0 0 0,1 0 0,-1 0 0,0 0 0,0 0 0,1 0 0,-1-1 0,1 1 0,0-1-1,-1 1 1,1-1 0,0 1 0,0-1 0,0 0 0,0 0 0,0 0 0,0 0 0,0 0 0,0-1 0,0 1 0,0-1 0,1 1-1,3-1 1,7 0-434,-1 0-1,1-1 0,0-1 0,-1 0 0,1-1 1,-1 0-1,1-1 0,-1 0 0,0-1 1,-1 0-1,1-1 0,-1 0 0,0-1 0,-1-1 1,0 1-1,13-13 0,-4 3-1115,0-2 1,-1 0-1,-1-1 0,-1-1 0,-1 0 0,0-2 1,11-24-1,-19 33 1489,-1-1 0,-1 0-1,6-23 1,-5-17 5180,-6 54-4922,0 1 1,0 0-1,0 0 1,0 0 0,0 0-1,0 0 1,0-1 0,0 1-1,0 0 1,0 0-1,1 0 1,-1-1 0,0 1-1,0 0 1,0 0-1,0 0 1,0 0 0,0-1-1,0 1 1,-1 0-1,1 0 1,0 0 0,0 0-1,0-1 1,0 1-1,0 0 1,0 0 0,0 0-1,0 0 1,0-1 0,0 1-1,0 0 1,-1 0-1,1 0 1,0 0 0,0 0-1,0 0 1,0-1-1,0 1 1,-1 0 0,1 0-1,0 0 1,0 0-1,0 0 1,0 0 0,-1 0-1,1 0 1,0 0-1,0 0 1,0 0 0,-1 0-1,1 0 1,0 0 0,0 0-1,0 0 1,-1 0-1,-8 11 1925,-8 21-1221,6 3 89,1 0 0,2 1 1,1 0-1,2 0 0,1 1 1,3 69-1,8-60-252,-6-44-636,-1-1-1,0 1 0,0-1 0,1 1 1,-1-1-1,1 1 0,0-1 1,-1 1-1,1-1 0,0 0 0,0 1 1,0-1-1,0 0 0,0 0 1,0 0-1,0 0 0,0 1 0,0-2 1,1 1-1,-1 0 0,0 0 1,1 0-1,-1 0 0,0-1 0,4 2 1,-5-4-87,1 1 1,0-1 0,-1 0 0,1 1-1,-1-1 1,1 0 0,-1 1 0,0-1-1,0 0 1,0 1 0,0-1 0,0 0-1,0 1 1,-1-3 0,1 0-211,-1-5-47,0 0-1,-1 0 1,0 1 0,-1-1-1,0 0 1,0 1-1,-1 0 1,0 0-1,0 0 1,-1 0 0,0 1-1,0-1 1,-1 1-1,-7-7 1,2 2 1029,-1 0 0,-1 1-1,0 0 1,0 1 0,-1 1 0,-26-14 0,51 24-139,0 0 0,0 0 0,0-1 0,20-3 0,6 2-414,-4 1-168,60-2-1191,-32-7-4300,-22-3-2696</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5.431"/>
    </inkml:context>
    <inkml:brush xml:id="br0">
      <inkml:brushProperty name="width" value="0.025" units="cm"/>
      <inkml:brushProperty name="height" value="0.025" units="cm"/>
    </inkml:brush>
  </inkml:definitions>
  <inkml:trace contextRef="#ctx0" brushRef="#br0">59 92 15118,'0'0'9161,"-5"9"-8312,-3 6-681,0 1 1,1-1-1,0 1 1,2 0-1,0 1 1,1-1-1,0 1 0,-2 30 1,6-46-166,0 0 0,0 0 1,0 0-1,0 0 0,0 0 1,1-1-1,-1 1 0,0 0 0,0 0 1,1 0-1,-1 0 0,0-1 0,1 1 1,-1 0-1,1 0 0,-1-1 1,1 1-1,0 0 0,-1 0 0,1-1 1,-1 1-1,1-1 0,0 1 1,0-1-1,-1 1 0,1-1 0,0 1 1,0-1-1,0 0 0,0 1 0,-1-1 1,1 0-1,0 0 0,0 0 1,0 0-1,0 0 0,0 0 0,0 0 1,0 0-1,-1 0 0,1 0 1,0 0-1,0 0 0,0-1 0,0 1 1,0 0-1,0-1 0,5-1 38,0 0 0,0 0 0,-1 0-1,1-1 1,-1 0 0,7-4 0,1-3-7,1-1 0,-2 0 0,1 0 0,-2-1 0,1-1 0,-2 0 0,0-1 0,0 0 0,-1 0 0,-1-1 0,0 0 0,-2-1 0,1 1 0,-2-1 0,4-17 0,-14 54-65,1 0 0,1 1-1,1 0 1,1 0 0,0 0-1,2 0 1,6 38 0,-7-58 82,0-1 0,0 1 0,1 0 0,-1-1 1,0 1-1,1 0 0,0-1 0,-1 1 1,1-1-1,0 1 0,0-1 0,0 0 0,0 1 1,0-1-1,0 0 0,0 1 0,0-1 1,1 0-1,-1 0 0,0 0 0,1 0 0,-1 0 1,1-1-1,-1 1 0,1 0 0,-1-1 1,1 1-1,0-1 0,-1 1 0,1-1 0,0 0 1,-1 1-1,1-1 0,0 0 0,-1 0 1,1 0-1,0-1 0,-1 1 0,1 0 0,0-1 1,-1 1-1,1-1 0,-1 1 0,1-1 1,0 0-1,-1 0 0,2-1 0,5-2 196,-1-1 1,0 0-1,0 0 0,0-1 0,-1 0 0,0 0 1,9-12-1,-8 8-184,0 1 0,-1-1 1,0 0-1,0 0 1,-1-1-1,-1 1 0,0-1 1,0 0-1,-1 0 0,-1-1 1,1 1-1,-2-1 0,0 1 1,0-20-1,-2 31-66,1 0 0,0 0 1,0 1-1,0-1 0,0 0 0,0 0 1,0 0-1,-1 1 0,1-1 0,0 0 1,0 0-1,0 0 0,-1 0 0,1 1 0,0-1 1,0 0-1,0 0 0,-1 0 0,1 0 1,0 0-1,0 0 0,-1 0 0,1 0 1,0 0-1,0 1 0,-1-1 0,1 0 0,0 0 1,0 0-1,-1 0 0,1-1 0,0 1 1,0 0-1,-1 0 0,1 0 0,0 0 1,0 0-1,-1 0 0,1 0 0,0 0 0,0 0 1,-1-1-1,1 1 0,0 0 0,0 0 1,0 0-1,0 0 0,-1-1 0,1 1 1,0 0-1,0 0 0,0-1 0,0 1 0,0 0 1,-1 0-1,1 0 0,0-1 0,0 1 1,0 0-1,0 0 0,0-1 0,0 1 1,0 0-1,0-1 0,0 1 0,0 0 0,-9 20-222,8-17 219,1 0 0,0 1 0,0-1-1,0 1 1,1-1 0,-1 0 0,1 1 0,0-1 0,0 0 0,0 0 0,0 1-1,0-1 1,1 0 0,-1 0 0,1 0 0,0-1 0,0 1 0,0 0 0,0-1-1,1 1 1,2 2 0,-1-2 12,1 0-1,0-1 1,0 1 0,0-1-1,0 0 1,0 0-1,1 0 1,-1-1 0,1 0-1,-1 0 1,1 0-1,5 0 1,0-1 13,1 0-1,-1-1 1,1 0 0,-1-1 0,1 0-1,-1 0 1,0-2 0,0 1 0,0-1-1,-1-1 1,1 0 0,12-8-1,-16 8-8,-1-1 0,0 1 0,0-1 0,-1 0 0,7-10 0,-10 14-22,-1-1 1,1 1-1,-1 0 0,0 0 0,0-1 0,0 1 0,0 0 0,0-1 0,-1 1 0,1-1 0,-1 1 0,1-1 0,-1 1 0,0-1 0,0 0 0,0 1 0,0-1 0,-1 1 0,1-1 0,-1 1 1,-1-5-1,2 6-6,-1 0-1,0 0 1,0 0 0,-1 0 0,1 0 0,0 0 0,0 0 0,0 0 0,-1 0 0,1 1 0,0-1 0,-1 0 0,1 1 0,0-1 0,-1 1 0,1-1 0,-1 1 0,1 0 0,-1 0 0,1 0 0,-1 0 0,1 0-1,-1 0 1,1 0 0,-1 0 0,-2 1 0,0 0-29,-1-1 0,1 1-1,0 1 1,0-1 0,-1 1 0,1-1-1,0 1 1,-4 3 0,-2 3 46,1 1 0,-1-1 0,2 2-1,0 0 1,0 0 0,0 0 0,1 1 0,1 0 0,0 0 0,1 1 0,0-1 0,0 1 0,1 0 0,-4 25 0,8-36 7,-1 0-1,1 0 1,0 0 0,0 0 0,0 0 0,0 0 0,0 0-1,0 0 1,0 0 0,0 0 0,1 0 0,-1 0 0,0 0-1,1 0 1,-1 0 0,1 0 0,-1 0 0,1 0 0,-1 0-1,1 0 1,-1-1 0,1 1 0,0 0 0,-1 0 0,1-1-1,0 1 1,0 0 0,0-1 0,0 1 0,-1-1 0,1 1-1,1 0 1,2-1 10,-1 1 0,1-1 0,-1 1-1,0-1 1,1 0 0,-1-1 0,1 1 0,-1 0 0,0-1-1,4-1 1,10-3 31,-1 0 0,30-15 0,-12 1-134,-23 12 47,2 0 1,-1 1-1,1 0 1,0 0-1,0 2 1,0-1-1,0 2 0,16-3 1,-27 6 31,-1 1 0,0-1 0,0 0 0,1 0 0,-1 1 0,0-1 0,0 1 0,0-1 0,0 1 1,0 0-1,0-1 0,0 1 0,0 0 0,0 0 0,0 0 0,0 0 0,0 0 0,-1 0 0,1 0 0,0 0 0,-1 0 1,1 0-1,0 0 0,-1 0 0,0 0 0,1 0 0,-1 1 0,0-1 0,1 0 0,-1 0 0,0 1 0,0-1 0,0 0 0,0 2 1,0 57 432,0-36-141,-1-22-273,1 0 0,0-1 0,0 1-1,0 0 1,0 0 0,1 0 0,-1 0 0,0 0-1,1-1 1,-1 1 0,1 0 0,0 0-1,-1-1 1,1 1 0,0 0 0,0-1 0,0 1-1,0-1 1,1 1 0,-1-1 0,0 0 0,0 1-1,1-1 1,-1 0 0,1 0 0,0 0 0,-1 0-1,1 0 1,-1 0 0,1-1 0,0 1 0,0 0-1,0-1 1,-1 1 0,1-1 0,0 0 0,0 0-1,0 0 1,0 0 0,0 0 0,-1 0-1,1 0 1,0 0 0,0-1 0,3 0 0,3-1 25,0-1 1,-1 0 0,1 0 0,-1-1 0,1 0 0,-1 0-1,-1-1 1,1 0 0,6-6 0,3-5-1140,0-2 0,-2 0 0,0 0 0,13-24 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194"/>
    </inkml:context>
    <inkml:brush xml:id="br0">
      <inkml:brushProperty name="width" value="0.025" units="cm"/>
      <inkml:brushProperty name="height" value="0.025" units="cm"/>
    </inkml:brush>
  </inkml:definitions>
  <inkml:trace contextRef="#ctx0" brushRef="#br0">204 196 6278,'0'0'14403,"-4"-10"-12780,2 6-1443,0-1-1,0 1 1,-1-1 0,0 1 0,0 0 0,0 0 0,0 0-1,0 0 1,-1 1 0,0-1 0,-6-3 0,8 5-139,-1 1 0,1-1 1,-1 1-1,0 0 0,0 0 0,1 0 1,-1 0-1,0 1 0,0-1 0,0 1 1,0 0-1,0-1 0,0 2 1,0-1-1,0 0 0,0 0 0,0 1 1,1 0-1,-1-1 0,0 1 1,0 0-1,0 0 0,1 1 0,-1-1 1,1 1-1,-5 2 0,0 1 154,1 1 0,0 0 1,0 0-1,0 0 0,0 1 0,1 0 0,0 0 0,1 0 1,-1 1-1,1-1 0,1 1 0,0 0 0,0 0 0,0 1 0,1-1 1,0 0-1,0 12 0,1-19-163,1 1 1,0-1-1,0 1 1,1-1-1,-1 1 1,0-1-1,0 1 1,1-1-1,-1 0 1,1 1-1,-1-1 1,1 1-1,0-1 0,-1 0 1,1 1-1,0-1 1,0 0-1,0 0 1,0 0-1,0 0 1,0 0-1,0 0 1,2 1-1,-1 0-3,1-1 0,0 0-1,0 0 1,0 0 0,0 0 0,0 0-1,0-1 1,0 0 0,0 1-1,6-1 1,1-1 8,0 0 1,0 0-1,1-1 0,-1 0 0,-1-1 1,13-5-1,-1-2-38,0-1-1,0-1 1,-1 0 0,0-2 0,-2-1-1,23-21 1,-30 26-16,0-2-1,-1 1 0,0-1 1,-1-1-1,-1 0 0,0 0 1,0 0-1,-1-1 0,-1 0 1,7-26-1,-12 15-28,-1 25 39,0 0 0,-1 0 0,1 0 0,-1 0 0,1 0 0,0 0 0,-1 0 0,1 0 0,-1 0 0,1 0 0,0 0 0,-1 0-1,1 0 1,-1 0 0,1 0 0,0 0 0,-1 0 0,1 0 0,-1 1 0,1-1 0,0 0 0,-1 0 0,1 0 0,0 1 0,-1-1 0,1 0 0,0 1 0,0-1 0,-1 0-1,1 1 1,0-1 0,-30 37-191,14-9 299,-25 57 0,37-76 34,0 1 0,1 0 0,0 0 1,1 1-1,0-1 0,1 0 0,0 1 0,0-1 0,2 21 1,0-29-109,0 0 1,-1 0-1,1 0 1,0 0-1,0 0 1,0 0-1,0-1 1,0 1-1,1 0 1,-1-1-1,0 1 1,1-1-1,-1 0 1,1 1-1,-1-1 1,1 0-1,0 0 1,0 0-1,-1 0 1,1 0-1,0 0 1,0-1-1,0 1 1,0-1-1,0 1 1,0-1-1,0 0 1,0 1-1,0-1 1,0 0-1,0 0 1,0-1 0,3 1-1,3-1 25,-1 0 0,1 0 0,-1-1 0,0 1 0,0-2 0,0 1 0,0-1 1,7-3-1,6-7-66,0-1 0,-1 0 0,-1-1 1,0-1-1,-1-1 0,27-35 1,-56 90-297,5-19 385,0 0 0,-6 36 0,11-46-50,0 0-1,1 0 0,1 1 0,-1-1 0,2 0 0,-1 1 1,1-1-1,3 12 0,-4-20-25,0 0-1,1 0 1,-1 0-1,1 0 1,-1 0-1,0 0 1,1 0-1,0 0 1,-1 0 0,1 0-1,0-1 1,-1 1-1,1 0 1,0 0-1,0-1 1,0 1 0,-1 0-1,1-1 1,0 1-1,0-1 1,0 1-1,0-1 1,0 0-1,0 1 1,0-1 0,0 0-1,1 0 1,-1 1-1,0-1 1,0 0-1,0 0 1,0 0-1,0 0 1,0-1 0,0 1-1,0 0 1,2-1-1,-1 0-69,1 1-1,-1-1 1,0 0 0,1-1-1,-1 1 1,0 0-1,0-1 1,1 1-1,-1-1 1,-1 0-1,1 1 1,0-1-1,0 0 1,2-4 0,0-2-1834,1 0 0,-2-1 0,1 0 1,3-16-1,0-14-6151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524"/>
    </inkml:context>
    <inkml:brush xml:id="br0">
      <inkml:brushProperty name="width" value="0.025" units="cm"/>
      <inkml:brushProperty name="height" value="0.025" units="cm"/>
    </inkml:brush>
  </inkml:definitions>
  <inkml:trace contextRef="#ctx0" brushRef="#br0">16 1 16432,'0'0'5797,"-16"63"-5445,19-47-320,16-4-32,6-3-704,4-7-2531,4-2-3620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6.885"/>
    </inkml:context>
    <inkml:brush xml:id="br0">
      <inkml:brushProperty name="width" value="0.025" units="cm"/>
      <inkml:brushProperty name="height" value="0.025" units="cm"/>
    </inkml:brush>
  </inkml:definitions>
  <inkml:trace contextRef="#ctx0" brushRef="#br0">218 0 15567,'0'0'3998,"-4"12"-1371,-7 30-635,2 0 1,2 0-1,-3 79 1,13-50-1175,0-46-730,-2 0 1,-1-1-1,-5 44 0,3-61-12,1 0 0,-1 0 1,0 0-1,-1-1 0,1 1 0,-1-1 0,-1 1 0,1-1 0,-1 0 0,0 0 0,0 0 0,-1-1 0,0 1 1,0-1-1,0 0 0,-1-1 0,-8 6 0,13-8-73,-1-1 0,0 0-1,0 0 1,0 1 0,0-1 0,0-1-1,0 1 1,0 0 0,0 0 0,0-1 0,0 1-1,-1-1 1,1 0 0,0 0 0,0 0 0,-1 0-1,1 0 1,0 0 0,0 0 0,0-1-1,-1 1 1,-2-2 0,2 0-2,0 0 0,1 0 0,-1 0 0,1 0 0,0 0 0,0 0 0,0-1 1,0 1-1,0-1 0,0 1 0,0-1 0,1 0 0,0 0 0,-2-3 0,-2-8-4,1 0 1,1 0-1,0 0 0,0-1 1,0-24-1,3 28 3,0-1 0,0 0 0,2 0 0,-1 0 0,1 0 0,1 1 0,0-1 0,1 1 0,0 0 0,0 0 0,1 0 0,1 1 0,0-1 0,0 1 0,1 1 0,0-1 0,1 1 0,0 0 0,1 1 0,-1 0 0,1 0 0,1 1 0,0 0 0,11-5 0,16-10-379,41-16 1,15-8-3333,-39 13-5434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6.884"/>
    </inkml:context>
    <inkml:brush xml:id="br0">
      <inkml:brushProperty name="width" value="0.025" units="cm"/>
      <inkml:brushProperty name="height" value="0.025" units="cm"/>
    </inkml:brush>
  </inkml:definitions>
  <inkml:trace contextRef="#ctx0" brushRef="#br0">474 92 11211,'1'-4'842,"0"0"1,0 0 0,0 0 0,0 0 0,-1 0 0,0 0-1,0 0 1,0 0 0,0-1 0,0 1 0,-1 0 0,0 0 0,-1-6-1,0 8-631,1 0-1,-1 0 0,1 0 0,-1 0 0,0 0 0,0 0 0,0 1 0,0-1 0,0 1 1,0-1-1,0 1 0,-1 0 0,1 0 0,0 0 0,-1 0 0,1 0 0,-1 1 1,1-1-1,-1 1 0,1-1 0,-1 1 0,1 0 0,-3 0 0,-13 0-52,0 0-1,0 1 1,0 1-1,0 1 1,0 0-1,1 2 1,-1 0-1,1 0 1,0 2 0,-22 11-1,20-7-88,0 0-1,0 1 0,1 1 1,1 0-1,0 1 1,0 1-1,2 1 1,-17 22-1,28-34-44,1 1-1,-1 0 1,1 0 0,1 0-1,-1 1 1,1-1-1,0 0 1,0 1 0,0 0-1,1-1 1,0 1 0,0 0-1,0 0 1,1 0-1,0 0 1,0 6 0,1-8-13,0-1 0,0 1 0,1 0 0,-1 0 0,1 0 0,0-1 0,0 1 0,0-1 0,0 0 0,0 1 0,1-1 1,0 0-1,-1 0 0,1-1 0,0 1 0,1 0 0,-1-1 0,0 0 0,1 0 0,-1 0 0,1 0 0,0-1 0,6 3 0,9 2 45,1-1-1,0-2 0,-1 1 0,40 0 0,82-8-912,-137 4 771,90-12-3470,-34-6-2561,-18-1-2473</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5.944"/>
    </inkml:context>
    <inkml:brush xml:id="br0">
      <inkml:brushProperty name="width" value="0.025" units="cm"/>
      <inkml:brushProperty name="height" value="0.025" units="cm"/>
    </inkml:brush>
  </inkml:definitions>
  <inkml:trace contextRef="#ctx0" brushRef="#br0">2735 33 9673,'0'0'2685,"9"-5"-1574,-6 3-971,4-2 316,-1 1-1,1 0 0,0 0 1,0 0-1,0 1 0,0 0 1,1 0-1,11-1 0,-18 3-188,-3 3-54,-1 0-1,1 1 1,-1-1 0,1-1-1,-1 1 1,0 0-1,0-1 1,0 1-1,0-1 1,-1 0-1,-4 2 1,3 0 114,-19 10 337,-1-1 0,1 0 0,-2-2 0,0-1 0,0-2 0,-1 0 0,-40 6 0,-199 11 1771,195-21-2041,-107 7-22,-498 39-258,499-33-56,-340-13 1,378-21-32,-269-70-1,400 84-67,-4 1 61,1-1 1,-1-1-1,-17-8 0,27 11-35,0 0-1,1 1 1,-1-1-1,0 0 1,1 0 0,-1 0-1,1-1 1,-1 1-1,1 0 1,-1 0 0,1-1-1,0 1 1,0-1-1,0 1 1,0-1 0,0 0-1,0 1 1,0-1-1,0 0 1,1 0 0,-1 0-1,1 1 1,-1-1-1,1 0 1,0 0 0,0 0-1,0 0 1,0 0-1,0 0 1,0-2 0,1 2-216,0 1 1,0-1 0,0 1-1,1-1 1,-1 1 0,0 0-1,1-1 1,-1 1 0,0 0-1,1 0 1,0 0 0,-1 0-1,1 0 1,-1 1 0,1-1-1,0 0 1,0 1 0,-1-1-1,1 1 1,0 0 0,0-1-1,0 1 1,0 0 0,2 0-1,24 3-4780,-11 8-3459,-14-4 3303</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6.427"/>
    </inkml:context>
    <inkml:brush xml:id="br0">
      <inkml:brushProperty name="width" value="0.025" units="cm"/>
      <inkml:brushProperty name="height" value="0.025" units="cm"/>
    </inkml:brush>
  </inkml:definitions>
  <inkml:trace contextRef="#ctx0" brushRef="#br0">231 239 5894,'0'0'1174,"-10"2"-469,-2 0-539,0 0 1,1 2 0,-1-1 0,1 1-1,-1 1 1,1 0 0,0 1-1,1 0 1,0 1 0,0 0 0,0 0-1,-10 11 1,12-9 1171,1 0-1,0 1 1,1 0 0,0 1 0,-6 14-1,-10 17 3487,24-55-127,-4-18-4001,1 12-324,11-320 536,-10 338-917,1-1 0,-1 1 1,0-1-1,0 1 1,1 0-1,-1 0 1,1-1-1,-1 1 1,1 0-1,0 0 1,-1-1-1,1 1 1,0 0-1,0 0 1,0 0-1,0 0 1,0 0-1,0 0 1,0 0-1,0 1 0,0-1 1,0 0-1,1 0 1,-1 1-1,0-1 1,0 1-1,1-1 1,-1 1-1,0 0 1,1-1-1,-1 1 1,0 0-1,1 0 1,-1 0-1,1 0 1,-1 0-1,0 0 1,1 1-1,-1-1 0,0 0 1,1 1-1,1 0 1,11 2-18,-1 0-1,-1 1 1,17 7 0,-24-8 49,128 43-166,-44-21-3184,-50-21-3986,-23-4-828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7.957"/>
    </inkml:context>
    <inkml:brush xml:id="br0">
      <inkml:brushProperty name="width" value="0.025" units="cm"/>
      <inkml:brushProperty name="height" value="0.025" units="cm"/>
    </inkml:brush>
  </inkml:definitions>
  <inkml:trace contextRef="#ctx0" brushRef="#br0">1 0 15855,'0'0'11115,"51"24"-14222,-31-18-3588,6 1-9704</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255"/>
    </inkml:context>
    <inkml:brush xml:id="br0">
      <inkml:brushProperty name="width" value="0.025" units="cm"/>
      <inkml:brushProperty name="height" value="0.025" units="cm"/>
    </inkml:brush>
  </inkml:definitions>
  <inkml:trace contextRef="#ctx0" brushRef="#br0">367 43 17104,'0'0'1329,"-10"-7"-613,4 3-646,0 0-1,0 0 1,-1 0 0,1 1 0,-1 0-1,0 0 1,0 0 0,-1 1 0,1 0 0,0 1-1,-1 0 1,1 0 0,-10 0 0,6 2 94,-1 0 0,0 1 0,0 1 0,0-1 0,1 2 0,0 0 0,0 0 0,0 1 0,0 0 0,0 1 0,1 0 0,0 1 0,-12 11 0,15-13-2,0 1 1,0 1-1,0-1 1,1 1-1,0 1 1,1-1-1,0 1 1,0 0-1,0 0 1,1 0-1,0 0 1,1 1-1,0 0 1,0 0-1,1 0 1,0 0-1,-1 16 1,3-21-153,1 0 0,-1 0 0,1-1 0,0 1 0,0 0 0,0-1-1,1 1 1,-1-1 0,1 1 0,0-1 0,0 0 0,0 0 0,0 0 0,1 0 0,-1 0 0,1 0 0,0-1 0,-1 1 0,1-1 0,1 0 0,-1 1 0,0-2 0,0 1 0,1 0 0,-1-1 0,1 1 0,-1-1 0,1 0 0,4 1 0,3 1 24,0-1-1,1 0 1,-1-1 0,1 0 0,0 0 0,-1-1-1,1-1 1,17-3 0,-26 4-13,0-1 0,0 0 1,0 0-1,0 0 0,-1 0 0,1-1 1,0 1-1,-1-1 0,1 1 0,-1-1 1,1 0-1,-1 0 0,0 0 0,0 0 1,0-1-1,0 1 0,0-1 0,0 1 1,-1-1-1,1 1 0,1-6 0,-3 7 12,1-1 0,-1 0 0,0 0 1,0 1-1,0-1 0,0 0 0,0 0 0,0 1 0,0-1 0,0 0 0,-1 0 0,1 1 0,-1-1 0,1 0 0,-1 1 0,0-1 1,0 0-1,1 1 0,-1-1 0,0 1 0,0 0 0,-1-1 0,1 1 0,0 0 0,0 0 0,-1-1 0,1 1 0,-1 0 0,1 0 1,-1 0-1,1 1 0,-1-1 0,1 0 0,-1 1 0,0-1 0,1 1 0,-3-1 0,-30-4 60,34 5-92,0 0 1,0 0-1,0 0 1,0 0-1,0 0 1,0 0-1,0 0 1,0 0-1,0 0 1,0 0-1,0 0 1,0 0-1,0 1 1,0-1-1,0 0 1,0 0 0,0 0-1,0 0 1,0 0-1,0 0 1,0 0-1,0 0 1,0 0-1,0 0 1,0 0-1,20 1 65,7 0-51,0-1 0,0-2 1,0-1-1,0-1 0,0-1 1,-1-1-1,36-14 0,-61 20-15,-1 0 0,0 0 0,0 0 0,0 0 0,0 0 0,0 0 0,0 0 0,0 0 0,0 0 0,0 0-1,0 0 1,1 0 0,-1 0 0,0 0 0,0 0 0,0 0 0,0 0 0,0 0 0,0 0 0,0 0 0,0 0-1,0 0 1,0 0 0,1 0 0,-1 0 0,0 0 0,0 0 0,0 0 0,0 0 0,0 0 0,0 0-1,0 0 1,0 0 0,0 0 0,0 0 0,0 0 0,0 1 0,1-1 0,-1 0 0,0 0 0,0 0 0,0 0-1,0 0 1,0 0 0,0 0 0,0 0 0,0 0 0,0 0 0,0 1 0,0-1 0,0 0 0,0 0 0,0 0-1,0 0 1,0 0 0,0 0 0,0 0 0,0 0 0,0 0 0,0 1 0,0-1 0,0 0 0,0 0-1,0 0 1,-1 0 0,1 0 0,0 0 0,0 0 0,0 0 0,-6 14 136,-22 29 332,2 0-126,23-38-308,0 1-1,1 0 1,0 0 0,0 0-1,0 0 1,1 0 0,0 1-1,0-1 1,1 0-1,-1 8 1,2-12-146,-1 0 0,0-1 0,0 1 0,1-1-1,-1 1 1,1-1 0,-1 1 0,1-1 0,0 1 0,0-1 0,-1 1-1,1-1 1,0 0 0,0 1 0,0-1 0,1 0 0,1 2 0,-1-2-328,0 0 1,0 0 0,0-1-1,0 1 1,0 0-1,0-1 1,0 1 0,0-1-1,0 0 1,0 0-1,1 0 1,-1 0 0,0 0-1,0 0 1,0 0-1,4-1 1,16-7-8070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7.662"/>
    </inkml:context>
    <inkml:brush xml:id="br0">
      <inkml:brushProperty name="width" value="0.025" units="cm"/>
      <inkml:brushProperty name="height" value="0.025" units="cm"/>
    </inkml:brush>
  </inkml:definitions>
  <inkml:trace contextRef="#ctx0" brushRef="#br0">5 95 10090,'0'0'17248,"10"-5"-17003,5-2-125,46-22 159,-58 27-264,1 0 0,-1 0 0,1-1 0,-1 1 0,0-1 0,0 0 0,0 1 0,0-1 0,0-1 0,0 1 0,-1 0 0,0-1 0,3-4 0,-5 8-15,0 0 1,0-1-1,0 1 1,0-1-1,0 1 1,0 0-1,0-1 1,0 1-1,0 0 0,0-1 1,0 1-1,0 0 1,0-1-1,-1 1 1,1 0-1,0-1 1,0 1-1,0 0 1,0-1-1,-1 1 0,1 0 1,0 0-1,0-1 1,-1 1-1,1 0 1,0 0-1,0-1 1,-1 1-1,1 0 0,0 0 1,-1 0-1,1 0 1,0-1-1,-1 1 1,1 0-1,0 0 1,-1 0-1,1 0 1,0 0-1,-1 0 0,1 0 1,0 0-1,-1 0 1,1 0-1,0 0 1,-1 0-1,1 0 1,0 0-1,-1 0 0,1 1 1,0-1-1,-1 0 1,1 0-1,-1 1 1,-21 6-117,14-2 127,0 0-1,0 1 1,0 1 0,1-1-1,0 1 1,1 0-1,-1 1 1,-8 14-1,11-18 31,1 1 0,0 0-1,1 0 1,-1 0-1,1 1 1,0-1-1,0 0 1,1 1-1,0-1 1,0 1 0,0 0-1,0-1 1,1 1-1,0 0 1,0-1-1,2 9 1,-1-11-48,1-1 1,-1 0-1,1 0 0,0 1 1,0-1-1,0 0 0,0 0 0,0-1 1,0 1-1,0 0 0,1-1 1,-1 1-1,1-1 0,-1 0 1,1 0-1,-1 0 0,1 0 1,0 0-1,-1-1 0,1 1 0,0-1 1,0 1-1,5-1 0,2 1-847,0-1 0,0 0 0,0 0 0,0-1 0,16-3 0,7-13-5990,-2-9-5525</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034"/>
    </inkml:context>
    <inkml:brush xml:id="br0">
      <inkml:brushProperty name="width" value="0.025" units="cm"/>
      <inkml:brushProperty name="height" value="0.025" units="cm"/>
    </inkml:brush>
  </inkml:definitions>
  <inkml:trace contextRef="#ctx0" brushRef="#br0">52 0 17553,'0'0'4244,"-5"10"-2178,-4 11-1221,1 0 1,1 1 0,1 0 0,1 0 0,1 0 0,-2 34 0,4-15-1608,2 0 0,12 80 0,-7-107-3725,7-10-5050,-2-4-1951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8.378"/>
    </inkml:context>
    <inkml:brush xml:id="br0">
      <inkml:brushProperty name="width" value="0.025" units="cm"/>
      <inkml:brushProperty name="height" value="0.025" units="cm"/>
    </inkml:brush>
  </inkml:definitions>
  <inkml:trace contextRef="#ctx0" brushRef="#br0">171 77 17873,'0'0'2055,"-11"0"-405,4 0-1402,1 0 0,-1 0 0,0 1 1,1-1-1,-1 2 0,1-1 0,-1 1 1,1 0-1,0 0 0,0 1 0,0 0 1,0 0-1,0 0 0,0 1 0,1-1 1,0 2-1,-1-1 0,2 0 0,-1 1 0,0 0 1,1 0-1,0 0 0,-6 10 0,8-10-109,-1-1 0,1 1 1,0-1-1,1 1 0,-1 0 0,1 0 0,-1 0 0,2 0 0,-1-1 0,0 1 0,1 0 0,0 6 0,1-9-116,-1 0-1,1 0 1,-1 0-1,1 0 1,0-1-1,0 1 1,-1 0-1,1-1 1,1 1-1,-1-1 1,0 1-1,0-1 1,1 1-1,-1-1 1,0 0-1,1 0 1,-1 0-1,1 1 1,0-2-1,-1 1 1,1 0-1,0 0 1,0 0-1,-1-1 1,1 1-1,0-1 1,0 1-1,0-1 1,0 0-1,0 0 1,-1 0-1,1 0 1,3 0-1,9-1-19,-1 0-1,1-1 0,0 0 1,0-1-1,-1 0 0,1-1 0,-1-1 1,0 0-1,-1-1 0,1 0 1,-1-1-1,0 0 0,15-14 1,-10 8-11,-1-1 1,0-1 0,-1 0 0,-1-2 0,0 1 0,-2-2 0,0 0 0,11-21-1,-15 19 38,-16 26 43,-18 31 118,22-28-156,0 0 0,1-1 0,0 2-1,1-1 1,-1 0 0,2 0 0,-1 1 0,2-1 0,-1 1-1,1-1 1,0 1 0,1 0 0,0-1 0,1 0 0,0 1-1,0-1 1,1 0 0,0 0 0,1 0 0,0 0-1,10 14 1,-10-16-488,1-1 0,0 0 0,0-1 0,1 1 0,0-1 0,0 0 0,0 0 0,1-1 0,-1 0 0,13 6 0,18 2-7026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1.767"/>
    </inkml:context>
    <inkml:brush xml:id="br0">
      <inkml:brushProperty name="width" value="0.025" units="cm"/>
      <inkml:brushProperty name="height" value="0.025" units="cm"/>
    </inkml:brush>
  </inkml:definitions>
  <inkml:trace contextRef="#ctx0" brushRef="#br0">805 34 6438,'6'-7'1816,"8"-11"-584,-10 9 7155,-13 20-7367,-41 58 180,-400 506 835,161-244-1363,279-322-543,-10 11-1108,20-13-1934,12-4-2810,-4-3 1410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199"/>
    </inkml:context>
    <inkml:brush xml:id="br0">
      <inkml:brushProperty name="width" value="0.025" units="cm"/>
      <inkml:brushProperty name="height" value="0.025" units="cm"/>
    </inkml:brush>
  </inkml:definitions>
  <inkml:trace contextRef="#ctx0" brushRef="#br0">397 45 15663,'0'0'3214,"4"-9"-81,14-26-586,-44 73 1386,-36 34-3830,37-44 409,-98 104 334,-35 41-774,153-167-267,3-4-2,0 0 0,0 0 0,0 0 0,1 0 0,-1 1 1,1-1-1,0 0 0,-1 1 0,1-1 0,0 1 0,1-1 0,-2 6 0,8-9-3844,18-11 1319,14-20-1613,6-12-1489</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542"/>
    </inkml:context>
    <inkml:brush xml:id="br0">
      <inkml:brushProperty name="width" value="0.025" units="cm"/>
      <inkml:brushProperty name="height" value="0.025" units="cm"/>
    </inkml:brush>
  </inkml:definitions>
  <inkml:trace contextRef="#ctx0" brushRef="#br0">1 1 12139,'0'0'12268,"1"11"-11574,6 76 457,-6-47-606,3 0 0,1 0 0,12 48 0,-2-36-530,15 46-2197,-4-40-6493,-23-55 4879</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0:58.934"/>
    </inkml:context>
    <inkml:brush xml:id="br0">
      <inkml:brushProperty name="width" value="0.025" units="cm"/>
      <inkml:brushProperty name="height" value="0.025" units="cm"/>
    </inkml:brush>
  </inkml:definitions>
  <inkml:trace contextRef="#ctx0" brushRef="#br0">0 1 16976,'0'0'6278,"75"18"-6150,-26-9-96,4-5-2210,1-4-4548</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258"/>
    </inkml:context>
    <inkml:brush xml:id="br0">
      <inkml:brushProperty name="width" value="0.025" units="cm"/>
      <inkml:brushProperty name="height" value="0.025" units="cm"/>
    </inkml:brush>
  </inkml:definitions>
  <inkml:trace contextRef="#ctx0" brushRef="#br0">4 0 10634,'-1'21'9950,"3"28"-5864,1 25-3174,-7-29-296,2-27-845,1 1 0,1 0 0,0 0 0,4 21 0,-2-36-1566,-1-16-16723</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1.743"/>
    </inkml:context>
    <inkml:brush xml:id="br0">
      <inkml:brushProperty name="width" value="0.025" units="cm"/>
      <inkml:brushProperty name="height" value="0.025" units="cm"/>
    </inkml:brush>
  </inkml:definitions>
  <inkml:trace contextRef="#ctx0" brushRef="#br0">44 76 14061,'0'0'4655,"-1"-9"-1686,1 6-2777,-1 0 0,1 1 1,0-1-1,0 0 0,0 0 1,0 1-1,1-1 0,-1 0 1,1 0-1,-1 1 0,3-6 1,-2 7-72,1-1-1,-1 0 1,1 0 0,0 1 0,0-1 0,-1 1 0,1-1-1,0 1 1,0 0 0,1 0 0,-1 0 0,0 0-1,0 0 1,0 0 0,1 1 0,-1-1 0,0 1-1,1-1 1,3 1 0,19-3 505,0 1 1,1 1-1,36 3 1,-55-2-586,1 1 1,0 0 0,-1 0-1,1 1 1,-1 0-1,1 0 1,-1 1-1,0 0 1,0 1 0,0-1-1,-1 1 1,1 0-1,-1 1 1,0 0-1,9 8 1,-13-10-38,1 1 0,-1-1 1,0 1-1,0-1 0,-1 1 0,1 0 0,-1-1 1,0 1-1,0 0 0,0 0 0,0 0 0,-1 0 1,1 0-1,-1 0 0,0 0 0,0 0 0,-1 0 1,1 0-1,-1 0 0,0 0 0,0 0 0,0 0 1,-1 0-1,1 0 0,-1-1 0,0 1 0,0-1 1,0 1-1,-3 2 0,-7 11 75,-1-2 1,0 0-1,-1 0 1,-21 16-1,35-31-87,0 0-1,-1 0 0,1 1 1,0-1-1,0 0 1,0 0-1,0 0 0,0 1 1,-1-1-1,1 0 0,0 0 1,0 1-1,0-1 1,0 0-1,0 0 0,0 1 1,0-1-1,0 0 1,0 0-1,0 1 0,0-1 1,0 0-1,0 0 1,0 1-1,0-1 0,0 0 1,0 0-1,0 1 1,0-1-1,0 0 0,0 0 1,0 1-1,1-1 1,-1 0-1,0 0 0,0 0 1,0 1-1,0-1 0,1 0 1,-1 0-1,0 1 1,16 8-245,30 8-26,-32-12 206,-5-2 14,1 2 1,-1-1-1,-1 1 0,1 0 1,-1 1-1,0 0 1,0 1-1,-1-1 0,12 15 1,-16-19 91,-1 1 0,0 0 1,-1-1-1,1 1 0,0 0 1,-1 0-1,0 0 0,0 0 0,1 1 1,-2-1-1,1 0 0,0 0 1,-1 1-1,1-1 0,-1 0 0,0 1 1,0-1-1,-1 0 0,1 1 1,-1-1-1,1 0 0,-1 0 1,0 1-1,0-1 0,0 0 0,-1 0 1,1 0-1,-1 0 0,0-1 1,0 1-1,0 0 0,-4 4 0,-3 1 99,0 0 0,0-1-1,0 0 1,-1 0-1,0-1 1,-1-1 0,1 0-1,-1 0 1,0-1 0,0 0-1,-1-1 1,-14 3-1,-9 0 338,-1-2 0,-61 0 0,90-4-473,0 0 0,-1-1 0,1 0 0,0-1-1,0 1 1,0-1 0,0-1 0,0 1 0,1-1 0,-1 0 0,-8-6 0,13 7-19,0 1 1,1 0 0,-1-1 0,0 1-1,1-1 1,0 0 0,-1 0-1,1 1 1,0-1 0,0 0 0,0 0-1,0 0 1,0 0 0,0 0-1,0 0 1,1 0 0,-1-3 0,1 2-35,0 0 1,0 1 0,1-1 0,-1 0 0,1 0 0,0 0 0,0 1 0,0-1 0,0 0 0,0 1 0,0-1-1,1 1 1,-1 0 0,1-1 0,-1 1 0,5-4 0,25-21-4572,9 3-3850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8.300"/>
    </inkml:context>
    <inkml:brush xml:id="br0">
      <inkml:brushProperty name="width" value="0.025" units="cm"/>
      <inkml:brushProperty name="height" value="0.025" units="cm"/>
    </inkml:brush>
  </inkml:definitions>
  <inkml:trace contextRef="#ctx0" brushRef="#br0">0 100 15535,'0'0'8840,"9"5"-6833,-7-4-1951,2 2 117,0 0 0,0 0 0,1-1 0,-1 1 0,1-1 0,-1 0 0,1-1 0,0 1 0,0-1 0,-1 0 0,1 0 0,0 0 0,0-1 0,0 0 0,0 0 0,0 0 0,0-1 0,0 1 0,0-1 0,9-3 0,3-3 168,-1-1 1,0-1-1,16-11 0,-26 16-233,-1 0 0,1 0-1,-1-1 1,0 1 0,0-1 0,-1 0 0,1-1-1,-1 1 1,0-1 0,-1 0 0,5-8 0,-8 14-107,-1-1 0,1 0 0,0 1 0,0-1 0,-1 0 1,1 1-1,0-1 0,-1 0 0,1 1 0,0-1 0,-1 1 1,1-1-1,-1 1 0,1-1 0,-1 1 0,0-1 0,1 1 1,-1 0-1,1-1 0,-1 1 0,0 0 0,1-1 1,-1 1-1,0 0 0,1 0 0,-1-1 0,0 1 0,1 0 1,-1 0-1,0 0 0,0 0 0,1 0 0,-1 0 0,0 0 1,1 0-1,-1 1 0,0-1 0,1 0 0,-2 1 0,-33 1-10,20 1 9,1 1 0,0 1 0,1 0 0,-1 1 0,1 0 0,-21 15 0,27-17 0,0 0 0,1 1 0,-1 0 0,1 0 0,0 1 0,0 0 0,1 0 0,-1 0 0,2 1 0,-1 0 0,1-1 0,0 2 0,-5 9 0,9-15 0,-1-1 0,1 0 0,-1 1 0,1-1 0,0 1 0,0-1 0,0 0 0,0 1 0,0-1 0,0 1 0,0-1 0,0 1 0,0-1 0,0 0 0,1 1 0,-1-1 0,1 0 0,-1 1 0,1-1 0,0 0 0,-1 0 0,1 1 0,0-1 0,0 0 0,0 0 0,0 0 0,0 0 0,0 0 0,0 0 0,0 0 0,0-1 0,0 1 0,1 0 0,-1 0 0,0-1 0,0 1 0,1-1 0,-1 1 0,0-1 0,1 0 0,1 1 0,8 0 0,1 1 0,-1-2 0,1 1 0,15-3 0,-4 1 0,-15 1-28,57-2-2925,-56 1 1579,1 0 0,-1-1-1,0 0 1,0-1 0,9-4-1,22-12-12926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448"/>
    </inkml:context>
    <inkml:brush xml:id="br0">
      <inkml:brushProperty name="width" value="0.025" units="cm"/>
      <inkml:brushProperty name="height" value="0.025" units="cm"/>
    </inkml:brush>
  </inkml:definitions>
  <inkml:trace contextRef="#ctx0" brushRef="#br0">1 0 8616,'0'0'641,"51"0"-609,-38 0-385,0 0 129,-4 6 160,-3 2 64,-2 4 224,-2-3 161,-2-2-417,0-5-4420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5.948"/>
    </inkml:context>
    <inkml:brush xml:id="br0">
      <inkml:brushProperty name="width" value="0.025" units="cm"/>
      <inkml:brushProperty name="height" value="0.025" units="cm"/>
    </inkml:brush>
  </inkml:definitions>
  <inkml:trace contextRef="#ctx0" brushRef="#br0">16 2 11787,'0'0'10090,"-5"0"-8916,4-1-1143,1 1-1,0 0 1,0 0-1,-1 0 1,1 0-1,0 0 1,-1 0 0,1 0-1,0 0 1,-1 0-1,1 0 1,0 0-1,-1 0 1,1 0-1,0 0 1,0 0-1,-1 0 1,1 0 0,0 0-1,-1 1 1,1-1-1,0 0 1,0 0-1,-1 0 1,1 0-1,0 1 1,0-1-1,-1 0 1,1 0 0,0 1-1,0-1 1,0 0-1,-1 0 1,1 1-1,0-1 1,0 0-1,0 0 1,0 1 0,0-1-1,0 0 1,0 1-1,0-1 1,0 0-1,-1 1 1,1-1-1,0 0 1,1 1-1,-1-1 1,0 0 0,0 0-1,0 1 1,0-1-1,0 0 1,0 1-1,0-1 1,0 0-1,0 0 1,1 1-1,-1-1 1,0 0 0,0 1-1,1-1 1,19 36 1441,47 47 337,-61-76-1671,58 63 866,99 83 0,6 4-663,264 253-74,-406-388-269,-5-5-55,-1 1-1,-1 0 1,0 2-1,-1 0 0,24 35 1,-39-43-99,-10-10-1191,-15-15-2868,8-3-354,-1-3-3028</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6.561"/>
    </inkml:context>
    <inkml:brush xml:id="br0">
      <inkml:brushProperty name="width" value="0.025" units="cm"/>
      <inkml:brushProperty name="height" value="0.025" units="cm"/>
    </inkml:brush>
  </inkml:definitions>
  <inkml:trace contextRef="#ctx0" brushRef="#br0">126 316 8296,'0'0'4842,"0"9"-2787,-2 24-809,2-32-1048,-1 0-1,1 1 0,0-1 0,0 0 1,0 1-1,0-1 0,0 0 0,0 1 1,0-1-1,1 0 0,-1 1 0,0-1 1,1 0-1,-1 1 0,1-1 0,-1 0 1,1 0-1,0 0 0,-1 0 0,1 0 1,0 1-1,0-1 0,0 0 0,0-1 1,0 1-1,0 0 0,0 0 0,2 1 1,-3-7 3015,-1-15-1675,-6-19-662,-3 1 0,-1 1 0,-20-46 0,18 47-659,0 4-184,-2 0 1,-22-38 0,37 69-125,8 3 38,1 0 0,-1 0-1,0 0 1,0 1 0,0 0-1,0 0 1,14 9-1,5 2-117,4 2-1512,54 35-1,-24-12-2219,3-7-3593,-36-23-928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7.543"/>
    </inkml:context>
    <inkml:brush xml:id="br0">
      <inkml:brushProperty name="width" value="0.025" units="cm"/>
      <inkml:brushProperty name="height" value="0.025" units="cm"/>
    </inkml:brush>
  </inkml:definitions>
  <inkml:trace contextRef="#ctx0" brushRef="#br0">55 202 4676,'0'0'1735,"-5"-10"-1398,-2-7 588,0-1 0,-8-34 0,-6-53 10393,23 118-3645,18 81-6522,-7-50-838,-6-18 17,17 42-1,-24-67-324,1 0 0,-1-1 0,0 1 0,0 0 0,0-1 0,1 1 0,-1-1 0,0 1 0,1 0 0,-1-1 0,0 1 0,1-1 0,-1 1 1,1-1-1,-1 1 0,1-1 0,-1 1 0,1-1 0,-1 0 0,1 1 0,-1-1 0,1 0 0,0 1 0,-1-1 0,1 0 0,0 0 0,-1 0 0,1 0 0,0 1 0,-1-1 0,1 0 0,0 0 0,-1 0 0,1 0 0,0-1 0,-1 1 0,1 0 0,-1 0 0,1 0 0,0 0 1,-1-1-1,1 1 0,0 0 0,-1 0 0,1-1 0,-1 1 0,1-1 0,-1 1 0,1 0 0,-1-1 0,1 1 0,-1-1 0,1 1 0,-1-1 0,0 0 0,1 1 0,-1-1 0,0 1 0,1-1 0,-1 0 0,25-47 222,-20 38-158,2-4-56,0 1 0,1 0 0,0 0 0,1 1 0,15-16 0,-23 26-18,1 0 0,0 0-1,0 0 1,0 1 0,0-1-1,0 0 1,0 1 0,0-1 0,0 1-1,1 0 1,-1 0 0,1 0-1,-1 0 1,0 0 0,1 0 0,0 1-1,-1-1 1,1 1 0,-1 0-1,1 0 1,0 0 0,-1 0 0,1 0-1,-1 0 1,1 1 0,0-1-1,-1 1 1,1 0 0,-1 0 0,0 0-1,1 0 1,-1 0 0,0 0-1,1 1 1,-1-1 0,0 1 0,0 0-1,0-1 1,3 5 0,0 0 57,0 0 0,0 0 0,-1 0 0,0 1 0,0 0 1,-1 0-1,0 0 0,0 0 0,0 1 0,-1-1 0,0 1 0,0-1 0,-1 1 1,0 0-1,-1 14 0,0-17-18,0 1 1,-1-1-1,0 0 1,0 0-1,0 1 0,-1-1 1,1 0-1,-1 0 1,-1 0-1,1 0 1,-1-1-1,1 1 0,-1-1 1,-1 1-1,1-1 1,-1 0-1,1 0 0,-1-1 1,0 1-1,-1-1 1,1 0-1,0 0 1,-8 4-1,-3-1-34,0-1 0,-1 0 0,0-1 0,1-1 0,-1 0 0,-1-1 0,1 0 0,0-2 0,0 0 0,-24-3 0,30-1-60,13-2-163,19-6-968,-18 10 615,6-3-1474,0-2 0,0 1 0,0-1 0,15-15 0,10-15-8968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445"/>
    </inkml:context>
    <inkml:brush xml:id="br0">
      <inkml:brushProperty name="width" value="0.025" units="cm"/>
      <inkml:brushProperty name="height" value="0.025" units="cm"/>
    </inkml:brush>
  </inkml:definitions>
  <inkml:trace contextRef="#ctx0" brushRef="#br0">1 0 8552,'0'0'10960,"8"4"-9893,77 33 1205,-51-21-1697,0-1 0,1-2 0,0-1 0,48 9 0,5-9-436,118 24 888,-176-29-929,-2 2-1,1 1 0,-1 1 1,-1 2-1,28 16 1,-32-15-86,0 1 0,-1 2 0,-1 0 1,38 39-1,-48-42 139,0 0 1,0 1 0,-2 0-1,0 0 1,0 1-1,-2 0 1,0 1-1,8 27 1,9 48 1056,-7-20-840,28 68-1,-35-109-27,-1-1 0,10 62 0,-18-89-357</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8.803"/>
    </inkml:context>
    <inkml:brush xml:id="br0">
      <inkml:brushProperty name="width" value="0.025" units="cm"/>
      <inkml:brushProperty name="height" value="0.025" units="cm"/>
    </inkml:brush>
  </inkml:definitions>
  <inkml:trace contextRef="#ctx0" brushRef="#br0">3 136 5958,'0'0'16346,"-1"11"-15764,0-6-479,1 0 1,-1 1 0,1-1 0,0 0-1,1 0 1,-1 0 0,1 0-1,0 0 1,0 0 0,1 0 0,-1 0-1,1-1 1,0 1 0,0 0-1,1-1 1,0 1 0,-1-1 0,1 0-1,1 0 1,4 5 0,-4-5 36,175 168 6313,-177-170-6428,1 1 1,-1-1-1,1 0 1,0 0 0,-1 0-1,1 0 1,0-1-1,0 1 1,0-1 0,0 0-1,0 0 1,0 0-1,1 0 1,-1 0 0,0-1-1,1 0 1,-1 1-1,4-1 1,-5-1-4,0-1 0,0 1 0,0 0 0,0-1 0,0 1 0,0-1 0,0 0 0,0 1 0,-1-1 0,1 0 0,-1 0 0,1 0 0,-1 0 0,0-1 0,0 1 0,0 0-1,0 0 1,0-1 0,0 1 0,-1-1 0,1 1 0,-1 0 0,1-1 0,-1-2 0,16-108 18,6-22-155,-17 112-1908,18-44 0,-10 36-4079,0-1-4644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09.678"/>
    </inkml:context>
    <inkml:brush xml:id="br0">
      <inkml:brushProperty name="width" value="0.025" units="cm"/>
      <inkml:brushProperty name="height" value="0.025" units="cm"/>
    </inkml:brush>
  </inkml:definitions>
  <inkml:trace contextRef="#ctx0" brushRef="#br0">125 0 15663,'0'0'4057,"-11"5"-1719,5-3-2092,-1 1 0,1 1 1,0-1-1,-1 1 0,1 0 0,1 0 0,-1 0 0,1 1 0,0 0 0,0 0 0,0 1 0,0-1 1,1 1-1,0 0 0,1 0 0,-1 0 0,1 1 0,0-1 0,-3 11 0,2-3 4,1 1 1,1-1-1,0 0 0,1 1 0,0-1 0,1 1 1,1-1-1,0 0 0,1 1 0,1-1 0,4 16 1,-5-25-232,0 1 1,0-1-1,1 0 1,-1 0-1,1 0 1,0 0-1,0-1 1,1 1 0,-1-1-1,1 0 1,0 0-1,0 0 1,0 0-1,1-1 1,0 1 0,-1-1-1,1-1 1,0 1-1,0-1 1,1 1-1,-1-1 1,0-1-1,1 1 1,-1-1 0,1 0-1,-1 0 1,1-1-1,0 1 1,-1-1-1,11-2 1,-10 2 6,0-1 1,-1-1-1,1 1 0,0-1 1,-1 0-1,1 0 1,-1 0-1,0-1 0,0 0 1,0 0-1,0 0 0,6-6 1,-8 7 38,0-1 1,-1 1-1,1-1 1,-1 0-1,1 0 1,-1 0-1,0 0 1,0-1-1,-1 1 1,1 0 0,-1-1-1,1 1 1,-1-1-1,0 0 1,0 1-1,-1-1 1,1 0-1,-1 1 1,0-1-1,0-4 1,0 7-57,-1-1 1,1 1 0,-1 0-1,0 0 1,0-1-1,1 1 1,-1 0-1,0 0 1,0 0-1,0 0 1,0 0-1,-1 0 1,1 0-1,0 1 1,0-1-1,0 0 1,-1 1-1,1-1 1,0 0 0,-1 1-1,1 0 1,0-1-1,-1 1 1,1 0-1,-1 0 1,1 0-1,0 0 1,-1 0-1,1 0 1,-1 0-1,1 0 1,0 0-1,-1 1 1,-1 0 0,-4-1 7,1 1 1,0 1 0,-1-1 0,1 1 0,0 0 0,-8 4 0,9-4-18,1 1 0,-1 0 0,1 0 0,0 0 0,0 1 0,0-1 0,0 1 0,1 0 0,0 0 0,-1 0 0,2 1 0,-1-1 0,0 1 0,1 0 0,0-1 0,0 1 0,0 0 0,0 0 0,0 8 0,2-12 0,0-1 0,0 1 0,0-1 0,0 1 0,0-1 0,1 1 0,-1-1 0,0 1 0,0-1 0,1 1 0,-1-1 0,0 0 0,1 1 0,-1-1 0,0 0 0,1 1 0,-1-1 0,1 0 0,-1 1 0,0-1 0,1 0 0,-1 0 0,1 1 0,-1-1 0,1 0 0,-1 0 0,1 0 0,-1 0 0,1 0 0,-1 0 0,1 0 0,-1 0 0,1 0 0,-1 0 0,1 0 0,-1 0 0,1 0 0,-1 0 0,1 0 0,-1 0 0,1-1 0,-1 1 0,1 0 0,-1 0 0,0-1 0,1 1 0,-1 0 0,1 0 0,0-1 0,24-14 0,11-28 0,-33 37 0,1 1 0,0-1 0,0 1 0,0 0 0,0 0 0,1 0 0,0 0 0,0 1 0,0 0 0,1 0 0,-1 1 0,1-1 0,9-3 0,-14 7 0,1 0 0,0 0 0,0 0 0,0 0 0,-1 0 0,1 1 0,0-1 0,0 0 0,-1 1 0,1-1 0,0 1 0,-1 0 0,1 0 0,0-1 0,-1 1 0,1 0 0,-1 0 0,1 1 0,-1-1 0,0 0 0,0 0 0,1 1 0,-1-1 0,0 0 0,0 1 0,0 0 0,1 2 0,22 53 0,-19-45 0,26 94 0,-31-106-42,1 0 1,-1 0-1,0-1 0,0 1 1,0 0-1,0 0 0,1-1 1,-1 1-1,0 0 0,0 0 1,0 0-1,1-1 0,-1 1 1,0 0-1,0 0 1,1 0-1,-1 0 0,0 0 1,0-1-1,1 1 0,-1 0 1,0 0-1,1 0 0,-1 0 1,0 0-1,1 0 0,-1 0 1,0 0-1,0 0 0,1 0 1,-1 0-1,0 0 0,1 0 1,-1 0-1,0 1 0,0-1 1,1 0-1,-1 0 0,0 0 1,0 0-1,1 0 0,-1 1 1,0-1-1,0 0 1,1 0-1,-1 0 0,0 1 1,0-1-1,0 0 0,0 0 1,1 1-1,-1-1 0,0 0 1,0 0-1,0 1 0,0-1 1,0 0-1,0 1 0,0-1 1,0 0-1,0 0 0,0 1 1,0-1-1,0 0 0,0 1 1,8-23-5367,-5-11-1324,-2-9-3939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052"/>
    </inkml:context>
    <inkml:brush xml:id="br0">
      <inkml:brushProperty name="width" value="0.025" units="cm"/>
      <inkml:brushProperty name="height" value="0.025" units="cm"/>
    </inkml:brush>
  </inkml:definitions>
  <inkml:trace contextRef="#ctx0" brushRef="#br0">1 145 18930,'0'0'9871,"9"-1"-8991,-5 0-848,0 0-1,0 0 0,1-1 1,-1 1-1,0-1 0,0 0 1,0 0-1,-1-1 0,1 1 1,0-1-1,-1 0 1,0 0-1,0 0 0,0 0 1,0-1-1,0 1 0,0-1 1,-1 0-1,0 1 0,0-1 1,0 0-1,0-1 0,0 1 1,-1 0-1,0 0 0,0-1 1,0 1-1,-1 0 0,1-1 1,-1-4-1,0 8-29,0-29 172,0 29-170,0 1 0,0-1 0,-1 1-1,1-1 1,0 1 0,0-1-1,0 1 1,-1 0 0,1-1-1,0 1 1,0-1 0,-1 1-1,1-1 1,0 1 0,-1 0-1,1-1 1,-1 1 0,1 0-1,0-1 1,-1 1 0,1 0-1,-1 0 1,1-1 0,-1 1 0,1 0-1,-1 0 1,1 0 0,-1 0-1,1 0 1,-1-1 0,1 1-1,-1 0 1,1 0 0,-1 0-1,1 0 1,-1 0 0,1 1-1,-1-1 1,1 0 0,-1 0-1,1 0 1,-1 0 0,1 1-1,0-1 1,-1 0 0,1 0 0,-1 1-1,1-1 1,-1 0 0,1 1-1,0-1 1,-1 0 0,1 1-1,-1 0 1,-2 2 5,-1 0 0,1 1 0,0 0 0,1 0 0,-1-1 0,0 2 1,1-1-1,0 0 0,0 0 0,0 1 0,1-1 0,-1 1 0,0 8 0,-9 63 99,10-60-29,0 1 1,1 0-1,0 0 1,5 24-1,-4-39-104,-1 1 0,1-1 0,-1 0 1,1 1-1,0-1 0,0 0 0,0 0 0,0 0 0,0 0 1,1 0-1,-1 0 0,0 0 0,1 0 0,0-1 0,-1 1 0,1-1 1,3 3-1,-3-4-85,0 1 0,0 0 0,1-1-1,-1 0 1,0 0 0,1 1 0,-1-1 0,0-1 0,1 1 0,-1 0 0,0 0 0,0-1 0,1 0 0,-1 1 0,0-1 0,0 0 0,0 0 0,0 0-1,0 0 1,0 0 0,4-4 0,7-6-1787,1 0 1,-2-2-1,0 1 0,0-2 0,-1 1 1,13-23-1,-17 26 462,16-24-3872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397"/>
    </inkml:context>
    <inkml:brush xml:id="br0">
      <inkml:brushProperty name="width" value="0.025" units="cm"/>
      <inkml:brushProperty name="height" value="0.025" units="cm"/>
    </inkml:brush>
  </inkml:definitions>
  <inkml:trace contextRef="#ctx0" brushRef="#br0">92 319 8648,'0'0'15594,"-10"8"-15322,3-3-156,1-1-1,0 2 1,0-1 0,0 1 0,1 0 0,0 0-1,0 0 1,0 1 0,1 0 0,0 0-1,1 0 1,-1 0 0,1 1 0,1-1-1,-3 11 1,3-9 96,1-1-1,0 0 0,0 1 1,1-1-1,0 1 0,1-1 1,1 10-1,-2-17-195,0 0-1,0 0 0,1 0 0,-1 0 1,0 0-1,1 0 0,-1 0 1,1 0-1,-1 0 0,1 0 1,0 0-1,-1 0 0,1-1 0,0 1 1,0 0-1,-1 0 0,1-1 1,0 1-1,0-1 0,0 1 1,0 0-1,0-1 0,0 0 0,1 1 1,0-1 1,1 0-1,-1 0 1,0 0 0,0-1 0,1 1 0,-1-1 0,0 0-1,0 0 1,0 1 0,0-1 0,0 0 0,0-1 0,0 1-1,0 0 1,0-1 0,2-2 0,7-6 70,0-1-1,-1 0 1,-1-1 0,0 0 0,0 0 0,-1-1 0,-1 0-1,0-1 1,-1 1 0,8-27 0,-2 1 278,-2 0 0,8-73 0,-15 91-239,0 1-28,-1-1-1,-1 1 1,0-1-1,-5-39 1,4 60-98,0-1 1,0 1 0,0 0-1,0 0 1,0 0-1,0-1 1,0 1 0,0 0-1,0 0 1,0 0-1,0 0 1,0-1 0,0 1-1,0 0 1,-1 0-1,1 0 1,0-1 0,0 1-1,0 0 1,0 0 0,0 0-1,0 0 1,0 0-1,-1-1 1,1 1 0,0 0-1,0 0 1,0 0-1,0 0 1,-1 0 0,1 0-1,0 0 1,0 0-1,0 0 1,0-1 0,-1 1-1,1 0 1,0 0 0,0 0-1,0 0 1,-1 0-1,1 0 1,0 0 0,0 0-1,0 0 1,-1 1-1,-6 8-3,-4 14-1,1 14 198,1 1-1,3 0 1,1-1 0,1 2 0,3-1-1,4 60 1,-3-95-383,0 0-1,1-1 1,0 1 0,-1-1 0,1 1-1,0-1 1,0 1 0,0-1 0,1 1-1,-1-1 1,0 0 0,1 0-1,0 0 1,-1 0 0,1 0 0,0 0-1,0 0 1,0-1 0,0 1 0,0-1-1,1 1 1,-1-1 0,0 0 0,1 0-1,-1 0 1,1 0 0,-1 0-1,1 0 1,-1-1 0,1 0 0,0 1-1,4-1 1</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10.754"/>
    </inkml:context>
    <inkml:brush xml:id="br0">
      <inkml:brushProperty name="width" value="0.025" units="cm"/>
      <inkml:brushProperty name="height" value="0.025" units="cm"/>
    </inkml:brush>
  </inkml:definitions>
  <inkml:trace contextRef="#ctx0" brushRef="#br0">0 1 15663,'0'0'13068,"13"54"-11691,-13-13-448,0 7-448,0-1-289,0 1-96,0-3-32,0-2-64,0-4 32,5-3-64,3-2-576,2-5-962,-2-4-3042,-3-5-2883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9.159"/>
    </inkml:context>
    <inkml:brush xml:id="br0">
      <inkml:brushProperty name="width" value="0.025" units="cm"/>
      <inkml:brushProperty name="height" value="0.025" units="cm"/>
    </inkml:brush>
  </inkml:definitions>
  <inkml:trace contextRef="#ctx0" brushRef="#br0">54 179 11819,'0'0'9903,"2"8"-7730,-2-6-2089,1 0 1,-1-1 0,0 1 0,1 0-1,-1 0 1,1-1 0,-1 1 0,1 0 0,0-1-1,0 1 1,0-1 0,0 1 0,0-1-1,0 0 1,0 1 0,0-1 0,0 0 0,1 0-1,-1 1 1,1-1 0,-1 0 0,1 0-1,-1-1 1,1 1 0,-1 0 0,1 0-1,0-1 1,-1 1 0,1-1 0,0 0 0,0 1-1,-1-1 1,1 0 0,0 0 0,0 0-1,-1 0 1,1 0 0,0-1 0,0 1 0,-1 0-1,1-1 1,0 1 0,-1-1 0,1 0-1,0 0 1,-1 1 0,1-1 0,-1 0-1,2-2 1,9-3 79,0-1 0,-1-1 0,0 0 1,0 0-1,-1-1 0,0-1 0,9-10 0,-15 15-141,1 0 0,-1 0 0,-1 0 0,1-1 0,-1 1 0,0-1 0,0 0-1,-1 0 1,1 0 0,-1-1 0,-1 1 0,1 0 0,-1-1 0,0 1 0,-1-1 0,0-10 0,0 16-25,0-1 0,0 1 0,-1 0 0,1 0 0,-1 0 0,1 0 0,-1-1 0,1 1 0,-1 0 0,1 0 0,-1 0 0,0 0 0,0 0 0,0 1 0,1-1 0,-1 0 0,0 0 0,0 0 0,0 1 0,0-1-1,0 1 1,0-1 0,-2 0 0,-1 0-31,0 0-1,1 0 0,-1 0 1,0 0-1,0 1 0,0 0 1,-6 0-1,2 1-31,0 0 0,0 0 0,0 1 0,0 0 0,1 0 0,-1 1 0,-7 3 0,4 1 66,1 1-1,0 0 1,0 1-1,1 0 1,0 0-1,1 1 0,0 0 1,1 1-1,-1-1 1,2 2-1,0-1 1,0 0-1,1 1 1,1 0-1,0 1 1,0-1-1,1 1 1,1-1-1,0 1 1,1 0-1,0 16 1,1-27 6,1 0 1,0 0 0,-1 0-1,1 0 1,0 0-1,0 0 1,0 0 0,1 0-1,-1 0 1,0-1-1,1 1 1,-1 0 0,1-1-1,0 0 1,-1 1-1,1-1 1,0 0 0,0 1-1,0-1 1,0 0-1,0-1 1,0 1 0,0 0-1,0 0 1,0-1-1,0 0 1,0 1 0,0-1-1,0 0 1,1 0-1,-1 0 1,4 0 0,5-1 22,0 1 0,1-1 0,-1 0 1,-1-1-1,16-5 0,-9 0-3,-1 0 0,0-1-1,-1-1 1,0 0 0,0-1-1,-1-1 1,-1 0 0,0-1-1,0 0 1,21-27 0,-32 77-598,-5-11 659,-3 40 534,7-66-601,-1 0 0,0 0 0,1 0 0,-1 0 0,1 0 0,-1 0 0,1 0 0,0-1 0,-1 1 0,1 0 0,0 0 0,-1 0 0,1-1 1,0 1-1,0-1 0,0 1 0,0 0 0,0-1 0,0 1 0,0-1 0,0 0 0,0 1 0,0-1 0,0 0 0,0 0 0,0 1 0,0-1 1,0 0-1,0 0 0,0 0 0,0 0 0,0 0 0,0-1 0,0 1 0,2-1 0,42-9 609,19-30-141,-55 34-479,0-1 1,0 1-1,0 0 0,1 1 1,-1 0-1,1 1 0,1 0 1,-1 0-1,13-2 0,-22 6-20,0 1 0,0-1 0,0 0-1,1 0 1,-1 1 0,0-1 0,0 1 0,0-1-1,0 1 1,0-1 0,0 1 0,0 0 0,0-1-1,0 1 1,0 0 0,-1 0 0,1-1 0,0 1-1,0 0 1,-1 0 0,1 0 0,-1 0 0,1 0-1,-1 0 1,1 0 0,-1 1 0,1-1 0,-1 0-1,0 0 1,0 0 0,1 0 0,-1 0 0,0 1 0,0 1-1,1 56 134,-1-31-44,0-27-79,0 0 0,0-1 0,0 1 1,0 0-1,0 0 0,0 0 0,1 0 0,-1-1 0,0 1 0,0 0 0,1 0 0,-1-1 0,1 1 0,-1 0 0,1-1 0,-1 1 0,1 0 0,-1-1 0,1 1 0,0-1 0,-1 1 0,1-1 0,0 1 1,-1-1-1,1 1 0,0-1 0,0 1 0,-1-1 0,1 0 0,1 1 0,0-1 7,0 0 0,1 0 0,-1-1 0,0 1 0,0 0 0,1-1 0,-1 1 0,0-1 0,0 0-1,0 0 1,2-1 0,5-3 42,0 0-1,0 0 0,-1-1 0,8-7 0,-10 8-581,24-27 1290,-19 13-3486,-11-1-6009,-4 9-3043</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390"/>
    </inkml:context>
    <inkml:brush xml:id="br0">
      <inkml:brushProperty name="width" value="0.025" units="cm"/>
      <inkml:brushProperty name="height" value="0.025" units="cm"/>
    </inkml:brush>
  </inkml:definitions>
  <inkml:trace contextRef="#ctx0" brushRef="#br0">52 19 8584,'-6'0'55,"-22"0"3198,27 0-3032,0 0-1,1 0 1,-1 0 0,0 0 0,1 0 0,-1 0 0,0 0 0,1 0 0,-1 0 0,0 0 0,1 0 0,-1-1-1,0 1 1,1 0 0,-1 0 0,1-1 0,-1 1 0,0-1 0,1 1 0,-1 0 0,1-1 0,-1 1 0,1-1-1,-1 1 1,1-1 0,0 0 0,-1 1 0,1-1 0,-1 0 0,29 1 1802,334-5 1142,149 1-2812,-155 4 391,145 4 295,-385 4-1002,77 1 65,-193-7-2478,0 1-562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2.767"/>
    </inkml:context>
    <inkml:brush xml:id="br0">
      <inkml:brushProperty name="width" value="0.025" units="cm"/>
      <inkml:brushProperty name="height" value="0.025" units="cm"/>
    </inkml:brush>
  </inkml:definitions>
  <inkml:trace contextRef="#ctx0" brushRef="#br0">1 28 11499,'0'0'11862,"4"-6"-11211,-3 4-623,-1 1 1,1-1-1,1 1 1,-1-1-1,0 1 1,0 0-1,1 0 1,-1-1-1,0 1 0,1 0 1,-1 0-1,1 0 1,0 0-1,-1 1 1,1-1-1,0 0 0,-1 1 1,1-1-1,0 1 1,2-1-1,48 8 245,-52-7-273,67 13 144,-31-7-91,-1 1 1,35 13-1,-69-20-40,0 1 0,0-1-1,0 0 1,0 1 0,0-1-1,0 0 1,0 1 0,0-1-1,0 1 1,-1 0 0,1-1-1,0 1 1,0 0 0,0-1-1,-1 1 1,1 0 0,0 0-1,-1-1 1,1 1 0,-1 0-1,1 0 1,-1 0 0,1 0-1,-1 0 1,0 0 0,1 0-1,-1 0 1,0 0 0,0 1-1,0 1 54,-1-1 0,1 0 0,-1 0-1,0 0 1,0 0 0,0 0 0,0-1-1,0 1 1,0 0 0,-1 0 0,1-1-1,-1 1 1,-1 2 0,-9 6 480,0 0-1,-27 16 1,35-23-499,-53 29 760,39-23-645,1 0 0,0 1-1,1 1 1,0 0 0,-18 18-1,27-17-979,17-9-14091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23.427"/>
    </inkml:context>
    <inkml:brush xml:id="br0">
      <inkml:brushProperty name="width" value="0.025" units="cm"/>
      <inkml:brushProperty name="height" value="0.025" units="cm"/>
    </inkml:brush>
  </inkml:definitions>
  <inkml:trace contextRef="#ctx0" brushRef="#br0">245 68 5125,'0'0'2221,"10"-4"-203,-1 0-1574,42-18 2899,-18-3 2671,-33 25-5949,0 0 0,0 0 0,1 0 0,-1 0 0,0 0 0,0-1 0,0 1 1,0 0-1,0 0 0,0 0 0,0 0 0,1-1 0,-1 1 0,0 0 0,0 0 0,0 0 0,0 0 0,0-1 1,0 1-1,0 0 0,0 0 0,0 0 0,0-1 0,0 1 0,0 0 0,0 0 0,0 0 0,0-1 0,0 1 0,-1 0 1,1 0-1,0 0 0,0 0 0,0-1 0,0 1 0,0 0 0,0 0 0,0 0 0,-1 0 0,1-1 0,0 1 1,0 0-1,0 0 0,0 0 0,-1 0 0,1 0 0,0 0 0,0 0 0,0 0 0,0 0 0,-1 0 0,1-1 1,-19-2 999,-27 1-1249,41 2 460,-19 1-28,0 0 1,0 2 0,-45 10-1,59-10-80,0 0-1,0 0 0,0 1 0,1 0 0,-1 1 0,1 0 0,0 0 0,1 1 1,-1 0-1,1 0 0,-12 13 0,19-18-158,0 0-1,0 0 1,0 0 0,0 0-1,0 0 1,1 0 0,-1 0 0,0 0-1,0 0 1,1 0 0,-1 0-1,1 0 1,-1 0 0,1 1 0,-1-1-1,1 0 1,0 0 0,0 1-1,0-1 1,-1 0 0,1 0-1,0 1 1,0-1 0,1 0 0,-1 1-1,0-1 1,0 0 0,1 0-1,-1 1 1,1-1 0,-1 0-1,1 0 1,-1 0 0,1 0 0,0 0-1,-1 0 1,1 0 0,0 0-1,0 0 1,0 0 0,0 0-1,0 0 1,0 0 0,0-1 0,0 1-1,0 0 1,0-1 0,0 1-1,3 0 1,5 3 44,1-1 0,0 0 0,0-1-1,19 2 1,12 1-38,1-2-1,-1-2 0,1-1 0,0-3 1,70-13-1,-109 16-8,-1-1 1,1 1 0,0 0 0,-1-1 1,1 0-1,-1 1 0,1-1 0,-1 0 0,0 0 0,1 0 0,-1-1 0,0 1 0,0-1 0,1 1 0,-1-1 0,0 0 0,-1 0 0,4-4 0,-6 6-12,0-1-1,0 0 1,0 1-1,0-1 1,0 0 0,0 1-1,-1-1 1,1 1-1,0 0 1,0-1 0,-1 1-1,1 0 1,0 0-1,0 0 1,-1 0-1,1 0 1,0 0 0,-3 1-1,-29 0-377,31-1 240,-1 1-1,0-1 1,1 1-1,0 0 1,-1 0-1,1 0 1,-1 0-1,1 0 1,0 1-1,-3 1 1,-9 13-4567,13-13-831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6.948"/>
    </inkml:context>
    <inkml:brush xml:id="br0">
      <inkml:brushProperty name="width" value="0.025" units="cm"/>
      <inkml:brushProperty name="height" value="0.025" units="cm"/>
    </inkml:brush>
  </inkml:definitions>
  <inkml:trace contextRef="#ctx0" brushRef="#br0">103 1 6150,'0'0'18476,"-3"8"-17654,-15 47 584,-14 73 0,2 0-871,25-111-483,1-7 107,2 0-1,-1 1 0,1-1 0,-1 17 1,3-26-152,0-1 0,1 1 1,-1-1-1,0 0 0,0 1 1,1-1-1,-1 0 0,0 1 1,1-1-1,-1 0 1,0 1-1,1-1 0,-1 0 1,0 1-1,1-1 0,-1 0 1,1 0-1,-1 0 0,1 1 1,-1-1-1,1 0 0,-1 0 1,0 0-1,1 0 0,-1 0 1,1 0-1,-1 0 0,1 0 1,-1 0-1,1 0 0,-1 0 1,2-1-1,17-2 103,1-6 19,0-1 0,0-1 0,-1 0 0,32-27 0,-6 6-59,49-20-309,-37 22-7182,-40 20 999</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37.453"/>
    </inkml:context>
    <inkml:brush xml:id="br0">
      <inkml:brushProperty name="width" value="0.025" units="cm"/>
      <inkml:brushProperty name="height" value="0.025" units="cm"/>
    </inkml:brush>
  </inkml:definitions>
  <inkml:trace contextRef="#ctx0" brushRef="#br0">89 74 12780,'0'0'8760,"2"-8"-6667,0-2-1435,4-25 2197,-14 36-1152,-1 8-1583,1 0-1,0 0 1,0 1 0,1 0 0,0 0 0,0 0 0,2 1 0,-1 0 0,1 1 0,1-1 0,0 1 0,0 0 0,1 0 0,-1 13 0,3-24-111,1 0 1,0 0 0,0 1 0,0-1-1,0 0 1,0 1 0,0-1 0,0 0-1,0 1 1,1-1 0,-1 0-1,0 0 1,1 1 0,-1-1 0,1 0-1,-1 0 1,1 0 0,0 0 0,-1 0-1,1 1 1,0-1 0,0 0-1,0-1 1,0 1 0,1 1 0,0-1 5,0-1 1,0 1-1,0-1 0,-1 1 1,1-1-1,0 0 1,0 0-1,0 0 1,0 0-1,-1-1 1,1 1-1,0 0 0,0-1 1,0 1-1,2-2 1,5-2 51,-1 1 0,0-2 1,0 1-1,0-1 1,0-1-1,7-6 0,-6 4 4,-1 0 0,0-1-1,0-1 1,0 1 0,-1-1 0,-1 0-1,0 0 1,0-1 0,-1 0 0,0 0-1,-1 0 1,0-1 0,-1 0 0,-1 1-1,3-20 1,-5 31-71,0 0 0,0 0 1,0 0-1,0 0 0,0 0 0,-1 0 1,1 0-1,0 0 0,0 0 0,0 0 1,0 1-1,0-1 0,0 0 0,0 0 1,0 0-1,0 0 0,-1 0 0,1 0 1,0 0-1,0 0 0,0 0 0,0 0 1,0 0-1,0 0 0,0 0 0,-1 0 1,1 0-1,0 0 0,0 0 0,0 0 1,0 0-1,0 0 0,0 0 0,0 0 1,0 0-1,-1 0 0,1 0 0,0 0 1,0 0-1,0-1 0,0 1 0,0 0 1,0 0-1,0 0 0,0 0 0,0 0 1,-1 0-1,1 0 0,0 0 0,0 0 1,0-1-1,0 1 0,0 0 0,0 0 1,0 0-1,0 0 0,0 0 0,0 0 1,0 0-1,0 0 0,0-1 0,0 1 1,0 0-1,-11 15 4,-8 22-8,14-24 14,1 0 1,0 0-1,1 0 1,-3 24-1,6-34-17,0-1-1,0 1 1,0-1-1,0 0 1,0 1-1,0-1 1,0 0 0,1 1-1,-1-1 1,1 0-1,0 1 1,0-1-1,0 0 1,0 0-1,0 0 1,0 0 0,0 0-1,1 0 1,-1 0-1,1 0 1,-1 0-1,1-1 1,0 1 0,0 0-1,0-1 1,0 0-1,0 1 1,0-1-1,0 0 1,0 0 0,0 0-1,1-1 1,-1 1-1,4 0 1,43 1-4835,-27-5-1735</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0.788"/>
    </inkml:context>
    <inkml:brush xml:id="br0">
      <inkml:brushProperty name="width" value="0.025" units="cm"/>
      <inkml:brushProperty name="height" value="0.025" units="cm"/>
    </inkml:brush>
  </inkml:definitions>
  <inkml:trace contextRef="#ctx0" brushRef="#br0">148 1328 11531,'0'0'5541,"-8"2"-4948,4-1-667,1 1 241,0-1 0,0 0 0,0 1 0,-1-1 0,1-1 0,-1 1 0,1 0 0,-1-1 0,1 0 0,-1 0 0,1 0 0,0 0 1,-1 0-1,1-1 0,-1 0 0,1 1 0,-1-1 0,1 0 0,0-1 0,0 1 0,0-1 0,-1 1 0,2-1 0,-1 0 0,0 0 0,0 0 1,0-1-1,1 1 0,-3-4 0,0-1-30,0 0 0,1-1 0,0 1 0,1-1 0,0 0 0,0 0 0,1 0 0,0-1 1,0 1-1,0-12 0,-1-13-77,3-44 0,1 54 52,1-13-55,2-1 0,2 1 0,1 0 0,1 1 0,16-41 1,0 14 27,62-115 0,-59 133-36,1 2 1,3 0-1,1 2 1,1 2-1,44-39 1,-20 28 130,2 1 0,117-70 1,-154 105 183,0 1 0,0 1 0,1 1 0,0 1 0,1 2 0,-1 0 0,2 1 0,-1 1 0,46-2 0,-69 8-297,-1 0 0,0 0 0,0 0 0,-1 0 0,1 1 0,0-1 0,0 0 0,0 0 0,-1 0 0,1 0 0,-1 0 0,1 0 0,0 0 0,-1 0-1,0-1 1,1 1 0,-1 0 0,0 0 0,1 0 0,-1 0 0,0-1 0,0 1 0,0 0 0,1-1 0,-3 2 0,2-2-594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1.292"/>
    </inkml:context>
    <inkml:brush xml:id="br0">
      <inkml:brushProperty name="width" value="0.025" units="cm"/>
      <inkml:brushProperty name="height" value="0.025" units="cm"/>
    </inkml:brush>
  </inkml:definitions>
  <inkml:trace contextRef="#ctx0" brushRef="#br0">1 108 10922,'0'0'12818,"1"-8"-12071,-1 5-702,0 0 0,1 1 0,-1-1-1,1 0 1,0 1 0,0-1 0,0 1 0,0-1-1,0 1 1,0 0 0,1-1 0,-1 1-1,1 0 1,0 0 0,-1 0 0,1 0 0,4-3-1,2 1 113,-1-1 0,1 2-1,-1-1 1,1 1-1,16-4 1,0 0 2,-1 1 1,1 1-1,1 1 1,-1 1-1,0 1 1,1 1-1,38 4 1,-59-2-158,-1-1 0,1 1-1,-1 0 1,0 0 0,1 1 0,-1-1 0,0 0 0,0 1 0,0 0 0,0 0 0,0 0 0,0 0 0,-1 0 0,1 1 0,-1-1 0,1 1-1,-1 0 1,0 0 0,0-1 0,0 1 0,-1 1 0,1-1 0,-1 0 0,1 0 0,-1 0 0,0 1 0,0-1 0,-1 1 0,1-1 0,-1 1-1,0-1 1,1 1 0,-1-1 0,-1 5 0,0 3 150,0 1 0,-1 0 0,0-1 0,-1 1 0,0-1 1,-1 0-1,-1 0 0,-10 21 0,-71 92 1687,32-51-1826,50-68-794,5-20-13700</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227"/>
    </inkml:context>
    <inkml:brush xml:id="br0">
      <inkml:brushProperty name="width" value="0.025" units="cm"/>
      <inkml:brushProperty name="height" value="0.025" units="cm"/>
    </inkml:brush>
  </inkml:definitions>
  <inkml:trace contextRef="#ctx0" brushRef="#br0">301 79 13581,'-1'-9'2002,"1"6"-1847,0 0 0,-1 0 0,1 0 1,-1 0-1,1 0 0,-1 0 0,0 0 1,0 0-1,0 1 0,-1-1 0,1 0 1,-1 1-1,1-1 0,-1 1 0,0-1 1,0 1-1,0 0 0,0 0 0,-1 0 0,1 0 1,0 0-1,-1 0 0,1 1 0,-1-1 1,0 1-1,0 0 0,1 0 0,-1 0 1,0 0-1,0 0 0,0 1 0,0-1 1,0 1-1,0 0 0,0 0 0,0 0 0,-4 0 1,0 1-52,0 1 1,0 0-1,0 0 1,0 0 0,1 0-1,-1 1 1,1 0-1,0 1 1,-1 0 0,2 0-1,-1 0 1,0 0-1,1 1 1,0 0-1,0 0 1,0 0 0,1 1-1,0 0 1,-6 9-1,-4 8 209,1 1-1,1 0 1,-17 48-1,21-45 46,1 0 0,2 0 0,0 1-1,2 0 1,1 0 0,2 39-1,-1-64-350,2 1 0,-1-1-1,0 1 1,1-1 0,-1 1-1,1-1 1,0 0 0,0 1-1,0-1 1,1 0 0,-1 0-1,1 0 1,0 0 0,0 0-1,0 0 1,0 0 0,0 0-1,0-1 1,1 0 0,0 1-1,-1-1 1,1 0 0,0 0-1,4 2 1,-3-2 0,1-1-1,-1 0 1,0 0 0,1 0-1,-1-1 1,1 1 0,-1-1-1,1 0 1,0-1 0,-1 1-1,1-1 1,-1 0 0,0 0-1,1 0 1,-1 0 0,0-1-1,0 0 1,7-3 0,3-4 30,0 0 1,-1 0-1,0-1 0,-1-1 1,0 0-1,0-1 0,-1 0 1,-1-1-1,0 0 0,-1 0 1,0-1-1,-1-1 1,0 1-1,-2-1 0,0 0 1,8-30-1,-13 44-30,-1 0 0,0 0 1,1 0-1,-1 0 0,0 0 0,0-1 1,1 1-1,-1 0 0,0 0 0,0 0 0,0 0 1,0 0-1,-1 0 0,1 0 0,0-1 0,0 1 1,-1 0-1,1 0 0,0 0 0,-1 0 1,1 0-1,-1 0 0,0 0 0,1 0 0,-1 0 1,0 1-1,1-1 0,-1 0 0,0 0 0,0 0 1,0 1-1,0-1 0,0 1 0,0-1 1,0 0-1,0 1 0,0 0 0,0-1 0,0 1 1,0 0-1,-1-1 0,-1 1-1,1 1 0,0-1 1,-1 0-1,1 1 0,0 0 0,0-1 0,-1 1 1,1 0-1,0 0 0,0 1 0,0-1 1,0 0-1,0 0 0,1 1 0,-1 0 0,0-1 1,1 1-1,-1 0 0,-1 2 0,-4 7 51,0 0-1,0 0 0,-8 23 1,13-29-7,0 0 0,1-1 0,-1 1 0,1 0 0,0 0 0,0 0 0,1 0 0,0 0 0,0 0 0,0 1 0,0-1 0,3 9 0,-3-13-43,1 0 0,-1 0 0,1-1 0,-1 1 0,1 0 0,-1-1 0,1 1 0,0 0 0,-1-1 0,1 1 0,0 0 0,0-1 0,-1 0 0,1 1 0,0-1 0,0 1 0,0-1 0,0 0 1,0 1-1,0-1 0,-1 0 0,1 0 0,0 0 0,0 0 0,0 0 0,0 0 0,0 0 0,0 0 0,0 0 0,0 0 0,0-1 0,1 1 0,31-12 204,-17 0-115,0 0 0,-1-1 1,0 0-1,-1-1 0,0-1 1,-1 0-1,10-17 0,26-28 9,-35 51-129,-7 19-53,-7 36-99,0-29 144,0-1-166,-1-5-603,1 1 0,0-1 1,1 0-1,1 0 0,-1-1 0,2 1 1,-1 0-1,1-1 0,7 15 0,0-16-6251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2.821"/>
    </inkml:context>
    <inkml:brush xml:id="br0">
      <inkml:brushProperty name="width" value="0.025" units="cm"/>
      <inkml:brushProperty name="height" value="0.025" units="cm"/>
    </inkml:brush>
  </inkml:definitions>
  <inkml:trace contextRef="#ctx0" brushRef="#br0">1 20 3171,'0'0'6598,"31"-19"-9609</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193"/>
    </inkml:context>
    <inkml:brush xml:id="br0">
      <inkml:brushProperty name="width" value="0.025" units="cm"/>
      <inkml:brushProperty name="height" value="0.025" units="cm"/>
    </inkml:brush>
  </inkml:definitions>
  <inkml:trace contextRef="#ctx0" brushRef="#br0">54 180 9129,'4'-3'263,"9"-9"2797,-28 11 4731,18 0-6895,1 0 0,0-1-1,-1 1 1,1-1 0,-1 1-1,1-1 1,5-4 0,27-26 419,21-38-1751,-56 69 444,0-1 0,0 1 0,0-1-1,0 1 1,0-1 0,0 1 0,0-1 0,-1 1-1,1-1 1,0 1 0,-1-1 0,1 0 0,-1 0-1,0 1 1,0-1 0,1 0 0,-1 0 0,0 1-1,-1-1 1,1-2 0,-1 3 0,0 0-1,1 0 1,-1 1-1,0-1 1,0 0-1,0 1 1,0-1-1,0 1 1,0-1-1,0 1 1,0-1-1,0 1 1,0 0-1,0-1 1,0 1-1,0 0 1,0 0-1,0 0 1,0 0 0,0 0-1,0 0 1,0 0-1,-2 0 1,-5 2 9,-1-1 0,1 1 0,0 0 0,0 1 0,0 0 0,0 0 0,-9 5 0,10-2 52,-1-1 0,1 1 1,0 0-1,1 1 1,0 0-1,0 0 0,0 0 1,1 0-1,0 1 1,0 0-1,1 0 0,0 0 1,0 1-1,1 0 1,0-1-1,1 1 0,0 0 1,0 0-1,1 0 1,0 0-1,1 1 0,0-1 1,0 0-1,1 0 1,0 0-1,4 15 0,-3-21-70,-1 0 0,1 0 0,0-1-1,0 1 1,0 0 0,0-1 0,1 0-1,-1 1 1,1-1 0,-1 0 0,1 0 0,0 0-1,0-1 1,0 1 0,0-1 0,0 1-1,0-1 1,0 0 0,0 0 0,0-1 0,1 1-1,-1-1 1,0 1 0,1-1 0,-1 0-1,0 0 1,5-1 0,2 0-289,0 0-1,-1 0 1,1-1-1,0 0 1,-1-1 0,0 0-1,0 0 1,12-7-1,-8 3-1577,-1-1 0,0 0-1,0-1 1,10-10-1,8-14-7750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1.525"/>
    </inkml:context>
    <inkml:brush xml:id="br0">
      <inkml:brushProperty name="width" value="0.025" units="cm"/>
      <inkml:brushProperty name="height" value="0.025" units="cm"/>
    </inkml:brush>
  </inkml:definitions>
  <inkml:trace contextRef="#ctx0" brushRef="#br0">183 26 18033,'0'0'3182,"-9"0"-268,2-1-2697,0 0-1,-1 1 0,1 0 0,0 0 0,-1 1 0,1-1 0,0 2 0,0-1 0,0 1 0,0 0 0,0 1 0,0-1 0,0 1 0,1 1 0,0-1 0,-7 5 0,9-5-203,0 0 0,1 0 0,-1 0 0,1 0 0,-1 1 0,1-1-1,0 1 1,0 0 0,1 0 0,-1 0 0,1 0 0,0 1 0,0-1 0,0 0-1,1 1 1,-2 7 0,3-11-16,0 0 0,0-1 0,1 1 1,-1 0-1,0-1 0,1 1 0,-1 0 0,1-1 0,-1 1 0,1-1 0,-1 1 0,1-1 0,-1 1 1,1-1-1,0 1 0,-1-1 0,1 0 0,0 1 0,-1-1 0,1 0 0,0 0 0,-1 1 0,1-1 0,0 0 1,-1 0-1,1 0 0,0 0 0,0 0 0,-1 0 0,1 0 0,0 0 0,0 0 0,-1 0 0,1 0 1,0-1-1,-1 1 0,2-1 0,32-8 129,-25 4-129,-1 0 0,0-1-1,0 0 1,-1-1 0,0 1 0,0-1-1,0-1 1,-1 0 0,0 1 0,6-12-1,19-23 24,-31 42-26,1 0 0,-1 0 0,0 0 0,0 0 0,0 0 0,0-1-1,0 1 1,0 0 0,0 0 0,0 0 0,1 0 0,-1 0 0,0 0 0,0 0 0,0 0 0,0 0-1,0 0 1,0 0 0,1 0 0,-1 0 0,0 0 0,0 0 0,0 0 0,0 0 0,0 0-1,0 0 1,1 0 0,-1 0 0,0 0 0,0 0 0,0 0 0,0 0 0,0 0 0,0 0 0,0 1-1,1-1 1,-1 0 0,0 0 0,0 0 0,0 0 0,0 0 0,0 0 0,0 0 0,0 0 0,0 0-1,0 1 1,0-1 0,0 0 0,1 0 0,-1 0 0,0 0 0,0 0 0,0 0 0,0 1-1,0-1 1,0 0 0,0 0 0,0 0 0,0 0 0,0 0 0,0 0 0,-1 1 0,4 16-173,-3 19 208,-2-9 99,1-18-51,0-1-1,0 0 0,1 0 0,0 0 1,1 1-1,2 8 0,-3-16-36,1 0-1,0 0 0,0 0 1,0 0-1,0 0 0,0 0 1,0-1-1,0 1 0,0 0 1,0-1-1,1 1 0,-1-1 1,0 1-1,0-1 0,0 1 1,1-1-1,-1 0 0,0 0 1,1 0-1,-1 0 0,0 0 1,0 0-1,1 0 0,-1 0 1,0 0-1,1 0 0,-1-1 1,0 1-1,0 0 1,1-1-1,-1 1 0,1-2 1,41-15 946,-25 4-778,0 0 0,21-22 0,-24 22-232,0 0 0,0 0 0,19-10 1,-34 23 11,0 0 1,1-1 0,-1 1 0,0 0-1,0 0 1,1 0 0,-1 0 0,0 0-1,0-1 1,1 1 0,-1 0-1,0 0 1,1 0 0,-1 0 0,0 0-1,0 0 1,1 0 0,-1 0 0,0 0-1,1 0 1,-1 0 0,0 0 0,1 0-1,-1 0 1,0 1 0,0-1 0,1 0-1,-1 0 1,0 0 0,0 0-1,1 0 1,-1 1 0,0-1 0,0 0-1,1 0 1,-1 0 0,0 1 0,0-1-1,0 0 1,0 0 0,1 1 0,-1-1-1,2 20-102,-8 32 352,4-40-198,2-12-31,-1 1-1,1 0 1,0-1 0,0 1-1,-1-1 1,1 1-1,0-1 1,0 1-1,0 0 1,0-1-1,0 1 1,0 0-1,0-1 1,0 1 0,0-1-1,0 1 1,1 0-1,-1-1 1,0 1-1,0-1 1,0 1-1,1-1 1,-1 1-1,0 0 1,1-1 0,-1 1-1,0-1 1,1 0-1,-1 1 1,1-1-1,-1 1 1,1-1-1,-1 1 1,1-1 0,-1 0-1,1 0 1,-1 1-1,1-1 1,-1 0-1,1 0 1,0 1-1,-1-1 1,1 0-1,-1 0 1,1 0 0,0 0-1,-1 0 1,1 0-1,0 0 1,-1 0-1,1 0 1,-1 0-1,1 0 1,0-1-1,-1 1 1,1 0 0,-1 0-1,1-1 1,-1 1-1,1 0 1,-1-1-1,1 1 1,-1 0-1,1-1 1,-1 1 0,1-1-1,0 0 1,49-37 469,-32 23-550,-17 14 31,0 0 1,1 0-1,-1 0 1,0 0-1,0 1 1,0-1-1,0 0 1,1 1-1,-1-1 1,0 1-1,1-1 1,-1 1-1,1-1 0,-1 1 1,0 0-1,1 0 1,-1 0-1,1 0 1,-1 0-1,1 0 1,-1 0-1,3 1 1,-3 0-172,0 1 0,0-1 0,0 1 0,0 0 0,0 0 0,0 0 0,0-1 0,-1 1 0,1 0 0,-1 0 0,1 0 1,-1 0-1,0 2 0,1 3-608,3 2-3328,1-5-2312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9.490"/>
    </inkml:context>
    <inkml:brush xml:id="br0">
      <inkml:brushProperty name="width" value="0.025" units="cm"/>
      <inkml:brushProperty name="height" value="0.025" units="cm"/>
    </inkml:brush>
  </inkml:definitions>
  <inkml:trace contextRef="#ctx0" brushRef="#br0">0 5 24183,'0'0'5509,"64"-5"-6470,-33 6-2594,-1 3-2947,-6-3-6887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3.829"/>
    </inkml:context>
    <inkml:brush xml:id="br0">
      <inkml:brushProperty name="width" value="0.025" units="cm"/>
      <inkml:brushProperty name="height" value="0.025" units="cm"/>
    </inkml:brush>
  </inkml:definitions>
  <inkml:trace contextRef="#ctx0" brushRef="#br0">0 1 12460,'0'0'7698,"2"12"-6508,10 50 77,3 0 0,43 110 0,-37-113-1326,-17-45-175,19 44 681,-22-56-678,-1 0 0,1 0 0,0 0 0,0 0 0,0 0 0,1 0 0,-1 0 0,0-1 0,1 1 0,-1-1 0,1 1 0,0-1 0,-1 1 0,1-1 0,0 0 1,0 0-1,0 0 0,0 0 0,0 0 0,0 0 0,4 1 0,-5-3 43,-1 1 0,1 0 0,0 0 0,0 0 0,0-1 0,-1 1 0,1 0-1,0-1 1,0 1 0,-1-1 0,1 1 0,0 0 0,0-1 0,-1 0 0,1 1 0,-1-1 0,1 1 0,-1-1 0,1 0 0,-1 0 0,1 1 0,-1-1 0,1 0 0,-1 0 0,0 1 0,1-1 0,-1 0 0,0 0 0,0 0 0,0 1 0,0-3-1,2-1-867,5-24-6935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44.236"/>
    </inkml:context>
    <inkml:brush xml:id="br0">
      <inkml:brushProperty name="width" value="0.025" units="cm"/>
      <inkml:brushProperty name="height" value="0.025" units="cm"/>
    </inkml:brush>
  </inkml:definitions>
  <inkml:trace contextRef="#ctx0" brushRef="#br0">61 319 13741,'0'0'7201,"-6"8"-6256,-1 3-687,1-1-1,0 1 0,0 1 1,1-1-1,0 1 0,1 0 1,1 0-1,-1 0 0,-1 19 0,3 67 699,1-97-949,1-1-1,0 1 1,0 0-1,0-1 1,0 1-1,0-1 1,-1 1-1,1 0 1,0-1 0,1 1-1,-1-1 1,0 1-1,0 0 1,0-1-1,0 1 1,0-1-1,1 1 1,-1 0-1,0-1 1,0 1 0,1-1-1,-1 1 1,0-1-1,1 1 1,-1-1-1,1 1 1,-1-1-1,1 0 1,-1 1-1,1-1 1,-1 1 0,1-1-1,-1 0 1,1 0-1,-1 1 1,1-1-1,-1 0 1,1 0-1,0 0 1,-1 1-1,1-1 1,-1 0 0,1 0-1,0 0 1,-1 0-1,1 0 1,0 0-1,-1 0 1,1-1-1,-1 1 1,1 0-1,0 0 1,-1 0 0,1-1-1,-1 1 1,1 0-1,-1 0 1,1-1-1,-1 1 1,1-1-1,-1 1 1,1 0-1,-1-1 1,1 0 0,28-32 827,-13 2-588,-1 0 1,-2-1-1,-2-1 0,0 0 1,-2 0-1,-2-1 1,-1 0-1,-2-1 0,-1 1 1,-2-1-1,-1 1 1,-5-38-1,-2 33 3,6 37-222,1 1-1,-1-1 1,1 0-1,-1 1 1,1-1-1,-1 1 1,0-1-1,0 0 1,0 1-1,0 0 1,0-1-1,0 1 1,0 0-1,0-1 1,-1 1-1,1 0 1,0 0-1,-1 0 1,-2-2-1,3 4-16,0-1-1,1 0 0,-1 0 1,0 0-1,1 1 0,-1-1 1,0 0-1,1 1 0,-1-1 1,1 1-1,-1-1 0,0 1 1,1-1-1,-1 1 0,1-1 1,0 1-1,-1-1 0,1 1 1,-1 0-1,1-1 0,0 1 1,-1 0-1,1-1 0,0 1 1,0 0-1,0-1 0,-1 1 1,1 0-1,0 0 0,0-1 0,0 1 1,0 0-1,0-1 0,0 2 1,-2 35 28,2-32-18,0 14 109,0 0 0,2 0 0,0-1 1,1 1-1,1-1 0,0 0 0,1 0 0,2 0 1,13 28-1,-16-37-334,1-1 0,1 0 1,0 0-1,0 0 0,1-1 1,-1 0-1,2 0 0,-1 0 1,1-1-1,15 10 1,-15-12-722,0 0 0,1-1 1,-1 0-1,1 0 1,0 0-1,-1-1 1,1-1-1,10 1 1,5-1-10131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1:54.925"/>
    </inkml:context>
    <inkml:brush xml:id="br0">
      <inkml:brushProperty name="width" value="0.025" units="cm"/>
      <inkml:brushProperty name="height" value="0.025" units="cm"/>
    </inkml:brush>
  </inkml:definitions>
  <inkml:trace contextRef="#ctx0" brushRef="#br0">1027 150 2659,'-389'-10'3771,"69"5"-1563,284 1-1025,0-1 0,-39-11 0,44 9 170,1 1 1,-1 1-1,-37-1 1,67 6-1355,1 0-1,0 0 1,-1 0 0,1 0 0,0 0 0,0-1 0,-1 1 0,1 0 0,0 0-1,-1 0 1,1 0 0,0 0 0,-1 1 0,1-1 0,0 0 0,0 0 0,-1 0 0,1 0-1,0 0 1,-1 0 0,1 0 0,0 1 0,0-1 0,-1 0 0,1 0 0,0 0-1,0 0 1,0 1 0,-1-1 0,1 0 0,0 0 0,0 1 0,0-1 0,-1 0 0,1 0-1,0 1 1,0-1 0,0 0 0,0 1 0,0-1 0,0 0 0,0 0 0,0 1 0,0-1-1,0 0 1,0 1 0,0-1 0,0 0 0,0 1 0,0-1 0,0 0 0,0 1-1,0-1 1,0 0 0,0 0 0,1 1 0,-1-1 0,0 0 0,0 0 0,0 1 0,0-1-1,1 0 1,-1 0 0,0 1 0,0-1 0,0 0 0,1 0 0,19 16-169,-5-12 192,0 0-1,0-1 1,0-1-1,1 0 1,21-1 0,83-7 99,220-40 175,-64 6 139,591 2 294,1 70-235,-182-4-425,-353-21-69,1052 42 43,296 9 170,-1603-58-105,89 1 732,233-28 1,-394 25-675,-8 1-64,-17 0-47,-35 2-255,-93 22-2237,27-4-2686,16-7-3733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23.796"/>
    </inkml:context>
    <inkml:brush xml:id="br0">
      <inkml:brushProperty name="width" value="0.025" units="cm"/>
      <inkml:brushProperty name="height" value="0.025" units="cm"/>
    </inkml:brush>
  </inkml:definitions>
  <inkml:trace contextRef="#ctx0" brushRef="#br0">0 217 9801,'0'0'1618,"12"-1"-1266,470-45 3452,133-5-2478,-469 51-717,-735 35 604,134-3-414,300-31-441,143-3-253,21-3-154,21-3-76,531-65 220,95-16-46,-630 82 14,-35 5 447,-48 5 59,-281 63-444,53-7-42,130-39 387,-260-1 0,640-38-2743,-139 9 932,132-17-5962,-108 11-758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4.632"/>
    </inkml:context>
    <inkml:brush xml:id="br0">
      <inkml:brushProperty name="width" value="0.025" units="cm"/>
      <inkml:brushProperty name="height" value="0.025" units="cm"/>
    </inkml:brush>
  </inkml:definitions>
  <inkml:trace contextRef="#ctx0" brushRef="#br0">0 322 6951,'24'-2'1496,"0"-1"0,0-1 0,27-8 0,6 0-439,851-106 3501,6 59-3512,-874 57-970,648-23 1273,-65 4 153,-558 18-1340,-11 3 162,0-4 0,-1-1-1,75-18 1,-128 23-302,1 0 1,-1 0-1,1 0 1,-1 0-1,1 0 0,-1 0 1,0 0-1,1-1 1,-1 1-1,1 0 1,-1 0-1,0 0 0,1 0 1,-1 0-1,1-1 1,-1 1-1,0 0 0,1 0 1,-1-1-1,0 1 1,1 0-1,-1-1 0,0 1 1,0 0-1,1-1 1,-1 1-1,0 0 0,0-1 1,1 1-1,-1-1 1,0 1-1,0 0 1,0-1-1,0 1 0,0-1 1,-13-7 155,-23-2-490,4 8-1232,16 4-1089,7 3-3718,8 3 73</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45.378"/>
    </inkml:context>
    <inkml:brush xml:id="br0">
      <inkml:brushProperty name="width" value="0.025" units="cm"/>
      <inkml:brushProperty name="height" value="0.025" units="cm"/>
    </inkml:brush>
  </inkml:definitions>
  <inkml:trace contextRef="#ctx0" brushRef="#br0">74 246 11275,'-12'0'1372,"7"0"-1202,-43-1 1215,39 2-716,35 1-374,324 10 2709,177-17-2650,225-37 584,-246 9 708,1338-27 1769,-521 23-691,-1288 35-2669,186-11 162,-204 8-55,-21 0-602,-32-6-1924,17 6-44,-13-13-5076,0-5-7309</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0.463"/>
    </inkml:context>
    <inkml:brush xml:id="br0">
      <inkml:brushProperty name="width" value="0.025" units="cm"/>
      <inkml:brushProperty name="height" value="0.025" units="cm"/>
    </inkml:brush>
  </inkml:definitions>
  <inkml:trace contextRef="#ctx0" brushRef="#br0">1 221 8168,'0'0'6069,"9"-2"-5193,124-16 219,0 6 1,161 6-1,-128 4-633,426-16 355,516-2 4606,-756 45-5360,-197-10 136,-21 4 75,-82-11-96,93 5 0,-116-16-104,0-2-1,0 0 1,-1-2 0,0-1 0,41-18 0,-20 8-26,-40 15-20,21-8-50,-27 7-5,-19 2 16,-43 2 1,-1233-35-1897,490-2 1437,1 33-174,588 4 589,545-2-145,474 11-833,388 34-846,-1140-43 1866,187 0 17,281-35-1,-508 34-5,-10 1 4,0 0-1,1 0 1,-1-1-1,0 1 1,0-1-1,0 0 1,0 0-1,0 0 1,0 0-1,0-1 1,-1 0-1,1 0 0,0 0 1,-1 0-1,4-3 1,-6 4-4,-1 1 1,0-1-1,0 1 1,0 0-1,0-1 0,0 1 1,0-1-1,0 1 1,0 0-1,0-1 1,0 1-1,0 0 0,0-1 1,-1 1-1,1-1 1,0 1-1,0 0 1,0-1-1,0 1 1,-1 0-1,1-1 0,0 1 1,0 0-1,-1-1 1,1 1-1,0 0 1,-1 0-1,1-1 0,0 1 1,-1 0-1,1 0 1,0 0-1,-1-1 1,1 1-1,0 0 0,-1 0 1,1 0-1,0 0 1,-1 0-1,-21-6-77,19 5 66,-82-12 0,0 3-1,-1 5 1,-104 5-1,85 1 15,-162 6-516,-384 58 1,-253 124-1933,717-142-1647,15-8-3209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2:59.226"/>
    </inkml:context>
    <inkml:brush xml:id="br0">
      <inkml:brushProperty name="width" value="0.025" units="cm"/>
      <inkml:brushProperty name="height" value="0.025" units="cm"/>
    </inkml:brush>
  </inkml:definitions>
  <inkml:trace contextRef="#ctx0" brushRef="#br0">1 1 7687,'0'0'6326,"9"0"-5835,0 0-378,36 0 872,71 9-1,88 25-311,364 14 0,619-10 3154,-144-23-2302,-191-7-1245,1566 5 1097,-1834-28-1243,1007-15 506,1217 32 962,-2786-2-1335,-3 0-2,0 0 0,33-5 0,-52 5-294,0 0 0,1 0 0,-1 0 0,0 0-1,0 0 1,1 0 0,-1 0 0,0 0 0,0 0 0,0 0 0,1 0 0,-1 0 0,0 0 0,0-1 0,0 1 0,1 0 0,-1 0 0,0 0 0,0 0-1,0 0 1,0 0 0,1-1 0,-1 1 0,0 0 0,0 0 0,0 0 0,0 0 0,0-1 0,0 1 0,1 0 0,-1 0 0,0 0 0,0 0-1,0-1 1,0 1 0,0 0 0,0 0 0,0-1 0,0 1 0,0 0 0,0 0 0,0 0 0,0-1 0,0 1 0,0 0 0,0 0 0,0 0 0,0-1-1,0 1 1,0 0 0,-1 0 0,1 0 0,0-1 0,0 1 0,0 0 0,0 0 0,-11-10-4015,11 9 3777,-17-12-7122</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382"/>
    </inkml:context>
    <inkml:brush xml:id="br0">
      <inkml:brushProperty name="width" value="0.025" units="cm"/>
      <inkml:brushProperty name="height" value="0.025" units="cm"/>
    </inkml:brush>
  </inkml:definitions>
  <inkml:trace contextRef="#ctx0" brushRef="#br0">0 81 18225,'0'0'9257,"1"15"-9108,-1-8-168,2 34 337,6 41 1,-7-71-147,1-1 0,0 1 0,1-1 0,0 1 0,1-1 0,0 0 0,0 0 0,1-1 0,0 1 0,10 12 0,-13-20-132,0 0 0,0-1 0,0 1 1,1-1-1,-1 1 0,0-1 0,0 0 1,1 0-1,-1 0 0,1 0 0,-1 0 1,1 0-1,-1-1 0,1 1 0,0-1 1,-1 0-1,1 0 0,-1 0 0,1 0 1,0 0-1,-1-1 0,1 1 1,-1-1-1,1 1 0,-1-1 0,1 0 1,-1 0-1,1 0 0,-1-1 0,0 1 1,0 0-1,1-1 0,-1 1 0,0-1 1,3-3-1,5-4 156,0-1 0,0 0 0,-1 0 1,0-1-1,9-16 0,-10 13-196,-1 1 0,0-1 0,-1-1 0,-1 1 0,0-1 0,-1 0 0,0 0 0,-2 0 0,1-1 0,-2 1 0,0-1 0,-1 1 0,-3-23 0,-4 11 0,6 26 0,1 0 0,0 0 0,-1 0 0,1 1 0,-1-1 0,1 0 0,-1 1 0,1-1 0,-1 0 0,1 1 0,-1-1 0,0 1 0,1-1 0,-1 0 0,0 1 0,1 0 0,-1-1 0,0 1 0,0-1 0,1 1 0,-1 0 0,0 0 0,0-1 0,0 1 0,0 0 0,1 0 0,-1 0 0,-1 0 0,1 1 0,1-1 1,-1 1-1,1-1 1,0 1-1,-1-1 1,1 1-1,0 0 1,-1-1-1,1 1 1,0 0-1,0-1 1,0 1-1,0 0 0,0-1 1,-1 1-1,1 0 1,0-1-1,1 1 1,-1 0-1,0-1 1,0 1-1,0 0 1,0-1-1,0 1 1,1 0-1,-1-1 0,0 1 1,1 0-1,8 19-66,13-13-2317,1-7-4340,-11 0 1602,5 0-4782</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1.976"/>
    </inkml:context>
    <inkml:brush xml:id="br0">
      <inkml:brushProperty name="width" value="0.025" units="cm"/>
      <inkml:brushProperty name="height" value="0.025" units="cm"/>
    </inkml:brush>
  </inkml:definitions>
  <inkml:trace contextRef="#ctx0" brushRef="#br0">143 195 11531,'0'0'10170,"-11"-1"-8195,6 0-1814,1 0-74,1 0-1,-1 0 1,-1 0 0,1 1 0,0-1-1,0 1 1,0 0 0,0 0-1,0 1 1,0-1 0,0 1-1,0 0 1,0 0 0,0 0 0,0 1-1,0-1 1,1 1 0,-1 0-1,0 0 1,1 0 0,0 1 0,-1-1-1,1 1 1,0 0 0,0-1-1,1 1 1,-4 5 0,3-4-13,0 1 0,1-1 0,0 1 0,0 0 0,0 0 0,1 0 0,-1 0 0,1 0 0,0 0 0,1 0 0,-1 10-1,1-13-39,0 0-1,0 0 0,1 1 0,-1-1 1,1 0-1,-1 0 0,1 0 0,0 0 1,0 0-1,0 0 0,0 0 0,0 0 0,0-1 1,0 1-1,1 0 0,-1 0 0,1-1 1,-1 1-1,1-1 0,0 0 0,-1 1 0,1-1 1,0 0-1,0 0 0,0 0 0,0 0 1,0 0-1,0-1 0,4 2 0,38 7 48,-32-8-48,0 2 1,0-1 0,0 2 0,-1-1 0,17 9 0,-24-10-28,0 1-1,0 0 1,0 0-1,-1 0 1,1 0 0,-1 0-1,0 1 1,0 0-1,0-1 1,0 1-1,-1 0 1,0 1 0,1-1-1,-2 0 1,1 1-1,0-1 1,-1 1-1,1 5 1,2 9 10,0 1 1,-2 0-1,-1 0 0,0 0 1,-1 0-1,-2 0 1,0 0-1,-1 0 0,-1 0 1,0 0-1,-2-1 0,0 0 1,-1 0-1,-10 17 1,15-32 119,0-1 1,0 0-1,-1 0 0,1 0 1,-1 0-1,1-1 1,-1 1-1,0-1 1,0 1-1,-6 3 1,8-6-99,0 1 0,0-1 0,0 0 0,0 1 0,0-1 0,0 0 1,0 0-1,0 0 0,0 0 0,-1 0 0,1 0 0,0 0 0,0 0 0,0 0 0,0 0 1,0 0-1,0-1 0,0 1 0,0-1 0,0 1 0,0 0 0,0-1 0,0 0 0,0 1 0,0-1 1,0 1-1,1-1 0,-1 0 0,0 0 0,0 0 0,1 1 0,-1-1 0,0 0 0,1 0 0,-1 0 1,1 0-1,-1 0 0,1 0 0,0 0 0,-1 0 0,1-2 0,-5-10-27,2-1-1,-1 1 1,2-1-1,-1 0 0,2 0 1,0 0-1,1 0 1,0 0-1,1 0 1,1 0-1,0 1 1,1-1-1,0 0 1,1 1-1,0 0 0,2-1 1,-1 2-1,11-18 1,8-10-34,2 1 1,1 1-1,2 1 0,40-39 1,-51 57 42,0-1 0,-2 0 0,19-33 1,-29 43-4,-1 0 1,0-1 0,0 1 0,-1-1 0,-1 0 0,0-1 0,-1 1 0,0 0-1,0-1 1,-1-12 0,0 23-13,-1 0-1,0-1 1,0 1-1,0 0 0,0 0 1,-1-1-1,1 1 1,0 0-1,0 0 1,-1 0-1,1-1 1,-1 1-1,1 0 0,-1 0 1,1 0-1,-1 0 1,0 0-1,1 0 1,-1 0-1,0 0 1,0 0-1,0 0 0,0 1 1,0-1-1,0 0 1,0 0-1,0 1 1,0-1-1,0 1 1,0-1-1,0 1 0,-1-1 1,1 1-1,0 0 1,0 0-1,0-1 1,-1 1-1,1 0 1,0 0-1,-3 0 0,0 1 10,1 0-1,-1-1 0,0 1 0,1 0 0,-1 1 0,1-1 0,-1 0 0,1 1 0,-1 0 0,1 0 0,0 0 0,-5 5 1,-3 3-6,1 1 1,1 0 0,0 1-1,1-1 1,0 2 0,0-1-1,1 1 1,1 1 0,1-1 0,-1 1-1,2 0 1,0 0 0,1 0-1,0 1 1,1-1 0,1 1 0,0-1-1,2 24 1,0-35-77,1 1 0,-1-1 0,0 1 0,1-1 0,0 1 1,0-1-1,0 0 0,0 0 0,0 0 0,1 0 0,-1 0 0,1 0 0,0-1 0,0 1 0,0-1 0,0 0 0,0 0 1,0 0-1,1 0 0,-1 0 0,1-1 0,-1 0 0,1 0 0,0 0 0,-1 0 0,1 0 0,4 0 0,15 2-943,0-1 0,0-1-1,30-2 1,-36 0 237,14-1-4543,-3-3-1479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39.832"/>
    </inkml:context>
    <inkml:brush xml:id="br0">
      <inkml:brushProperty name="width" value="0.025" units="cm"/>
      <inkml:brushProperty name="height" value="0.025" units="cm"/>
    </inkml:brush>
  </inkml:definitions>
  <inkml:trace contextRef="#ctx0" brushRef="#br0">72 1 13741,'0'0'6433,"-5"11"-3807,-8 27-1032,2-13-511,1 1 0,2 0 1,0 0-1,2 1 0,-4 42 0,10-67-1080,-1-1 1,1 1-1,0 0 0,1 0 0,-1 0 0,0 0 0,0-1 0,1 1 0,-1 0 1,1 0-1,0 0 0,-1-1 0,1 1 0,0 0 0,0-1 0,0 1 1,0-1-1,0 1 0,0-1 0,1 0 0,-1 1 0,0-1 0,1 0 0,-1 0 1,1 0-1,-1 0 0,1 0 0,0 0 0,-1 0 0,1-1 0,0 1 1,0 0-1,-1-1 0,1 0 0,0 1 0,0-1 0,0 0 0,0 0 0,-1 0 1,1 0-1,0 0 0,4-1 0,6-1 42,1-1 0,0 0 0,-1-1 0,21-9-1,-30 12-40,-1 0-15,0 0-1,0 0 0,0 1 0,0-1 1,0 0-1,0 1 0,0 0 1,0-1-1,0 1 0,0 0 1,1 0-1,-1 0 0,0 0 0,0 1 1,0-1-1,2 1 0,-2 0 1,-1-1 0,0 1-1,0 0 1,0 0 0,0 0-1,0 0 1,0 0 0,0 0-1,0 0 1,0 0 0,0 0-1,0 0 1,-1 1 0,1-1-1,0 0 1,-1 0-1,1 1 1,0 1 0,0 7 26,1 0 1,-2 0-1,1 0 1,-1 0-1,-3 17 1,2-10 225,-7 36 164,6-42-337,0-1-1,0 1 1,1-1-1,0 1 1,1-1-1,0 1 1,3 14-1,-3-25-102,0 1-1,0-1 1,1 1 0,-1-1-1,0 1 1,1-1-1,-1 0 1,0 1 0,1-1-1,-1 1 1,1-1 0,-1 0-1,0 1 1,1-1-1,-1 0 1,1 0 0,-1 1-1,1-1 1,-1 0 0,1 0-1,0 0 1,-1 0-1,1 0 1,-1 1 0,1-1-1,-1 0 1,1 0 0,-1 0-1,1-1 1,-1 1 0,1 0-1,0 0 1,-1 0-1,1 0 1,-1 0 0,1-1-1,-1 1 1,1 0 0,-1 0-1,1-1 1,-1 1-1,1-1 1,21-14-2928,-4-11-2637</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335"/>
    </inkml:context>
    <inkml:brush xml:id="br0">
      <inkml:brushProperty name="width" value="0.025" units="cm"/>
      <inkml:brushProperty name="height" value="0.025" units="cm"/>
    </inkml:brush>
  </inkml:definitions>
  <inkml:trace contextRef="#ctx0" brushRef="#br0">1 1 12556,'0'0'13196,"41"57"-13035,-33-46-97,-1 2-32,-4 0 64,2-6-64,0-6-2338,3-1-7880</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2.896"/>
    </inkml:context>
    <inkml:brush xml:id="br0">
      <inkml:brushProperty name="width" value="0.025" units="cm"/>
      <inkml:brushProperty name="height" value="0.025" units="cm"/>
    </inkml:brush>
  </inkml:definitions>
  <inkml:trace contextRef="#ctx0" brushRef="#br0">59 50 19699,'0'0'1943,"-6"9"-374,-2 5-1157,0 1 0,2 0 0,0 0 0,0 1 0,2 0 0,0 0 0,1 0 1,0 0-1,1 0 0,1 23 0,0-23-352,0 1 1,2-1 0,0 1 0,1-1 0,6 27 0,-7-40-58,0 0 1,1 0-1,-1 0 1,0 0 0,1 0-1,0 0 1,0 0-1,-1-1 1,2 1 0,-1-1-1,0 1 1,0-1-1,1 0 1,-1 0 0,1 0-1,0 0 1,0 0-1,0-1 1,0 1 0,0-1-1,0 1 1,0-1-1,0 0 1,0-1 0,1 1-1,-1 0 1,0-1-1,0 0 1,1 0 0,-1 0-1,0 0 1,1 0 0,-1-1-1,7-1 1,0-1 126,0 0 0,0-1 1,0 0-1,-1-1 1,1 0-1,-1 0 0,0-1 1,0-1-1,-1 1 0,0-1 1,0 0-1,11-15 1,5-6 156,-2-1 0,26-44 1,-37 54-141,0-1 0,-1 1 0,-1-2 1,-1 1-1,-1-1 0,8-40 0,-23 137-431,2-25 288,2 1 0,3 66 0,1-115 14,0 0 1,0 0-1,0 0 1,1 0-1,-1 0 1,1 0-1,0-1 0,-1 1 1,1 0-1,1 0 1,-1 0-1,0-1 1,1 1-1,-1-1 0,1 1 1,0-1-1,0 1 1,0-1-1,0 0 1,0 0-1,0 0 1,1 0-1,-1-1 0,1 1 1,-1-1-1,1 1 1,0-1-1,0 0 1,-1 0-1,1 0 1,0 0-1,4 0 0,-1-1 18,-1 0 0,1 0 0,-1 0 0,1-1-1,-1 0 1,1-1 0,-1 1 0,0-1 0,0 0-1,0 0 1,0 0 0,0-1 0,0 0 0,0 0-1,-1 0 1,8-7 0,1-3-36,-2 1 0,0-2 0,0 1 0,-1-2 0,-1 1 0,0-1 0,-1-1 0,-1 1 0,0-2 0,-1 1 0,-1 0 0,-1-1 0,0 0 0,-1 0 0,-1 0 0,0-1 0,-2 1 0,-2-34 0,2 50-110,0-1 0,0 0 0,0 1 0,0-1 1,0 1-1,0-1 0,0 0 0,-1 1 0,1-1 0,-1 1 0,1-1 0,-1 1 0,0-1 0,1 1 1,-1-1-1,0 1 0,0-1 0,0 1 0,0 0 0,0 0 0,-1 0 0,1 0 0,0-1 0,0 1 1,-1 1-1,1-1 0,-1 0 0,-1-1 0,2 3-64,0-1 1,-1 0-1,1 0 0,0 1 1,-1-1-1,1 1 0,0-1 1,0 1-1,-1 0 0,1-1 1,0 1-1,0 0 0,0 0 1,0 0-1,0 0 0,0 0 1,0 0-1,1 0 0,-1 0 1,0 0-1,0 0 0,1 1 1,-1-1-1,1 0 0,-1 0 1,1 1-1,-1-1 0,1 0 1,0 1-1,0-1 0,0 3 1,-5 25-5587,2 1-2061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567"/>
    </inkml:context>
    <inkml:brush xml:id="br0">
      <inkml:brushProperty name="width" value="0.025" units="cm"/>
      <inkml:brushProperty name="height" value="0.025" units="cm"/>
    </inkml:brush>
  </inkml:definitions>
  <inkml:trace contextRef="#ctx0" brushRef="#br0">85 335 13805,'0'0'12348,"-9"7"-11051,0 0-916,0 0 0,0 1 1,1 0-1,-9 12 0,14-18-292,1 1 0,-1 0 0,1 0 0,0 0 0,1 1 0,-1-1 0,0 0 0,1 1 0,0-1 1,0 1-1,0-1 0,0 1 0,0 0 0,1-1 0,-1 1 0,1 0 0,0-1 0,0 1 0,1 0 0,-1-1 0,2 7 0,0-9-62,-1-1-1,0 1 1,0 0 0,1 0 0,-1-1-1,1 1 1,-1 0 0,1-1 0,-1 0-1,1 1 1,-1-1 0,1 0-1,-1 0 1,1 0 0,-1 0 0,1 0-1,0 0 1,1 0 0,32-3 463,-8-2-353,40-3-115,-63 8-32,0 0-1,0 0 0,0 0 1,0 1-1,0 0 1,0 0-1,0 0 0,0 1 1,0-1-1,0 1 1,-1 0-1,1 0 0,-1 0 1,4 2-1,-5-2-101,1 0 0,-1-1 1,0 1-1,1-1 0,-1 0 0,1 0 0,-1 0 0,1 0 0,-1 0 0,1-1 1,0 1-1,0-1 0,-1 0 0,1 0 0,0 0 0,-1 0 0,1 0 0,0 0 1,0-1-1,-1 1 0,1-1 0,-1 0 0,1 0 0,0 0 0,-1 0 0,0 0 1,1-1-1,-1 1 0,0-1 0,1 1 0,-1-1 0,0 0 0,0 0 0,-1 0 1,4-4-1,7-7-596,-1-2 1,0 1-1,18-33 0,-28 45 616,14-30-943,-1 0 0,-2-1 1,-1 0-1,12-65 1,6-19-328,-28 114 1404,-1 1 21,0 1 0,1-1 1,-1 0-1,1 1 0,-1-1 1,1 1-1,-1-1 1,1 1-1,0-1 0,0 1 1,-1-1-1,1 1 0,0 0 1,1 0-1,-1-1 1,0 1-1,0 0 0,0 0 1,1 0-1,1-1 0,0 38 2783,-5-10-1724,-1 1 0,-8 36 0,-4 33 1000,12-57-1488,-2 66 123,5-93-734,1-1 0,0 1 1,0-1-1,1 1 0,1-1 0,5 16 0,-8-27-17,0 1 0,0 0 0,0 0 0,0-1 0,0 1 1,1 0-1,-1-1 0,0 1 0,0 0 0,1-1 0,-1 1 0,0-1 0,1 1 0,-1 0 0,0-1 0,1 1 0,-1-1 0,1 1 0,-1-1 0,1 1 0,-1-1 1,1 1-1,0-1 0,-1 0 0,1 1 0,-1-1 0,1 0 0,0 0 0,-1 1 0,1-1 0,0 0 0,-1 0 0,1 0 0,1 0 0,-2-1 3,1 0-1,-1 0 1,1 0-1,-1 0 1,0 0-1,1 0 1,-1-1-1,0 1 0,0 0 1,0 0-1,0 0 1,0 0-1,0-1 1,0 1-1,0 0 1,-1 0-1,1 0 0,0 0 1,-1 0-1,0-2 1,-10-25-623,-2 1 1,0 1-1,-2 0 0,-25-32 1,1-2 446,29 46 247,8 11 133,-1 0-1,1-1 1,0 1 0,0 0-1,0-1 1,1 1 0,-1-1-1,1 0 1,0 0-1,0 1 1,-1-6 0,3 8-165,0 0 1,1 1 0,-1-1 0,0 0 0,1 1-1,-1-1 1,1 1 0,-1-1 0,0 1 0,1 0-1,-1 0 1,1 0 0,-1-1 0,1 1 0,-1 1-1,1-1 1,-1 0 0,3 1 0,1-1-5,72 1 451,-37-1-1687,-3 1-5280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3.910"/>
    </inkml:context>
    <inkml:brush xml:id="br0">
      <inkml:brushProperty name="width" value="0.025" units="cm"/>
      <inkml:brushProperty name="height" value="0.025" units="cm"/>
    </inkml:brush>
  </inkml:definitions>
  <inkml:trace contextRef="#ctx0" brushRef="#br0">0 0 16528,'0'0'3427,"56"0"-3395,-19 0-1345,5 0-3075,4 8-7272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287"/>
    </inkml:context>
    <inkml:brush xml:id="br0">
      <inkml:brushProperty name="width" value="0.025" units="cm"/>
      <inkml:brushProperty name="height" value="0.025" units="cm"/>
    </inkml:brush>
  </inkml:definitions>
  <inkml:trace contextRef="#ctx0" brushRef="#br0">163 1 16784,'0'0'8894,"-9"3"-8830,6-2-253,-34 14 450,35-14-463,0-1 0,1 1 1,-1 0-1,0 0 0,1 0 0,-1 0 1,1 0-1,-1 1 0,1-1 0,0 0 0,0 1 1,-1-1-1,1 1 0,0-1 0,0 1 1,0 0-1,1-1 0,-1 1 0,0 0 0,0 0 1,0 2-1,4-1-148,-1 1 0,1-1 1,-1 0-1,1 0 0,0-1 1,0 1-1,0 0 0,1-1 0,-1 0 1,0 0-1,6 2 0,7 7-135,-11-7 579,0 0-1,-1 0 1,1 1-1,-1 0 1,0 0-1,-1 0 1,6 9-1,-8-13 97,0 1 0,-1 0 0,1-1 0,0 1 0,-1 0 0,1 0 0,-1 0-1,0-1 1,0 1 0,0 0 0,0 0 0,0 0 0,0 0 0,0 0 0,-1-1 0,1 1 0,-1 0 0,1 0 0,-1 0 0,0-1-1,1 1 1,-1 0 0,0-1 0,0 1 0,0-1 0,0 1 0,-1-1 0,1 0 0,0 1 0,-3 1 0,-5 4 539,0 1 0,-1-2 1,0 1-1,-1-1 0,-12 5 1,18-9-622,1 0 0,0 0 0,0-1 0,-1 0 0,1 1 0,-1-2 1,1 1-1,-1 0 0,1-1 0,-1 0 0,1 0 0,-1 0 0,1-1 0,-1 1 0,1-1 1,-9-3-1,12 3-218,0 0 0,-1 0 0,1 0 0,0 0 0,1-1 0,-1 1 0,0 0-1,0 0 1,0-1 0,1 1 0,-1 0 0,1-1 0,-1 1 0,1-1 0,-1 1 0,1-1 0,0 1 0,0-1 0,0 1 0,0-1 0,0-1 0,5-34-5109,12 6-1277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4.631"/>
    </inkml:context>
    <inkml:brush xml:id="br0">
      <inkml:brushProperty name="width" value="0.025" units="cm"/>
      <inkml:brushProperty name="height" value="0.025" units="cm"/>
    </inkml:brush>
  </inkml:definitions>
  <inkml:trace contextRef="#ctx0" brushRef="#br0">155 325 15855,'-10'7'2771,"-10"8"-993,1 0-1,-30 30 1,43-39-1424,0 0 0,1 0 0,0 1 0,1 0-1,-1 0 1,1 0 0,0 0 0,1 0 0,0 1-1,0 0 1,1-1 0,0 1 0,-3 16 0,5-23-348,0 0 1,0 0-1,0 0 0,0 0 1,0 0-1,1 0 1,-1 0-1,0 0 1,0 0-1,1 1 1,-1-1-1,1 0 0,-1 0 1,1 0-1,-1-1 1,1 1-1,-1 0 1,1 0-1,0 0 0,0 0 1,-1 0-1,1-1 1,0 1-1,0 0 1,2 0-1,-1 0 3,0 0 0,1 0 0,-1-1 0,1 1 0,-1-1 0,1 1 0,0-1 0,-1 0 0,1 0-1,4-1 1,0 0 11,0 0-1,0-1 1,0 1-1,0-2 1,0 1-1,-1-1 1,12-6-1,-3-3-5,-1 0-1,0 0 1,-1-1-1,0-1 0,-1 0 1,-1-1-1,0 0 1,-1-1-1,-1 0 0,0 0 1,-1-1-1,6-18 0,-4 4-42,-2-1-1,0 1 0,-2-1 0,-2 0 0,1-65 0,-4 93 7,-2 0 1,1 0-1,0 0 1,-1 0-1,1 1 0,-1-1 1,0 0-1,-1 0 1,1 0-1,-1 1 0,1-1 1,-5-5-1,5 8 15,0 0-1,0 0 1,0 0 0,0 0 0,-1 0-1,1 0 1,0 0 0,-1 1-1,1-1 1,-1 1 0,1-1 0,-1 1-1,1-1 1,-1 1 0,1 0-1,-1 0 1,1 0 0,-1 0-1,1 0 1,-1 0 0,1 0 0,-1 0-1,1 0 1,-1 1 0,1-1-1,-1 1 1,1-1 0,-1 1 0,1 0-1,0-1 1,-1 1 0,1 0-1,0 0 1,-1 0 0,0 2 0,-12 9 151,1 0 1,1 1 0,0 0-1,1 1 1,0 0 0,1 1 0,1 0-1,0 1 1,1 0 0,1 0 0,1 1-1,-6 21 1,11-36-121,0 1 1,0-1-1,0 1 0,1 0 1,-1-1-1,1 1 0,0 0 1,-1-1-1,1 1 0,1 0 1,-1-1-1,0 1 0,1-1 1,-1 1-1,1 0 1,0-1-1,0 1 0,0-1 1,0 1-1,0-1 0,0 0 1,1 0-1,-1 1 0,1-1 1,0 0-1,2 2 0,1-1-10,0-1-1,1 0 1,-1 0-1,0 0 0,1-1 1,0 1-1,-1-1 1,1-1-1,0 1 1,-1-1-1,8 0 0,29-1 97,50 2-373,-85-1 210,-1 1 1,1 0 0,-1 1-1,1-1 1,-1 1 0,0 0 0,0 1-1,0 0 1,0 0 0,10 6-1,-13-6 58,-1 0 0,1 0 0,-1 1-1,0-1 1,0 0 0,0 1 0,0 0 0,-1-1-1,1 1 1,-1 0 0,0 0 0,0 0 0,0 0-1,-1 0 1,1 0 0,-1 0 0,0 6-1,-1-1-469,1 0-1,-1 0 1,0 0-1,-1 0 1,0 0-1,-6 14 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518"/>
    </inkml:context>
    <inkml:brush xml:id="br0">
      <inkml:brushProperty name="width" value="0.025" units="cm"/>
      <inkml:brushProperty name="height" value="0.025" units="cm"/>
    </inkml:brush>
  </inkml:definitions>
  <inkml:trace contextRef="#ctx0" brushRef="#br0">115 513 16592,'0'0'6251,"0"-9"-3443,0 9-2749,-5-31 1887,4 30-1898,1 1 0,-1-1 0,0 0 0,1 0 1,-1 1-1,0-1 0,0 1 0,0-1 0,0 0 0,1 1 0,-1-1 0,0 1 0,0 0 0,0-1 1,0 1-1,0 0 0,0 0 0,0-1 0,0 1 0,0 0 0,0 0 0,0 0 0,0 0 0,0 0 1,0 1-1,0-1 0,0 0 0,0 0 0,0 1 0,0-1 0,0 0 0,0 1 0,0-1 0,0 1 1,0 0-1,1-1 0,-1 1 0,-1 0 0,-3 3-25,0-1 0,1 1-1,-1 0 1,1 0 0,0 0 0,0 0-1,0 1 1,0 0 0,1 0 0,0 0 0,0 0-1,0 1 1,1-1 0,-3 7 0,2-2-26,0 0 0,0 0 1,1 0-1,0 1 0,1-1 1,0 0-1,1 15 0,0-24 5,0 0 0,0 0-1,0 0 1,0 0 0,1 0 0,-1 1-1,0-1 1,1 0 0,-1-1-1,1 1 1,0 0 0,-1 0 0,1 0-1,0 0 1,-1 0 0,1 0-1,0-1 1,0 1 0,-1 0 0,1-1-1,0 1 1,0-1 0,0 1-1,0-1 1,0 1 0,0-1 0,0 1-1,0-1 1,0 0 0,0 0 0,0 0-1,1 1 1,-1-1 0,0 0-1,0 0 1,0 0 0,0-1 0,0 1-1,0 0 1,2-1 0,2 0 24,1 0 1,-1-1-1,0 1 1,0-1-1,0 0 1,0-1 0,7-3-1,6-8 36,1-1 0,-2 0 0,0-2 0,-1 0 0,0-1 0,-2 0 0,0-1 0,-1-1 0,-1 0 0,-1-1 0,0 0 0,6-23 0,-13 25-210,-12 30-278,-12 28 109,16-30 306,-3 7 12,0-1 0,1 1 0,1 0 1,1 0-1,0 1 0,1-1 0,0 1 1,0 32-1,3-48 4,0 0 0,1 0 0,-1-1 1,0 1-1,0 0 0,0 0 0,1 0 0,-1-1 1,0 1-1,1 0 0,-1-1 0,0 1 0,1 0 1,-1-1-1,1 1 0,-1 0 0,1-1 0,0 1 1,-1-1-1,1 1 0,-1-1 0,1 1 1,0-1-1,0 0 0,-1 1 0,1-1 0,0 0 1,-1 1-1,1-1 0,0 0 0,1 0 0,30-7 143,-21 2-79,-1-1 1,0 1 0,16-14-1,1-5-10,-1-1-1,-1-1 1,-2-2-1,-1 0 1,21-35-1,-28 39-90,-1 0 0,-2-1 1,-1-1-1,0 0 0,-2 0 0,-1-1 0,4-31 0,-12 39-287,-8 28-131,-11 30 136,-2 7 185,-87 215 645,96-226-323,2 1-1,1 1 1,2-1 0,1 1-1,-1 53 1,7-87-190,0 0 0,0 0 1,0 1-1,1-1 1,-1 0-1,1 0 1,0-1-1,0 1 1,0 0-1,0 0 0,0 0 1,1-1-1,-1 1 1,1 0-1,2 3 1,-2-5 0,-1 0 1,0 0-1,1-1 1,-1 1-1,0 0 0,1 0 1,-1-1-1,1 1 1,0-1-1,-1 1 1,1-1-1,-1 0 1,1 1-1,-1-1 0,1 0 1,0 0-1,-1 0 1,1-1-1,0 1 1,-1 0-1,1 0 1,-1-1-1,1 1 0,-1-1 1,1 0-1,-1 1 1,1-1-1,-1 0 1,0 0-1,1 0 1,0-1-1,8-6 16,-1-1 0,0-1 0,-1 1 0,0-1 1,0-1-1,-1 0 0,-1 0 0,0 0 0,9-23 0,-5 13-13,33-77-179,33-118-1,-44 120-23,59-127 1,-73 196 57,-18 27 132,1 0 0,-1 0 0,0 0 0,1 0 0,-1 0 0,0 0 0,0 0 0,1 0 0,-1 0 0,0 0 0,0 1 0,1-1 0,-1 0 0,0 0 0,0 0 0,1 0 0,-1 0 0,0 1 0,0-1 0,1 0 0,-1 0 0,0 1 0,0-1 0,0 0 0,0 0 0,1 0 0,-1 1 0,0-1 0,0 0 0,0 1 0,0-1 0,0 0 0,0 0 0,0 1 0,0-1 0,0 0 0,0 1 0,0-1 0,0 0 0,0 0 0,0 1 0,0-1 0,0 0 0,0 0 0,0 1 0,-1-1 0,1 9-24,0 0 0,-1 0-1,-1 0 1,-4 16-1,-67 172 152,-6 17 335,68-179-426,2 1 0,2 1 0,1-1-1,-1 44 1,11-52-42,-3-28 14,-1 0 1,0 1-1,0-1 1,0 0-1,0 1 0,1-1 1,-1 0-1,0 1 1,1-1-1,-1 0 1,0 1-1,0-1 0,1 0 1,-1 0-1,0 0 1,1 1-1,-1-1 0,0 0 1,1 0-1,-1 0 1,1 0-1,-1 0 1,0 0-1,1 1 0,-1-1 1,1 0-1,-1 0 1,0 0-1,1 0 0,-1-1 1,1 1-1,-1 0 1,1 0-1,1-1 8,0-1 0,0 1-1,-1-1 1,1 1 0,0-1 0,0 0 0,-1 0-1,0 0 1,1 0 0,-1 0 0,0 0-1,0 0 1,0 0 0,0 0 0,0-1-1,0 1 1,0-3 0,8-38 31,-3-1-1,-1-1 1,-2 1 0,-6-87-1,1 35-24,6 73-404,7 35-1942,12 16-2234,2-8-1548,3-4-2435</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5.845"/>
    </inkml:context>
    <inkml:brush xml:id="br0">
      <inkml:brushProperty name="width" value="0.025" units="cm"/>
      <inkml:brushProperty name="height" value="0.025" units="cm"/>
    </inkml:brush>
  </inkml:definitions>
  <inkml:trace contextRef="#ctx0" brushRef="#br0">184 14 14798,'0'0'11969,"-12"-4"-10427,5 2-1391,0 0-1,0 0 0,-1 1 0,1-1 0,0 2 0,-1-1 0,-7 1 0,12 0-98,0 1 0,1-1 0,-1 1 0,0-1 0,0 1 0,1 0 0,-1 0 0,1 0 0,-1 1 0,1-1-1,-1 0 1,1 1 0,0 0 0,0-1 0,0 1 0,0 0 0,0 0 0,0 0 0,0 0 0,0 1 0,1-1 0,-1 0 0,1 1-1,0-1 1,0 1 0,0 0 0,0-1 0,-1 5 0,2-5-79,0-1-1,0 1 1,0-1-1,0 0 1,0 1 0,0-1-1,0 1 1,1-1-1,-1 0 1,1 1 0,-1-1-1,1 0 1,-1 0-1,1 1 1,0-1 0,-1 0-1,1 0 1,0 0-1,0 0 1,0 0 0,0 0-1,0 0 1,0 0-1,0 0 1,0 0 0,0 0-1,1-1 1,0 1-1,48 22-2279,-17-8 418,-30-13 1877,0 0 1,0 0 0,0 0-1,0 0 1,0 0-1,-1 1 1,1 0 0,-1-1-1,0 1 1,0 0 0,0 0-1,0 0 1,0 0 0,-1 0-1,1 1 1,-1-1-1,0 0 1,0 1 0,0-1-1,0 1 1,-1-1 0,1 1-1,-1-1 1,0 1 0,0 0-1,0-1 1,-1 1-1,1-1 1,-1 1 0,0-1-1,0 1 1,0-1 0,0 1-1,-1-1 1,1 0 0,-1 0-1,0 0 1,0 0-1,-3 3 1,1 0-4,0 0 0,-1 0 1,0-1-1,-1 0 0,1 0 0,-1 0 0,0-1 0,0 0 0,0 0 1,0 0-1,-1-1 0,0 0 0,0 0 0,0-1 0,0 0 0,0 0 1,0 0-1,-11 0 0,-6-5-6194,3-14-12037</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317"/>
    </inkml:context>
    <inkml:brush xml:id="br0">
      <inkml:brushProperty name="width" value="0.025" units="cm"/>
      <inkml:brushProperty name="height" value="0.025" units="cm"/>
    </inkml:brush>
  </inkml:definitions>
  <inkml:trace contextRef="#ctx0" brushRef="#br0">58 0 16015,'0'0'7906,"-2"15"-6374,-13 109 787,-25 329 1859,40-451-4165,0 0-1,0-1 1,0 1-1,0-1 1,0 1-1,0-1 1,0 1-1,0-1 1,0 1-1,1-1 1,-1 1-1,1-1 0,-1 1 1,1-1-1,0 1 1,0-1-1,-1 0 1,1 1-1,0-1 1,0 0-1,2 2 1,-2-3-1,0 1 0,1-1 0,-1 0 0,0 0 0,0 0 0,0 0 0,0 0-1,0 0 1,1 0 0,-1-1 0,0 1 0,0 0 0,0-1 0,0 1 0,0-1 0,0 1 0,0-1 0,0 1 0,0-1 0,0 0 0,1-1 0,9-6 58,-1-2-1,0 0 1,13-15 0,-23 24-70,47-62 0,-4-2 0,-2-2 0,49-111 0,-47 92 0,-40 83-789,-5 13-1215,-5 15-3472,-8 5-1453,-5 3-3978</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6.990"/>
    </inkml:context>
    <inkml:brush xml:id="br0">
      <inkml:brushProperty name="width" value="0.025" units="cm"/>
      <inkml:brushProperty name="height" value="0.025" units="cm"/>
    </inkml:brush>
  </inkml:definitions>
  <inkml:trace contextRef="#ctx0" brushRef="#br0">1 307 10570,'0'0'8408,"8"6"-5040,-1-2-2719,0 0-1,0-1 0,1 0 0,-1 0 0,1 0 0,-1-1 0,1 0 0,0 0 0,10 0 0,-14-2-605,0 1-1,0 0 0,0 0 1,-1 0-1,1 0 0,0 1 0,-1-1 1,1 1-1,-1 0 0,0 0 1,7 5-1,24 12 59,-32-19-107,0 0 0,-1 0-1,1 0 1,0 0 0,0 0 0,0-1 0,0 1 0,0 0 0,0-1 0,-1 0-1,1 1 1,0-1 0,0 0 0,-1 0 0,1 0 0,-1 0 0,1 0 0,-1 0-1,1 0 1,-1-1 0,1 1 0,-1-1 0,0 1 0,0-1 0,0 1 0,0-1-1,0 0 1,0 1 0,0-3 0,24-58-421,-23 56 445,19-104-589,-21 128 583,-1-13-18,1 0-1,0 0 0,0 0 0,1 0 0,-1-1 0,1 1 1,0 0-1,2 6 0,-2-10 26,0 0-1,0 1 1,0-1 0,0 0-1,0 1 1,1-1-1,-1 0 1,0 0 0,1 0-1,-1 0 1,1 0 0,-1 0-1,1-1 1,-1 1-1,1 0 1,0-1 0,-1 1-1,1-1 1,0 0 0,-1 0-1,1 1 1,0-1-1,0 0 1,-1 0 0,1 0-1,0-1 1,0 1 0,2-1-1,3-1 112,1 0-1,-1 0 1,0-1 0,1 0-1,-1 0 1,-1 0-1,1-1 1,0 0 0,-1-1-1,0 0 1,0 0 0,0 0-1,-1 0 1,8-9-1,-4 2-46,0 1 0,0-1 0,-1 0 0,-1-1 0,0 0 0,9-24 0,-13 30-72,-1 1 0,0-1-1,-1 0 1,0 0 0,0 0-1,0 0 1,-1 0 0,-1-12-1,1 18-20,0 1 0,0-1 0,0 1 0,-1-1 0,1 1 0,0-1 0,-1 1 0,1 0 0,0-1 0,-1 1 0,1-1 0,0 1-1,-1 0 1,1-1 0,-1 1 0,1 0 0,-1-1 0,1 1 0,-1 0 0,1 0 0,-1-1 0,1 1 0,-1 0 0,1 0 0,-1 0 0,1 0 0,-1 0-1,1 0 1,-1 0 0,1 0 0,-1 0 0,1 0 0,-1 0 0,0 0 0,1 0 0,-1 0 0,1 0 0,-1 1 0,1-1 0,-1 0 0,1 0 0,-1 1-1,1-1 1,0 0 0,-1 1 0,1-1 0,-1 0 0,1 1 0,0-1 0,-1 1 0,-22 19-261,11-6 291,0 1 1,1 0-1,1 1 0,1 1 1,0-1-1,1 1 1,1 1-1,1-1 1,0 1-1,1 1 1,-4 33-1,8-50-9,1-1 1,0 0-1,0 0 0,0 1 1,0-1-1,0 0 0,0 1 0,0-1 1,1 0-1,-1 1 0,0-1 0,1 0 1,-1 0-1,1 1 0,-1-1 0,1 0 1,0 0-1,0 0 0,-1 0 1,1 0-1,0 0 0,0 0 0,0 0 1,0 0-1,0 0 0,0-1 0,0 1 1,0 0-1,0-1 0,2 2 1,0-2 7,0 1 1,1-1-1,-1 0 1,0 0-1,1 0 1,-1 0-1,0 0 1,0-1 0,1 0-1,-1 1 1,6-3-1,5-3 25,0 0-1,0-1 0,0-1 1,16-11-1,-8 1-95,-2-1 1,0-1-1,-1-1 1,22-30-1,14-16-699,-56 82 46,-7 6 676,0 0 0,-13 22 0,14-31 242,0 1 1,1 0 0,0 1 0,1-1 0,0 1-1,1 0 1,1 0 0,-2 25 0,5-39-204,0 1 0,0 0 0,0-1 0,0 1-1,0-1 1,0 1 0,0 0 0,0-1 0,0 1 0,0-1 0,1 1 0,-1-1 0,0 1 0,0-1 0,1 1 0,-1-1 0,0 1 0,1-1 0,-1 1 0,1-1 0,-1 1 0,0-1 0,1 0 0,-1 1 0,1-1-1,-1 0 1,1 1 0,-1-1 0,1 0 0,0 1 0,22-3 267,20-18 3,-40 19-665,27-26 296,-24 16-3315,-5-1-4490,-3 6-284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0.425"/>
    </inkml:context>
    <inkml:brush xml:id="br0">
      <inkml:brushProperty name="width" value="0.025" units="cm"/>
      <inkml:brushProperty name="height" value="0.025" units="cm"/>
    </inkml:brush>
  </inkml:definitions>
  <inkml:trace contextRef="#ctx0" brushRef="#br0">47 107 2050,'0'0'22934,"-1"9"-21258,-5 30-416,6-38-1220,0-1 1,0 1-1,0 0 1,0 0-1,0-1 1,0 1-1,0 0 0,0 0 1,1-1-1,-1 1 1,0 0-1,0-1 1,1 1-1,-1 0 1,1-1-1,-1 1 1,0-1-1,1 1 1,-1-1-1,1 1 0,-1-1 1,1 1-1,0-1 1,-1 1-1,1-1 1,0 0-1,-1 1 1,1-1-1,0 0 1,-1 1-1,1-1 1,0 0-1,-1 0 0,1 0 1,0 0-1,0 0 1,-1 0-1,1 0 1,0 0-1,-1 0 1,1 0-1,0 0 1,0 0-1,-1 0 1,1 0-1,0-1 0,-1 1 1,1 0-1,1-1 1,32-14 834,-27 9-723,0 0 0,0-1-1,-1 0 1,0 0 0,0 0-1,6-12 1,-9 16-125,-1 0 0,-1 0 0,1 0 0,0-1 0,-1 1 0,0-1 0,0 0 0,0 1 0,0-1 0,0 0 0,-1 1 0,0-1 0,0 0 0,0 1 0,0-1 0,0 0 0,-1 0 0,0 1 0,-1-6 0,1 8-37,1-1 0,-1 1 0,0 0 0,0-1 0,0 1 0,-1 0 0,1 0 0,0-1 0,0 1-1,-1 0 1,1 0 0,0 0 0,-1 1 0,1-1 0,-1 0 0,0 1 0,1-1 0,-1 0 0,1 1 0,-1 0 0,0-1 0,1 1 0,-1 0 0,0 0 0,1 0 0,-1 0 0,0 0 0,1 0-1,-1 1 1,0-1 0,1 1 0,-1-1 0,1 1 0,-1-1 0,0 1 0,-1 1 0,-2 0-92,-1 1 0,1-1-1,-1 1 1,1 1 0,0-1 0,0 1 0,0 0-1,-7 7 1,6-2 64,-1 1 0,1-1 0,1 1 0,0 0-1,0 1 1,1-1 0,0 1 0,1 0 0,1 0 0,-1 0 0,2 0 0,-1 0-1,1 19 1,1-29 31,0 1-1,0-1 0,0 0 0,0 1 1,0-1-1,1 0 0,-1 1 0,0-1 1,0 0-1,1 0 0,-1 1 1,1-1-1,0 0 0,-1 0 0,1 0 1,0 1-1,-1-1 0,1 0 0,0 0 1,0 0-1,0 0 0,0-1 1,0 1-1,0 0 0,0 0 0,0-1 1,1 1-1,0 0 0,1 0 13,1 0 0,-1-1 0,0 1 0,1-1 0,-1 0-1,1 0 1,-1 0 0,0 0 0,1-1 0,-1 1 0,4-2 0,7-2 185,-1-1 0,1 0 0,-1-1 0,18-10 0,-7-1-114,-1 0-1,-1-2 1,0 0 0,-2-2-1,29-35 1,-61 93-1096,2-19 1025,1 1 1,1 1-1,1-1 1,1 1-1,0 0 0,-4 37 1,10-56-5,0 0 1,-1 0 0,1 0 0,0 1 0,0-1 0,0 0 0,0 0 0,1 0 0,-1 0-1,0 0 1,0 1 0,1-1 0,-1 0 0,0 0 0,1 0 0,-1 0 0,1 0 0,0 0-1,-1 0 1,1 0 0,0 0 0,0 0 0,-1 0 0,1-1 0,0 1 0,0 0 0,0-1-1,1 2 1,1-1 11,-1-1 1,0 0-1,0 1 0,1-1 0,-1 0 0,0 0 0,1 0 0,-1-1 0,0 1 0,0-1 1,1 1-1,-1-1 0,3-1 0,5-2-225,-1 0 1,0 0 0,0-1-1,0-1 1,12-10-1,-13 8-1177,0 0-1,0 0 0,-1-1 0,10-17 1,5-20-7171,-6-2-4599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332"/>
    </inkml:context>
    <inkml:brush xml:id="br0">
      <inkml:brushProperty name="width" value="0.025" units="cm"/>
      <inkml:brushProperty name="height" value="0.025" units="cm"/>
    </inkml:brush>
  </inkml:definitions>
  <inkml:trace contextRef="#ctx0" brushRef="#br0">1 0 24215,'0'0'6694,"15"53"-6694,-6-32-1441,4 0-1954,1 1-1186,1 3-1312,6-1-5606</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7.673"/>
    </inkml:context>
    <inkml:brush xml:id="br0">
      <inkml:brushProperty name="width" value="0.025" units="cm"/>
      <inkml:brushProperty name="height" value="0.025" units="cm"/>
    </inkml:brush>
  </inkml:definitions>
  <inkml:trace contextRef="#ctx0" brushRef="#br0">210 0 15150,'-9'3'4234,"-14"4"-1886,-8 2-157,0 1 1,0 1 0,-51 27-1,82-38-2194,0 0-1,0 0 1,0 0 0,0 0-1,-1 1 1,1-1-1,0 0 1,0 0 0,0 0-1,0 0 1,0 0 0,0 0-1,0 0 1,0 0-1,0 0 1,-1 0 0,1 0-1,0 0 1,0 0-1,0 1 1,0-1 0,0 0-1,0 0 1,0 0-1,0 0 1,0 0 0,0 0-1,0 0 1,0 1-1,0-1 1,0 0 0,0 0-1,0 0 1,0 0 0,0 0-1,0 0 1,0 0-1,0 1 1,0-1 0,0 0-1,0 0 1,0 0-1,0 0 1,0 0 0,0 0-1,0 0 1,0 0-1,0 1 1,0-1 0,1 0-1,-1 0 1,0 0-1,0 0 1,0 0 0,0 0-1,0 0 1,0 0 0,0 0-1,0 0 1,0 0-1,1 0 1,-1 0 0,14 4-486,34-1-936,-15 0 216,-20-1 909,0 1 0,-1 1 1,1 0-1,-1 1 0,0 0 1,13 8-1,-23-12 316,1 1 1,0-1-1,-1 1 0,0 0 1,1 0-1,-1 0 0,0 0 1,0 1-1,0-1 0,0 1 1,-1-1-1,1 1 0,-1-1 1,2 4-1,-3-4 77,1 0-1,-1 0 1,0 0 0,0 0 0,0 0-1,0 0 1,-1 0 0,1 0 0,0 0 0,-1 0-1,1 0 1,-1 0 0,0 0 0,0 0-1,0 0 1,0-1 0,0 1 0,0 0 0,0-1-1,0 1 1,-1 0 0,1-1 0,-3 3-1,-6 4 13,0 1-1,-1-1 0,1-1 1,-2 0-1,1 0 0,-1-1 1,0-1-1,0 0 0,0-1 0,-1 0 1,0-1-1,-20 3 0,32-6-258,0 1 0,1-1-1,-1 0 1,0-1 0,1 1 0,-1 0-1,0 0 1,1 0 0,-1 0-1,0-1 1,0 1 0,1 0 0,-1 0-1,1-1 1,-1 1 0,0-1-1,1 1 1,-1 0 0,1-1 0,-1 1-1,1-1 1,-1 1 0,1-1-1,-1 0 1,1 1 0,0-1 0,-1 1-1,1-1 1,0 0 0,-1 1-1,1-1 1,0 0 0,0 1 0,0-1-1,-1-1 1,3-28-7040,5-6-2223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035"/>
    </inkml:context>
    <inkml:brush xml:id="br0">
      <inkml:brushProperty name="width" value="0.025" units="cm"/>
      <inkml:brushProperty name="height" value="0.025" units="cm"/>
    </inkml:brush>
  </inkml:definitions>
  <inkml:trace contextRef="#ctx0" brushRef="#br0">101 0 10122,'0'0'11498,"-13"73"-8455,-3-28-672,-1 5-610,-2 5-544,1-1-512,7-3-481,4-6-128,7-8-32,0-5-192,11-11-1441,10-11-1955,2-10-992,5 0-5125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8.658"/>
    </inkml:context>
    <inkml:brush xml:id="br0">
      <inkml:brushProperty name="width" value="0.025" units="cm"/>
      <inkml:brushProperty name="height" value="0.025" units="cm"/>
    </inkml:brush>
  </inkml:definitions>
  <inkml:trace contextRef="#ctx0" brushRef="#br0">128 187 19314,'-9'8'2296,"-2"2"-1781,-7 6 1385,-1 2 0,-16 21 1,31-34-1694,1-1 0,-1 1 0,1 0 0,0-1 0,0 1 0,0 1 1,1-1-1,0 0 0,0 1 0,0-1 0,1 1 0,0-1 0,0 1 1,0 0-1,0 0 0,1 8 0,1-12-203,0-1 0,-1 1-1,1-1 1,0 1 0,-1-1 0,1 1 0,0-1 0,0 0-1,0 1 1,1-1 0,-1 0 0,0 0 0,0 1 0,1-1-1,-1 0 1,1 0 0,-1-1 0,1 1 0,-1 0-1,1 0 1,-1-1 0,1 1 0,0-1 0,-1 1 0,1-1-1,0 0 1,-1 0 0,1 0 0,0 0 0,-1 0 0,1 0-1,0 0 1,-1 0 0,1-1 0,2 0 0,2 0-1,0 0 0,-1 0 1,1-1-1,-1 1 0,0-1 1,1-1-1,-1 1 0,0-1 1,8-5-1,-7 2-61,0 1 1,0-2-1,-1 1 0,0-1 1,0 1-1,0-1 0,-1-1 1,0 1-1,0-1 0,-1 0 1,0 1-1,0-1 0,-1-1 1,3-14-1,-6 23 49,1 0 0,0-1 0,0 1 0,-1 0 0,1 0 0,0 0 0,0 0 0,-1 0 0,1 0 0,0 0 0,0 0 0,-1 0 0,1 0 0,0 0 0,0 0 0,-1 0 0,1 0 0,0 0 0,0 0 0,-1 0 0,1 0 0,0 0 0,0 0 0,-1 0 0,1 1 0,0-1 0,0 0 0,0 0 0,-1 0 0,1 0 0,0 0 0,0 1 0,0-1 0,-1 0 0,1 0 0,0 0 0,0 1 0,-9 10 90,0 0-1,1 0 1,0 1-1,1 0 1,1 0-1,0 1 1,0 0 0,1 0-1,1 1 1,0-1-1,-2 18 1,6-30-74,0 0 1,0 0 0,0 0 0,0 0 0,0 0-1,0 0 1,0 0 0,0 0 0,0 0 0,1 0-1,-1 0 1,0 0 0,1 0 0,-1 0 0,1 0-1,-1 0 1,1-1 0,-1 1 0,1 0 0,-1 0-1,1 0 1,0-1 0,0 1 0,-1 0 0,1-1-1,0 1 1,0-1 0,0 1 0,0-1 0,-1 1-1,1-1 1,0 0 0,0 1 0,0-1 0,0 0-1,0 0 1,0 1 0,0-1 0,0 0 0,0 0-1,0 0 1,0 0 0,0-1 0,0 1 0,0 0 0,0 0-1,0 0 1,2-1 0,3-1 20,0 1 1,0-1-1,0-1 1,-1 1-1,1-1 1,8-5-1,1-2-96,0-2 0,-1 1 0,0-2 0,-1 0 0,-1 0 0,0-1 0,-1-1 0,0 0 0,-1-1 0,-1 1 0,12-30 0,-37 60-637,-7 18 828,21-28-56,-1 1 0,1-1 1,0 1-1,0-1 0,0 1 0,1 0 1,0-1-1,0 1 0,1 6 0,0-11-59,0 0 0,0-1 0,1 1 0,-1 0 0,0-1 0,1 1 0,-1-1 0,1 1 0,-1-1 0,1 1-1,-1-1 1,1 1 0,-1-1 0,1 1 0,-1-1 0,1 1 0,0-1 0,-1 0 0,1 1 0,-1-1 0,1 0-1,0 0 1,0 0 0,-1 1 0,1-1 0,0 0 0,-1 0 0,1 0 0,0 0 0,-1 0 0,1 0 0,0 0-1,0 0 1,-1-1 0,1 1 0,0 0 0,-1 0 0,1-1 0,0 1 0,0-1 0,33-11 164,-18 2-482,-1-1 1,0-1-1,0 0 0,-1-1 1,-1 0-1,0-1 1,-1 0-1,11-18 0,-47 71-696,16-28 1262,0 1 1,1 0 0,1 0-1,0 1 1,0 0-1,1 0 1,-5 22 0,10-35-243,0 1 0,0-1 0,0 1 1,0 0-1,0-1 0,0 1 0,0-1 0,0 1 1,0 0-1,0-1 0,0 1 0,0-1 1,0 1-1,0-1 0,1 1 0,-1 0 1,0-1-1,0 1 0,1-1 0,-1 1 1,0-1-1,1 1 0,-1-1 0,1 0 1,-1 1-1,0-1 0,1 1 0,-1-1 0,1 0 1,-1 1-1,1-1 0,-1 0 0,1 0 1,0 1-1,26-2 241,23-19 1,-27 5-283,-1 0 0,0-2 0,-1-1 1,-1 0-1,-1-2 0,0 0 1,-2-1-1,0-1 0,-2 0 1,0-1-1,-1-1 0,-2 0 1,19-50-1,-25 42-13,-10 28 177,-8 16-42,3 3-82,1 0 1,0 1-1,1-1 0,0 1 1,1 1-1,1-1 0,1 1 0,-3 23 1,-8 142-41,13-143 57,0 35 63,0-5 437,-17 111 1,15-159-454,-1 1 1,-1-1-1,-1 0 0,-1-1 1,0 0-1,-2 0 0,0 0 0,-2-2 1,-17 24-1,28-40-77,-1 1 0,0-1 0,0 0 0,0 0 0,-1 0 0,1 0 0,0 0 0,-1 0 0,1-1 0,-1 1 0,-5 1 0,7-3 0,0 0 0,0 0 0,0 0 0,0 0 0,0 0 0,0 0 0,0 0 0,0 0 0,0-1 0,0 1 0,0 0 0,0-1 0,0 1 0,0-1 0,0 1 0,0-1 0,0 1 0,1-1 0,-1 0 0,0 1 0,0-1 0,0 0 0,1 0 0,-1 1 0,1-1 0,-1 0 0,0 0 0,1 0 0,-1 0 0,1 0 0,0 0 0,-1 0 0,1 0 0,0-2 0,-8-17-25,2 0-1,1 0 1,0-1 0,1 0-1,2 0 1,0 0 0,1 0-1,1-1 1,1 1-1,1 0 1,1 0 0,0 0-1,2 0 1,1 1 0,0 0-1,1 0 1,20-37 0,-9 26-234,1 0 0,1 2 1,2 0-1,1 2 0,1 0 1,1 2-1,1 1 0,1 1 1,55-36-1,-16 18-6590,-10 8-6097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451"/>
    </inkml:context>
    <inkml:brush xml:id="br0">
      <inkml:brushProperty name="width" value="0.025" units="cm"/>
      <inkml:brushProperty name="height" value="0.025" units="cm"/>
    </inkml:brush>
  </inkml:definitions>
  <inkml:trace contextRef="#ctx0" brushRef="#br0">52 3 13004,'-1'-2'7338,"-1"12"-3097,-7 35-2102,-7 66-2623,4-6 1888,1 164 0,11-268-1385,0 0 0,0 0 0,-1 0 0,1 0 1,0 0-1,0 0 0,1 0 0,-1 0 0,0 0 0,0 0 0,0 0 0,1 0 0,-1 0 0,1 0 0,-1 0 0,1 0 0,-1 0 0,1 0 1,-1 0-1,1 0 0,0 0 0,-1-1 0,1 1 0,0 0 0,0 0 0,0-1 0,-1 1 0,1-1 0,0 1 0,0-1 0,0 1 0,0-1 1,0 1-1,0-1 0,0 0 0,0 0 0,0 1 0,0-1 0,1 0 0,-1 0 0,0 0 0,0 0 0,0 0 0,0-1 0,0 1 0,0 0 1,0 0-1,0-1 0,0 1 0,0 0 0,0-1 0,1 0 0,6-3 160,-1 0 1,1 0-1,-1-1 1,-1 1-1,13-12 0,27-27 45,-2-2-1,-2-3 0,-2 0 1,-2-3-1,58-103 0,-96 153-446,17-39 265,-15 19-3198,-2 20 2680,0 0-1,-1 1 1,1-1-1,0 0 0,0 0 1,0 1-1,-1-1 1,1 0-1,0 1 1,-1-1-1,1 1 1,-1-1-1,1 0 1,-1 1-1,1-1 1,-1 1-1,1-1 0,-1 1 1,1-1-1,-1 1 1,0-1-1,-12-4-11224</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09.780"/>
    </inkml:context>
    <inkml:brush xml:id="br0">
      <inkml:brushProperty name="width" value="0.025" units="cm"/>
      <inkml:brushProperty name="height" value="0.025" units="cm"/>
    </inkml:brush>
  </inkml:definitions>
  <inkml:trace contextRef="#ctx0" brushRef="#br0">1 1 18193,'0'0'2947,"22"60"-64,3-43-1346,0 0 289,7-2-897,1 0-673,0-4-128,-1 0-993,-4-4-2818,-7-3-2723,-4-4-9193</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047"/>
    </inkml:context>
    <inkml:brush xml:id="br0">
      <inkml:brushProperty name="width" value="0.025" units="cm"/>
      <inkml:brushProperty name="height" value="0.025" units="cm"/>
    </inkml:brush>
  </inkml:definitions>
  <inkml:trace contextRef="#ctx0" brushRef="#br0">253 104 12492,'0'0'2092,"-7"-8"530,4 3-2299,-1 0 0,0 1 0,0 0 0,0 0-1,-1 0 1,1 0 0,-1 1 0,0-1 0,0 1 0,0 1 0,-1-1 0,1 1 0,-1-1 0,1 2 0,-1-1 0,0 1 0,0-1 0,1 2 0,-13-1 0,13 1-243,-1 0 0,0 0 0,1 1 0,-1 0 0,1 0 1,-1 0-1,1 1 0,-1 0 0,1 0 0,0 1 0,0-1 0,0 1 0,0 0 0,0 0 0,1 1 0,-1-1 0,1 1 0,0 0 0,0 0 1,1 1-1,-1-1 0,1 1 0,0-1 0,0 1 0,0 0 0,1 0 0,0 1 0,0-1 0,0 0 0,0 1 0,1-1 0,0 1 1,0 8-1,0-12-64,1-1 0,0 1 0,-1-1 1,1 1-1,0-1 0,0 1 1,0-1-1,1 1 0,-1-1 0,0 1 1,1-1-1,-1 1 0,0-1 0,1 1 1,0-1-1,-1 1 0,1-1 1,0 0-1,0 1 0,0-1 0,0 0 1,0 0-1,0 1 0,2 0 1,-1-1 3,-1-1 1,1 0 0,0 0 0,-1 0 0,1 0 0,-1 0 0,1-1 0,0 1 0,-1 0-1,1-1 1,-1 1 0,1-1 0,-1 0 0,1 1 0,-1-1 0,1 0 0,-1 0 0,0 0 0,0 0-1,1 0 1,-1 0 0,0-1 0,0 1 0,0 0 0,1-2 0,2-1 17,1 0 0,-2 0 0,1-1 0,0 1 1,-1-1-1,0 0 0,0 0 0,0 0 0,-1 0 0,1-1 0,-1 1 0,-1-1 1,3-11-1,-7 16 296,0 0 1,0 0 0,0 0 0,-1-1-1,1 1 1,1-1 0,-1 0-1,0 0 1,-3-3 0,5 5-337,1-1 0,0 0 0,0 1 0,0-1 0,0 0 1,0 0-1,0 1 0,0-1 0,0 0 0,0 1 0,0-1 0,0 0 0,0 0 0,1 1 1,-1-1-1,0 0 0,0 1 0,1-1 0,-1 1 0,0-1 0,1 0 0,-1 1 1,1-1-1,-1 1 0,1-1 0,-1 1 0,1-1 0,-1 1 0,1-1 0,-1 1 0,1 0 1,0-1-1,-1 1 0,1 0 0,0 0 0,-1-1 0,1 1 0,0 0 0,0 0 0,43-15-80,-19 7 53,-10 1-21,1 0 0,-1 1 0,1 1 0,1 1 0,-1 0 0,0 1 0,18-1 0,-32 4 41,0 1 1,0-1 0,-1 1-1,1 0 1,0-1 0,0 1-1,0 0 1,0 0 0,-1 0-1,1 0 1,-1 1 0,1-1-1,-1 0 1,1 1 0,-1-1-1,0 1 1,1-1 0,-1 1-1,0 0 1,0-1 0,0 1-1,0 0 1,-1 0 0,1 0-1,0 0 1,-1 0 0,1-1-1,-1 1 1,0 0 0,0 0-1,0 0 1,0 3 0,2 13 42,-1 1 0,-2 28 0,0-24 43,0-11 4,0 8-2,1-20-69,0 0-1,0 0 0,1 0 1,-1-1-1,0 1 1,0 0-1,0 0 0,0 0 1,0 0-1,0 0 0,0 0 1,1 0-1,-1-1 1,0 1-1,0 0 0,0 0 1,0 0-1,0 0 0,0 0 1,1 0-1,-1 0 1,0 0-1,0 0 0,0 0 1,0 0-1,1 0 0,-1 0 1,0 0-1,0 0 1,0 0-1,0 0 0,0 0 1,1 0-1,-1 0 0,0 0 1,0 0-1,0 0 1,0 0-1,0 1 0,1-1 1,-1 0-1,0 0 0,0 0 1,0 0-1,0 0 1,0 0-1,0 0 0,0 0 1,1 1-1,-1-1 0,0 0 1,0 0-1,0 0 1,0 0-1,0 0 0,0 1 1,0-1-1,0 0 0,0 0 1,0 0-1,0 1 1,47-68 320,-34 47-328,0 1-1,2 1 0,21-24 1,-34 41-5,-1-1-1,0 1 1,0 0 0,0 0 0,1-1-1,-1 1 1,1 0 0,-1 0-1,1 0 1,-1 0 0,1 1 0,0-1-1,-1 0 1,1 1 0,0-1 0,0 1-1,-1 0 1,1-1 0,0 1-1,0 0 1,0 0 0,-1 0 0,1 0-1,0 1 1,2-1 0,-2 1-8,0 1 0,-1-1 0,1 1 0,0-1 0,-1 1 0,1 0 0,-1-1 0,1 1 0,-1 0 0,0 0 0,0 0 0,0 0 0,0 0 0,0 0 0,0 1 0,0 3 0,3 10-44,-1 0 1,-1 0-1,-1 1 1,0 16-1,-1 37 237,0-70-230,0-1 1,0 1 0,0 0-1,0 0 1,0 0-1,0 0 1,1-1-1,-1 1 1,0 0 0,0 0-1,0 0 1,0 0-1,0 0 1,0-1-1,0 1 1,0 0 0,0 0-1,0 0 1,1 0-1,-1 0 1,0 0-1,0 0 1,0 0 0,0-1-1,0 1 1,1 0-1,-1 0 1,0 0-1,0 0 1,0 0 0,0 0-1,0 0 1,1 0-1,-1 0 1,0 0-1,0 0 1,0 0 0,0 0-1,1 0 1,-1 0-1,0 0 1,0 0-1,0 0 1,0 0 0,0 0-1,1 0 1,-1 1-1,0-1 1,0 0-1,0 0 1,0 0 0,0 0-1,1 0 1,-1 0-1,0 0 1,0 0-1,0 1 1,0-1 0,0 0-1,0 0 1,0 0-1,0 1 1,9-14-5581,-3-6-3394</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1.464"/>
    </inkml:context>
    <inkml:brush xml:id="br0">
      <inkml:brushProperty name="width" value="0.025" units="cm"/>
      <inkml:brushProperty name="height" value="0.025" units="cm"/>
    </inkml:brush>
  </inkml:definitions>
  <inkml:trace contextRef="#ctx0" brushRef="#br0">148 64 21012,'0'0'1681,"-6"-9"620,-20-29-395,26 37-1853,-1 0-1,0 0 1,0 0-1,0 0 1,0 0 0,0 0-1,0 0 1,0 0-1,0 0 1,-1 0 0,1 0-1,0 1 1,0-1-1,-1 0 1,1 1 0,0-1-1,-1 1 1,1 0-1,-1-1 1,1 1 0,-1 0-1,1 0 1,0 0-1,-1 0 1,1 0 0,-1 0-1,1 0 1,-1 1-1,1-1 1,0 0-1,-1 1 1,1-1 0,0 1-1,-1 0 1,1-1-1,0 1 1,0 0 0,-1 0-1,1 0 1,0-1-1,0 1 1,0 1 0,-1 0-1,-4 5-74,0 1-1,0-1 0,1 1 1,-8 16-1,12-21 75,-3 4-50,0 0 0,1 0 0,0 0 0,1 1 0,0-1 0,0 1 0,-1 10 0,3-16-4,0 0-1,0 0 1,0 0 0,0 0 0,0 0-1,1 0 1,-1-1 0,0 1-1,1 0 1,0 0 0,-1 0-1,1-1 1,0 1 0,0 0 0,0-1-1,0 1 1,0 0 0,1-1-1,-1 0 1,0 1 0,1-1 0,-1 0-1,1 0 1,-1 1 0,1-1-1,-1 0 1,1-1 0,0 1 0,0 0-1,-1 0 1,1-1 0,0 1-1,0-1 1,3 1 0,22 3-153,1-2 0,-1-1-1,35-2 1,-10 0-420,-51 1 583,0-1 0,0 1 0,0 0 1,0 0-1,1 0 0,-1 0 0,0 0 0,0 0 0,0 0 0,0 0 0,0 0 1,1 0-1,-1 1 0,0-1 0,0 1 0,0-1 0,0 1 0,0-1 0,0 1 1,0-1-1,0 1 0,0 0 0,0 0 0,0-1 0,0 1 0,-1 0 0,1 0 0,0 0 1,-1 0-1,1 0 0,0 0 0,-1 0 0,1 0 0,-1 0 0,0 0 0,1 0 1,-1 0-1,0 1 0,0-1 0,1 0 0,-1 0 0,0 0 0,0 0 0,0 1 1,-1-1-1,1 0 0,0 0 0,-1 2 0,0 1 197,-1 0 1,0 1-1,1-1 0,-2 0 0,1 0 1,-1 0-1,1-1 0,-1 1 1,0 0-1,0-1 0,-5 4 0,-3 2-61,0-1 0,0 0 0,-1 0-1,0-1 1,-1-1 0,0 0 0,0-1-1,0 0 1,0-1 0,-1 0 0,1-2-1,-1 1 1,-18 0 0,31-3-262,0 0-1,0 0 1,0 0 0,0-1-1,0 1 1,0 0 0,-1 0-1,1-1 1,0 1-1,0-1 1,0 1 0,0-1-1,1 1 1,-1-1 0,0 1-1,0-1 1,0 0 0,0 0-1,0 1 1,1-1 0,-1 0-1,0 0 1,1 0-1,-1-1 1,0 1-284,0-1 0,1 0 0,-1 1 0,1-1 0,0 1 0,-1-1 0,1 0 0,0 1 0,0-1 0,0 0 0,0 0 0,1 1 0,-1-1 0,0 0 0,1 1 0,-1-1 0,1 1 0,-1-1 0,1 1 0,0-1-1,-1 1 1,1-1 0,0 1 0,2-3 0,9-9-9394</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14.214"/>
    </inkml:context>
    <inkml:brush xml:id="br0">
      <inkml:brushProperty name="width" value="0.025" units="cm"/>
      <inkml:brushProperty name="height" value="0.025" units="cm"/>
    </inkml:brush>
  </inkml:definitions>
  <inkml:trace contextRef="#ctx0" brushRef="#br0">59 1 9833,'0'0'12193,"-8"9"-11130,2-4-994,2 1 0,-1 0 0,0 0 0,1 1 0,0-1 0,1 1 0,-1 0 0,2 0 0,-1 0 0,0 1 0,1-1 0,1 0 0,-1 1 0,1 0 0,0 8 1,1-13-30,0 0 0,0 0 0,0 0 0,0 0 0,1 0 0,-1 0 0,1 0-1,0 0 1,-1 0 0,1 0 0,1 0 0,-1-1 0,0 1 0,1 0 0,-1-1 0,1 1 0,2 2 0,-1-4 0,-1 1 0,0-1 0,1 0 0,-1 0 0,1 0 0,-1 0 0,1-1 0,-1 1 0,1-1 0,-1 1 0,1-1 0,0 0 0,-1 0 0,1 0 0,-1 0 0,1 0 0,0-1 0,-1 1-1,1-1 1,4-2 0,4-2 59,0-1 0,0 0 0,-1 0 0,0-1 0,0-1 0,0 0 0,-1 0 0,0-1 0,-1 0 0,0 0 0,-1-1 0,1 0 0,-2 0 0,10-21-1,-10 11 330,-13 26 284,-16 32 252,18-22-975,0-1 0,2 1 1,0 1-1,0-1 0,1 31 1,1-47 10,1 1 0,0 0 0,0 0 0,0-1-1,0 1 1,0 0 0,0-1 0,1 1 0,-1 0 0,0-1 0,0 1 0,0 0 0,1-1 0,-1 1 0,0-1 0,1 1 0,-1 0 0,0-1 0,1 1 0,-1-1 0,1 1 0,-1-1 0,1 1 0,-1-1 0,1 0-1,-1 1 1,1-1 0,-1 1 0,1-1 0,0 0 0,22-3 155,18-24 188,-32 17-309,-1 0 0,0-1-1,-1 0 1,7-12 0,-8 12-19,1 0 1,0 1-1,1-1 0,11-11 1,-18 21-17,0 0 0,-1 1 1,1-1-1,0 0 0,0 1 0,-1-1 1,1 0-1,0 1 0,0 0 0,0-1 1,0 1-1,0-1 0,0 1 1,0 0-1,0-1 0,0 1 0,0 0 1,0 0-1,0 0 0,0 0 0,0 0 1,0 0-1,0 0 0,0 0 0,0 0 1,0 1-1,1 0 0,0 0 1,0 0 0,-1 0 0,1 1 0,0-1-1,-1 1 1,0-1 0,1 1 0,-1 0 0,0-1-1,0 1 1,1 0 0,0 3 0,2 4 10,0 1 0,-1 0 0,0 0 0,1 13-1,-2-8 25,-2-11-25,0 0-1,0 0 0,1-1 1,0 1-1,-1-1 0,1 1 1,1 0-1,1 3 0,-3-6-2,1-1 0,0 1 0,-1 0 0,1-1 0,0 1-1,0-1 1,0 1 0,0-1 0,0 1 0,-1-1 0,1 0 0,0 1-1,0-1 1,0 0 0,0 0 0,0 0 0,0 0 0,0 1-1,0-1 1,0-1 0,0 1 0,0 0 0,0 0 0,0 0-1,0 0 1,0-1 0,0 1 0,0 0 0,0-1 0,0 1 0,-1-1-1,1 1 1,0-1 0,0 0 0,0 1 0,-1-1 0,2-1-1,15-10 75,0-1 0,-1-1-1,18-19 1,-22 20-76,0 1 0,1 0 0,1 1 0,-1 1 0,2 0 0,20-11 0,-33 20-9,0 0-1,0 0 1,0 1-1,0-1 1,1 0-1,-1 1 0,0 0 1,1-1-1,-1 1 1,4 0-1,-5 0 12,0 0 0,0 1-1,-1-1 1,1 0 0,0 0 0,0 1-1,-1-1 1,1 0 0,0 1 0,-1-1 0,1 1-1,-1-1 1,1 1 0,-1-1 0,1 1-1,-1-1 1,1 1 0,-1 0 0,1-1-1,-1 1 1,1 0 0,-1 0 0,1 4 54,0 0 0,0 0 0,0 0 0,-1 0 1,0 1-1,0-1 0,-1 9 0,0-9-37,1 0-1,-1 0 0,1 0 1,1 0-1,-1 0 0,1 0 0,1 4 1,-2-8-20,0-1 1,1 1 0,-1-1-1,1 0 1,-1 1 0,1-1-1,-1 0 1,0 1 0,1-1-1,0 0 1,-1 0 0,1 1-1,-1-1 1,1 0 0,-1 0-1,1 0 1,-1 0 0,1 0-1,-1 0 1,1 0 0,0 0-1,-1 0 1,1 0 0,-1 0-1,1 0 1,-1 0 0,1 0-1,-1-1 1,1 1 0,0 0-1,-1 0 1,1-1 0,-1 1-1,0 0 1,1-1 0,-1 1-1,1 0 1,-1-1 0,1 1-1,-1-1 1,1 0-1,20-18 125,-20 18-121,14-15 65,31-27-30,-43 41-49,0-1 1,0 1-1,0 0 0,0 0 0,1 0 1,-1 1-1,1-1 0,-1 1 1,1 0-1,0 0 0,-1 0 0,8-1 1,-10 3 1,0-1-1,-1 0 1,1 0 0,0 1 0,-1-1 0,1 1 0,0-1 0,-1 1-1,1-1 1,-1 1 0,1-1 0,0 1 0,-1-1 0,1 1 0,-1-1-1,0 1 1,1 0 0,-1-1 0,0 1 0,1 0 0,-1 0 0,0-1-1,0 1 1,1 0 0,-1 0 0,0-1 0,0 1 0,0 0 0,0 0-1,0-1 1,0 2 0,0 31 141,-1-26-59,-15 63 538,13-61-5186,2-29-22649</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5.826"/>
    </inkml:context>
    <inkml:brush xml:id="br0">
      <inkml:brushProperty name="width" value="0.025" units="cm"/>
      <inkml:brushProperty name="height" value="0.025" units="cm"/>
    </inkml:brush>
  </inkml:definitions>
  <inkml:trace contextRef="#ctx0" brushRef="#br0">1 52 11435,'0'0'17969,"53"-11"-17617,-22 6-256,3-1-64,-1-1-1505,-2-4-2947,-6 0-3588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1.081"/>
    </inkml:context>
    <inkml:brush xml:id="br0">
      <inkml:brushProperty name="width" value="0.025" units="cm"/>
      <inkml:brushProperty name="height" value="0.025" units="cm"/>
    </inkml:brush>
  </inkml:definitions>
  <inkml:trace contextRef="#ctx0" brushRef="#br0">64 1 19250,'0'0'2365,"-1"11"-27,-11 151 4041,10 55-5684,1-226-975,-1 1 0,0-1 1,0 1-1,0 0 0,-1 0 1,-1 0-1,1 0 1,-1 0-1,0 1 0,-1 0 1,0 0-1,-6-7 0,16 16 321,1 0 0,-1 0 0,1 0 0,-1 0 0,1-1 0,0 0 0,0 0 0,0-1 0,-1 0 0,1 0 0,0 0 0,0 0 0,0-1 0,8-2 0,3 0 207,-1-1 1,0 0 0,0-1-1,21-10 1,-6-1 408,-2-1 0,38-27 0,-56 36-529,0-1 0,-1 0 0,0-1 0,-1 0 0,0 0 0,0-1 0,-1 0 0,11-21 0,-18 31-118,0-1 0,0 0 0,-1 0 0,1 0 0,0 0-1,-1 0 1,0 0 0,1 0 0,-1 0 0,0 0 0,0 0 0,0-3 0,0 5-15,-1-1 0,1 0 0,0 0 1,0 1-1,-1-1 0,1 0 0,0 1 0,-1-1 0,1 1 1,-1-1-1,1 0 0,-1 1 0,1-1 0,-1 1 0,1-1 1,-1 1-1,1-1 0,-1 1 0,0 0 0,1-1 0,-1 1 1,0 0-1,0-1 0,-2 1-28,0-1 1,0 1-1,0 0 1,0 0-1,1 0 1,-1 1-1,0-1 1,0 1-1,0-1 1,0 1-1,1 0 1,-1 0-1,0 0 1,1 1-1,-6 2 1,-5 5-8,-1 1 0,2 1 0,0 0 0,0 0 0,1 1 0,-18 24 0,13-13 54,1 0 0,1 1 0,-14 34 0,23-44 38,0 0 0,0 0 0,2 1 0,-4 17 0,7-27-34,0-1 0,-1 1-1,1-1 1,1 1 0,-1-1 0,1 1-1,0-1 1,1 6 0,-1-8-9,0 0 1,-1-1-1,1 1 1,0 0-1,0-1 1,0 1-1,1-1 1,-1 1-1,0-1 1,0 0-1,1 1 0,-1-1 1,1 0-1,-1 0 1,1 0-1,-1 0 1,1 0-1,0 0 1,-1-1-1,4 2 1,0-1 24,1 1-1,0-1 1,-1-1 0,1 1 0,0-1 0,0 0 0,0 0-1,0-1 1,-1 0 0,1 0 0,0 0 0,-1 0 0,8-4-1,-3 1-21,0-1 0,0 0 0,-1-1 0,0 0-1,0-1 1,13-12 0,-4 1-29,-1-1 0,0-1 0,-2-1 0,0 0 0,14-30 0,-37 66 17,1-1 1,0 1-1,1 0 1,0 1-1,1 0 1,1 0-1,1 0 0,0 0 1,1 0-1,0 25 1,3-40 1,-1 1 1,0-1 0,1 1-1,-1-1 1,1 1-1,0-1 1,-1 0-1,1 1 1,0-1-1,0 0 1,0 0-1,0 0 1,0 1-1,0-1 1,0 0-1,0 0 1,0 0-1,0-1 1,1 1-1,-1 0 1,0 0-1,1-1 1,-1 1-1,0-1 1,1 1-1,-1-1 1,1 1-1,-1-1 1,1 0 0,-1 0-1,1 0 1,-1 0-1,1 0 1,-1 0-1,1 0 1,-1 0-1,1-1 1,-1 1-1,1 0 1,-1-1-1,3-1 1,1 1-197,1-1 1,-1 1-1,0-2 1,1 1-1,-1-1 0,0 1 1,0-1-1,-1-1 1,1 1-1,5-5 1,-4-1-1315,0 0 1,0 0-1,-1 0 0,0-1 1,0 1-1,-1-1 1,0 0-1,-1-1 1,2-11-1,5-25-8443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361"/>
    </inkml:context>
    <inkml:brush xml:id="br0">
      <inkml:brushProperty name="width" value="0.025" units="cm"/>
      <inkml:brushProperty name="height" value="0.025" units="cm"/>
    </inkml:brush>
  </inkml:definitions>
  <inkml:trace contextRef="#ctx0" brushRef="#br0">259 28 13261,'0'0'10084,"-11"-5"-7890,6 2-2065,0 0-1,-1 0 1,1 0 0,-1 1 0,0 0 0,1 1 0,-1-1-1,0 1 1,0 0 0,0 0 0,0 1 0,0 0-1,-1 0 1,1 0 0,0 1 0,0 0 0,0 0 0,0 0-1,1 1 1,-1 0 0,0 0 0,-6 4 0,6-2-120,-54 35 38,56-37-39,0 1 0,1 0 0,-1 0-1,1 0 1,0 0 0,0 1 0,0-1-1,1 1 1,-1 0 0,1 0 0,0 0 0,0 0-1,-2 6 1,5-10-9,-1 1 1,0-1-1,0 1 1,1-1-1,-1 1 0,0-1 1,1 1-1,-1-1 0,0 1 1,1-1-1,-1 0 1,1 1-1,-1-1 0,1 0 1,-1 1-1,1-1 0,-1 0 1,1 1-1,-1-1 0,1 0 1,-1 0-1,1 0 1,0 0-1,-1 0 0,1 1 1,-1-1-1,1 0 0,0 0 1,27 3 36,-18-1-22,8 1-20,-1 1 0,-1 0 0,1 2 0,-1 0 0,0 0 0,26 16 0,-38-20 17,-1 0-1,1 0 1,-1 1-1,0-1 1,1 1-1,-1 0 1,-1 0-1,1 0 1,0 0-1,-1 0 1,1 0-1,-1 1 1,0-1-1,0 1 1,-1 0-1,1 0 1,-1-1-1,0 1 1,0 0-1,0 0 1,0 0-1,0 0 1,-1 0-1,0 1 1,0-1-1,0 0 1,-1 0-1,1 0 1,-1 0-1,0 0 1,0 0-1,0 0 1,-1 0-1,1-1 1,-3 5-1,1-3 115,-1 1 0,0-1 0,0 1 0,0-1 0,0 0 0,-1-1 0,0 1-1,0-1 1,0 0 0,-1 0 0,1 0 0,-1-1 0,0 0 0,0 0 0,-11 3-1,5-2 93,0 0 0,0-2-1,0 1 1,-1-2 0,1 1 0,0-2-1,-20-1 1,31 2-297,0-1 0,0 0 0,0 0 0,1 0 0,-1 0 0,0 0 0,0 0 0,0 0 0,0 0 0,0 0 0,1 0 0,-1 0 0,0-1 0,0 1 0,0 0 0,1-1 0,-1 1-1,0 0 1,0-1 0,1 1 0,-1-1 0,0 1 0,1-1 0,-1 0 0,0 1 0,1-1 0,-1 1 0,1-1 0,-1 0 0,1 0 0,-1 1 0,1-1 0,0 0 0,-1 0 0,1 0 0,0 1 0,0-1 0,-1 0 0,1 0 0,0 0 0,0 0 0,0 1 0,0-1 0,0 0 0,0 0 0,0 0 0,1 0 0,-1 0 0,0 1 0,0-1 0,1 0-1,-1 0 1,0 0 0,1 1 0,0-2 0,1-2-954,1 0-1,0-1 0,1 1 1,-1 1-1,1-1 1,-1 0-1,9-5 0,19-12-7538</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6.817"/>
    </inkml:context>
    <inkml:brush xml:id="br0">
      <inkml:brushProperty name="width" value="0.025" units="cm"/>
      <inkml:brushProperty name="height" value="0.025" units="cm"/>
    </inkml:brush>
  </inkml:definitions>
  <inkml:trace contextRef="#ctx0" brushRef="#br0">88 1 22677,'0'0'2488,"-4"10"-198,-12 35-1531,1 0 0,2 2 0,3-1 0,1 2-1,3-1 1,-2 95 0,8-72-759,-1-64 0,-1-10 0,-1-15 0,4-41-301,4 1 0,1 0 0,4 0 0,24-86 0,-32 138 300,1 1 1,-1-1-1,1 1 1,0-1 0,0 1-1,1 0 1,0 1 0,0-1-1,0 0 1,1 1-1,0 0 1,6-6 0,-8 9 0,0 0 0,0 1 0,1-1 0,-1 0 1,0 1-1,0 0 0,1 0 0,-1 0 0,1 0 1,-1 0-1,1 1 0,-1-1 0,1 1 0,-1 0 0,1 0 1,-1 0-1,1 1 0,-1-1 0,1 1 0,-1 0 1,1 0-1,-1 0 0,1 1 0,-1-1 0,6 4 1,-6-4 17,0 1 1,-1-1 0,1 1 0,0-1 0,-1 1-1,1 0 1,-1 0 0,1 0 0,-1 0 0,0 0 0,0 1-1,0-1 1,0 1 0,-1-1 0,1 1 0,-1 0-1,1-1 1,-1 1 0,0 0 0,0 0 0,0 0 0,0 0-1,-1 0 1,1 0 0,-1 0 0,0 0 0,0 0-1,0 1 1,0-1 0,0 0 0,-1 0 0,1 0 0,-1 0-1,0 0 1,0 0 0,0 0 0,-1 0 0,1-1-1,-3 6 1,0-3 23,0 1 0,-1 0 0,1-1 0,-1 0-1,0 0 1,0 0 0,-1-1 0,0 0 0,1 0-1,-1 0 1,-1-1 0,1 0 0,0 0 0,-1 0 0,1-1-1,-1 0 1,-7 1 0,11-2-81,-1-1 0,1 0 0,0 0 0,-1 0 0,1 0-1,0 0 1,0-1 0,-1 1 0,1-1 0,0 0 0,0 0 0,0 0 0,0-1 0,0 1 0,0-1-1,-3-2 1,5 3-36,-1 0 0,1 0-1,0-1 1,0 1 0,0-1-1,0 1 1,0-1 0,0 0-1,0 1 1,0-1 0,1 0 0,-1 0-1,1 1 1,-1-1 0,1 0-1,0 0 1,0 0 0,-1 0-1,1 0 1,1 1 0,-1-1-1,0 0 1,0 0 0,1 0-1,-1 0 1,1 1 0,-1-1-1,1 0 1,0 1 0,0-1-1,1-1 1,0 0-919,0-1-1,1 2 1,-1-1 0,1 0-1,0 1 1,0-1-1,0 1 1,0 0 0,1 0-1,5-3 1,15-7-7606</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208"/>
    </inkml:context>
    <inkml:brush xml:id="br0">
      <inkml:brushProperty name="width" value="0.025" units="cm"/>
      <inkml:brushProperty name="height" value="0.025" units="cm"/>
    </inkml:brush>
  </inkml:definitions>
  <inkml:trace contextRef="#ctx0" brushRef="#br0">102 96 9577,'0'0'20505,"-11"7"-19913,1-2-415,1 2-1,-1-1 1,1 1-1,-9 10 1,15-14-120,-1 1 1,1 0 0,0-1-1,0 1 1,1 0-1,-1 0 1,1 1 0,0-1-1,0 0 1,0 1 0,1-1-1,0 1 1,0 0-1,0-1 1,-1 10 0,3-13-56,-1-1 1,0 1-1,0-1 0,1 1 1,-1-1-1,1 0 1,-1 1-1,0-1 0,1 1 1,-1-1-1,1 0 1,-1 1-1,1-1 0,-1 0 1,1 0-1,-1 1 1,1-1-1,-1 0 0,1 0 1,-1 0-1,1 0 1,-1 0-1,1 0 0,0 1 1,-1-1-1,1 0 0,-1-1 1,1 1-1,-1 0 1,1 0-1,-1 0 0,1 0 1,-1 0-1,1-1 1,0 1-1,0-1 0,23-6 97,-13 1-89,0-1 0,-1 0 0,15-13 0,-19 15-44,0-1-1,0 1 0,0 1 0,0-1 1,1 1-1,-1 0 0,1 1 0,0-1 1,0 1-1,1 1 0,-1-1 0,15-2 1,-21 6 36,-1 0 1,1 0-1,0 0 1,0 0 0,0 0-1,0 0 1,-1 0-1,1 0 1,0 0 0,-1 0-1,1 0 1,-1 0-1,0 0 1,1 1 0,-1-1-1,0 0 1,1 0 0,-1 1-1,0-1 1,0 0-1,0 0 1,0 1 0,0-1-1,-1 0 1,1 2-1,-5 35 416,20-86-391,-3 16-27,-1 0 0,8-36 0,-18 67-45,0 0-1,0 0 1,-1 0 0,1 0 0,0 0-1,0 0 1,0 0 0,0 0 0,0 1-1,1-1 1,-1 0 0,0 1 0,0-1-1,0 1 1,1-1 0,-1 1-1,0 0 1,0-1 0,1 1 0,-1 0-1,0 0 1,1 0 0,-1 0 0,2 0-1,44 1-3521,-30 0 878,14-1-7187</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7.677"/>
    </inkml:context>
    <inkml:brush xml:id="br0">
      <inkml:brushProperty name="width" value="0.025" units="cm"/>
      <inkml:brushProperty name="height" value="0.025" units="cm"/>
    </inkml:brush>
  </inkml:definitions>
  <inkml:trace contextRef="#ctx0" brushRef="#br0">0 66 18065,'0'0'10058,"75"-11"-8809,-31-1-641,-1 1-480,5 0-128,-7 6-1249,-7 0-2338,-6 0-2659,-10-1-7975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315"/>
    </inkml:context>
    <inkml:brush xml:id="br0">
      <inkml:brushProperty name="width" value="0.025" units="cm"/>
      <inkml:brushProperty name="height" value="0.025" units="cm"/>
    </inkml:brush>
  </inkml:definitions>
  <inkml:trace contextRef="#ctx0" brushRef="#br0">87 233 19923,'0'0'8066,"5"-11"-6833,9-17-788,28-59 281,-40 81-693,0 1 1,0-1-1,0 0 1,-1 0-1,0 0 1,0 0-1,0 0 1,-1 0-1,0 0 0,0 0 1,0 0-1,-1 0 1,-2-7-1,3 12-31,-1-1 0,1 1-1,-1 0 1,0 0 0,1 1-1,-1-1 1,0 0 0,0 0-1,0 0 1,0 0 0,0 1-1,0-1 1,0 0 0,0 1-1,0-1 1,0 1 0,0-1-1,0 1 1,0-1 0,0 1-1,0 0 1,-1 0 0,1 0-1,0-1 1,0 1 0,0 0-1,-1 0 1,1 1 0,0-1-1,0 0 1,0 0 0,-1 1-1,1-1 1,0 0 0,0 1-1,0-1 1,0 1 0,-1 0-1,-3 1-18,0 0-1,1 1 1,-1-1-1,1 1 1,0 0-1,0 0 1,-7 7-1,2 0 10,2 0 0,-1 1 0,1 0 0,1 0 0,0 0 0,0 1 0,1 0 0,1 0 0,0 0 0,1 0 0,0 1 0,1-1 0,0 1 0,1 0 0,0 23 0,2-35 8,-1 1 0,0-1-1,0 0 1,1 1-1,-1-1 1,1 0 0,-1 0-1,1 0 1,-1 1 0,1-1-1,0 0 1,-1 0-1,1 0 1,0 0 0,0 0-1,0 0 1,0-1 0,0 1-1,0 0 1,0 0-1,0-1 1,0 1 0,3 0-1,-1 0 4,0 0-1,0 0 0,0-1 1,0 1-1,0-1 1,0 0-1,0 0 0,0 0 1,6-1-1,0-1 13,0 0-1,0-1 0,0 0 1,0 0-1,15-9 1,-4-1 30,-1-2 1,33-32-1,-1 1 64,-51 46-106,0 0-1,1-1 0,-1 1 0,0 0 0,1-1 1,-1 1-1,1 0 0,-1-1 0,1 1 1,-1 0-1,1 0 0,-1-1 0,1 1 0,-1 0 1,1 0-1,-1 0 0,1 0 0,-1 0 1,1-1-1,-1 1 0,1 0 0,-1 0 0,1 0 1,-1 1-1,1-1 0,-1 0 0,1 0 1,-1 0-1,1 0 0,-1 0 0,1 1 0,0-1 1,6 19 117,-7 38 198,-1-44-194,5 10 92,-4-22-205,0-1 0,0 0 0,1 0 0,-1 1 0,0-1 0,0 0 0,0 0 0,1 0 0,-1 1-1,0-1 1,0 0 0,1 0 0,-1 0 0,0 1 0,0-1 0,1 0 0,-1 0 0,0 0 0,1 0 0,-1 0 0,0 0 0,0 0 0,1 0 0,-1 0-1,0 0 1,1 0 0,-1 0 0,0 0 0,1 0 0,-1 0 0,0 0 0,0 0 0,1 0 0,-1 0 0,29-27 516,-11 4-527,23-26 0,-39 46 0,0 1 0,0 0 0,1-1 0,-1 1 0,1 0 0,0 0 0,-1 1 0,1-1 0,0 0 0,0 1 0,0 0 0,0 0 0,0 0 0,4-1 0,-6 3 0,-1-1 0,1 0 1,0 1-1,0-1 0,-1 0 0,1 1 0,-1-1 1,1 1-1,0 0 0,-1-1 0,1 1 0,-1-1 1,1 1-1,-1 0 0,0-1 0,1 1 0,-1 0 1,0-1-1,1 1 0,-1 0 0,0 0 0,0 0 1,1-1-1,-1 1 0,0 0 0,0 0 0,0-1 1,0 1-1,0 0 0,-1 1 0,1 34-13,0-27-7,0 58-4346,0-66 4126,0-1 0,0 1 1,0-1-1,0 1 0,0-1 1,1 1-1,-1-1 1,0 1-1,0-1 0,0 0 1,1 1-1,-1-1 1,0 1-1,0-1 0,1 0 1,-1 1-1,0-1 1,1 0-1,-1 1 0,0-1 1,1 0-1,-1 0 1,1 1-1,-1-1 0,0 0 1,1 0-1,-1 1 1,1-1-1,-1 0 0,1 0 1,-1 0-1,1 0 1,-1 0-1,0 0 0,1 0 1,-1 0-1,1 0 1,-1 0-1,1 0 0,-1 0 1,1 0-1,-1 0 1,1-1-1,-1 1 0,0 0 1,1 0-1,-1 0 1,1-1-1,-1 1 0,0 0 1,1-1-1,-1 1 0,1 0 1,-1-1-1,0 1 1,0 0-1,1-1 0,-1 1 1,1-1-1,11-15-7575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8.955"/>
    </inkml:context>
    <inkml:brush xml:id="br0">
      <inkml:brushProperty name="width" value="0.025" units="cm"/>
      <inkml:brushProperty name="height" value="0.025" units="cm"/>
    </inkml:brush>
  </inkml:definitions>
  <inkml:trace contextRef="#ctx0" brushRef="#br0">127 0 18610,'-4'9'2455,"-10"31"1794,-19 79-1,28-92-3704,0 1 0,2 0 0,2 0-1,1 35 1,6-35-452,-5-27-111,-1 0 0,0 0 0,0-1 0,1 1 0,-1 0 0,1 0 0,-1 0 0,1 0 0,-1 0 0,1 0 0,-1-1 0,1 1 0,0 0-1,-1 0 1,1-1 0,0 1 0,0-1 0,0 1 0,0-1 0,-1 1 0,1-1 0,0 1 0,0-1 0,2 1 0,-3-24-3355,-2 15 3185,0 0 1,0 1-1,-1-1 0,0 0 0,0 1 1,-1 0-1,1 0 0,-2 0 0,1 0 1,-1 0-1,0 1 0,-6-6 0,-22-33 2147,32 45-1932,1 0 1,0-1-1,0 1 1,0 0-1,0 0 1,0-1-1,0 1 1,0 0 0,0 0-1,0-1 1,0 1-1,0 0 1,0 0-1,0-1 1,0 1 0,0 0-1,0 0 1,0 0-1,1-1 1,-1 1-1,0 0 1,0 0-1,0-1 1,0 1 0,0 0-1,1 0 1,-1 0-1,0 0 1,0-1-1,0 1 1,0 0 0,1 0-1,-1 0 1,0 0-1,0 0 1,1 0-1,-1-1 1,0 1 0,0 0-1,0 0 1,1 0-1,-1 0 1,0 0-1,0 0 1,1 0-1,-1 0 1,0 0 0,1 0-1,16-1-202,-13 1 268,57-9-859,-37 5-3017,-1-2-1,0 0 0,0-1 1,26-13-1,-10-1 2711,-2-9 14838,-47 36-11176,-15 12-1251,19-13-953,-5 5 172,0 0 0,0 1 0,1 0 1,1 0-1,0 1 0,0 1 1,1-1-1,1 1 0,-10 22 1,18-34-562,-1-1 0,0 1 0,0-1 1,1 1-1,-1-1 0,0 1 0,1-1 0,-1 1 1,1-1-1,-1 1 0,0-1 0,1 1 0,-1-1 1,1 1-1,-1-1 0,1 0 0,0 1 1,-1-1-1,1 0 0,-1 0 0,1 1 0,-1-1 1,1 0-1,0 0 0,-1 0 0,1 0 0,0 0 1,-1 0-1,1 0 0,0 0 0,-1 0 1,1 0-1,-1 0 0,1 0 0,0 0 0,-1-1 1,1 1-1,-1 0 0,2-1 0,30-5-1106,-18 2 105,0 1-1,0 1 0,0 0 1,27 0-1,-36 2 917,-1 0 1,0 1-1,1-1 0,-1 1 0,0 0 1,0 0-1,0 1 0,0-1 0,6 4 0,-9-4 140,1-1-1,-1 1 0,0 0 1,0 1-1,1-1 0,-1 0 0,0 0 1,0 0-1,0 1 0,0-1 0,-1 0 1,1 1-1,0-1 0,-1 1 0,1-1 1,0 1-1,-1-1 0,0 1 1,1 0-1,-1-1 0,0 1 0,0-1 1,0 1-1,0 0 0,0 1 0,-2 1 200,1 0 0,0 0 0,-1 0 0,0-1 0,0 1 0,0 0-1,-1-1 1,1 1 0,-1-1 0,0 0 0,0 0 0,0 0 0,0 0-1,0-1 1,0 1 0,-1-1 0,1 0 0,-7 3 0,-4 2 209,1 0 0,-1-1 0,-27 7 0,40-12-553,0 0-1,-1-1 0,1 1 0,0-1 0,-1 0 1,1 1-1,-1-1 0,1 0 0,0 0 0,-1 0 1,1 0-1,-1 0 0,1 0 0,-1 0 0,1 0 1,0-1-1,-1 1 0,1 0 0,0-1 0,-1 1 1,1-1-1,0 0 0,-1 0 0,1 1 0,0-1 1,0 0-1,-1-1 0,1 0-358,1 0-1,0 0 1,0 0-1,-1 0 1,1 1 0,0-1-1,1 0 1,-1 0-1,0 0 1,1 0 0,-1 0-1,1 0 1,-1 0-1,1 1 1,0-1-1,0 0 1,0 0 0,0 1-1,0-1 1,2-2-1,18-26-8193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424"/>
    </inkml:context>
    <inkml:brush xml:id="br0">
      <inkml:brushProperty name="width" value="0.025" units="cm"/>
      <inkml:brushProperty name="height" value="0.025" units="cm"/>
    </inkml:brush>
  </inkml:definitions>
  <inkml:trace contextRef="#ctx0" brushRef="#br0">141 302 14221,'-8'4'5654,"-4"1"-4669,1 1 0,0 0 0,1 1 0,-1 0-1,-16 15 1,23-18-688,-1 0 0,1 0 0,0 1 0,0-1 0,1 1 0,-1 0 0,1 0 0,0 1 0,0-1 0,1 1 0,-1-1 0,1 1 0,0 0 0,1 0 0,-2 11 0,3-16-293,0-1 0,0 1 0,0 0 0,0-1 0,0 1 1,1-1-1,-1 1 0,0-1 0,0 1 0,0 0 1,1-1-1,-1 1 0,0-1 0,1 1 0,-1-1 0,1 1 1,-1-1-1,0 1 0,1-1 0,-1 0 0,1 1 1,-1-1-1,1 0 0,-1 1 0,1-1 0,0 0 0,-1 0 1,1 1-1,-1-1 0,2 0 0,26 2 41,28-15-6,-45 8-32,0-1 0,0 0 0,-1 0 0,1-1 0,-2 0 0,1-1 0,-1 0 0,0-1 0,-1 0 0,0 0 0,0-1-1,-1 0 1,0 0 0,-1-1 0,0 0 0,8-21 0,-6 9 67,-1-1-1,-2-1 0,0 1 0,-1-1 1,-1 1-1,-2-1 0,-1-32 1,0 54-72,0 0 0,0 0-1,0 1 1,0-1 0,0 0 0,-1 0 0,0 1 0,1-1 0,-1 1 0,0-1 0,0 0 0,0 1-1,-1 0 1,1-1 0,0 1 0,-1 0 0,0 0 0,1-1 0,-1 1 0,0 0 0,0 1 0,0-1-1,0 0 1,-5-2 0,5 4-2,-1-1 0,1 1 0,-1 0 0,0 0 0,1 0 0,-1 0 0,0 0 0,1 0 0,-1 1 0,1-1 0,-1 1 0,1 0 1,-1 0-1,1 0 0,-1 0 0,1 0 0,0 1 0,0-1 0,-1 1 0,1-1 0,0 1 0,0 0 0,1 0 0,-1-1 0,-2 4 0,-4 4 93,0 1 0,1-1 0,0 1 1,1 1-1,0-1 0,-5 14 0,9-21-73,1-1 0,0 1 0,0 0-1,0-1 1,0 1 0,0 0 0,1 0 0,-1 0-1,1-1 1,-1 1 0,1 0 0,0 0-1,1 0 1,-1 0 0,0 0 0,1 0-1,-1-1 1,1 1 0,0 0 0,0 0-1,0-1 1,0 1 0,1 0 0,-1-1-1,1 1 1,-1-1 0,1 0 0,0 0-1,0 1 1,4 2 0,53 26-63,-47-26 20,0 1 0,0 0-1,-1 1 1,17 13 0,-25-17 20,1 0 0,-1 1 0,0-1 0,0 1 0,0 0 0,-1 0 0,1 0 1,-1 0-1,0 0 0,0 1 0,-1-1 0,1 1 0,-1-1 0,0 1 1,0-1-1,0 10 0,0-2 20,-1-1 1,0 1-1,-1-1 0,0 1 1,-1-1-1,0 0 0,-1 1 1,0-1-1,-1-1 0,0 1 1,-7 12-1,19-66-8025,2 12-351,-1-4-6472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29.861"/>
    </inkml:context>
    <inkml:brush xml:id="br0">
      <inkml:brushProperty name="width" value="0.025" units="cm"/>
      <inkml:brushProperty name="height" value="0.025" units="cm"/>
    </inkml:brush>
  </inkml:definitions>
  <inkml:trace contextRef="#ctx0" brushRef="#br0">6 122 19122,'0'0'12999,"10"-4"-12438,-6 3-558,-1 0 0,1 0 0,-1-1 0,1 0 0,-1 0 0,1 0 0,-1 0 0,0 0 0,0-1 0,0 1 0,0-1 0,0 0 0,-1 0 0,1 0 0,-1 0 0,0 0 0,0 0 0,0-1 1,0 1-1,-1-1 0,1 0 0,-1 1 0,0-1 0,0 0 0,0 0 0,-1 1 0,1-6 0,-1 8-3,1-1 0,-1 1 0,0 0 0,0 0 0,0-1 0,0 1 0,0 0 0,0 0 0,0 0 0,0-1 0,0 1 0,-1 0 0,1 0 0,-1 0 0,1-1 0,-1 1 0,1 0 0,-1 0 0,1 0 0,-1 0 0,0 0 0,0 0 0,1 0 0,-1 0 0,0 0 0,0 1 0,0-1 0,0 0 0,0 0 0,0 1 0,-2-1 0,2 1 0,-1 0 0,1 0 0,-1 0 0,1 1 0,-1-1 0,1 1 0,-1-1 0,1 1 0,0 0 0,-1-1 0,1 1 0,0 0 0,-1 0 0,1 0 0,0 0 0,0 0 0,0 0 0,0 0 0,0 1 0,0-1 0,0 0 0,0 0 0,1 1 0,-1-1 0,0 2 0,-5 7 0,1 1 0,1 0 0,-1 0 0,2 0 0,0 0 0,0 1 0,1-1 0,0 1 0,0 22 0,2-33 0,1 1 0,-1-1 0,0 0 0,0 1 0,0-1 0,1 0 0,-1 1 0,1-1 0,-1 0 0,1 0 0,0 1 0,-1-1 0,1 0 0,0 0 0,0 0 0,-1 0 0,1 0 0,0 0 0,0 0 0,0 0 0,1 0 0,-1-1 0,0 1 0,0 0 0,0-1 0,0 1 0,1-1 0,-1 1 0,0-1 0,1 0 0,-1 1 0,0-1 0,1 0 0,-1 0 0,0 0 0,1 0 0,-1 0 0,0 0 0,1 0 0,-1-1 0,0 1 0,3-1 0,1 0 0,1 0 0,-1 0 0,0-1 0,1 0 0,-1 0 0,0 0 0,0-1 0,-1 1 0,10-7 0,-4-2 0,0 0 0,0 0 0,-1-1 0,-1 0 0,0-1 0,0 0 0,-1 0 0,6-17 0,-21 57 0,1-1 0,1 1 0,-2 32 0,8-58-18,0 0 0,0 0-1,-1-1 1,1 1 0,0 0 0,0 0-1,0-1 1,0 1 0,0 0 0,1-1 0,-1 1-1,0 0 1,0 0 0,0-1 0,1 1-1,-1 0 1,0-1 0,0 1 0,1 0 0,-1-1-1,1 1 1,-1 0 0,1-1 0,-1 1-1,1-1 1,-1 1 0,1-1 0,-1 1 0,1-1-1,1 1 1,-1-1-84,0 0-1,1 0 1,-1 0 0,1 0-1,-1 0 1,0-1-1,1 1 1,-1 0 0,1-1-1,-1 1 1,0-1 0,0 1-1,1-1 1,1-1-1,3-2-615,0 0-1,-1 0 0,0 0 0,1-1 0,-2 0 1,6-5-1,4-15-6312,-4-4-2060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235"/>
    </inkml:context>
    <inkml:brush xml:id="br0">
      <inkml:brushProperty name="width" value="0.025" units="cm"/>
      <inkml:brushProperty name="height" value="0.025" units="cm"/>
    </inkml:brush>
  </inkml:definitions>
  <inkml:trace contextRef="#ctx0" brushRef="#br0">0 0 17168,'0'0'12172,"25"60"-20116,-7-48 2179,-1-3-5093</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3:30.625"/>
    </inkml:context>
    <inkml:brush xml:id="br0">
      <inkml:brushProperty name="width" value="0.025" units="cm"/>
      <inkml:brushProperty name="height" value="0.025" units="cm"/>
    </inkml:brush>
  </inkml:definitions>
  <inkml:trace contextRef="#ctx0" brushRef="#br0">143 123 11819,'0'0'13309,"-13"8"-11131,-4 3-1366,1 2-1,0 0 1,-17 18 0,29-26-696,-1-1 1,1 1 0,0-1-1,0 1 1,1 0-1,-1 0 1,1 1-1,1-1 1,-1 1-1,1 0 1,-1-1-1,2 1 1,-1 0-1,1 0 1,0 0-1,0 1 1,0-1-1,1 7 1,1-12-117,-1 0 0,1 0 0,-1 0 0,1 0 0,-1 0 0,1 0 0,0-1 0,-1 1 0,1 0 0,0-1 0,0 1 0,0 0 0,0-1 0,0 1 0,-1-1 0,1 1 0,0-1 0,0 1 0,0-1 0,0 0 0,0 1 0,0-1 0,0 0 0,1 0 0,-1 0 0,0 0 0,0 0 0,0 0 0,0 0 0,0 0 0,0-1 0,0 1 0,0 0 0,0 0 0,0-1 0,1 0 0,39-15 0,-31 9 0,-1-2 0,0 0 0,0 0 0,-1 0 0,0-1 0,-1 0 0,0-1 0,0 0 0,-1 0 0,0 0 0,6-20 0,-5 11 0,-1-1 0,-1 0 0,0 0 0,-2 0 0,2-43 0,-26 85 0,11-6 0,0 1 0,1 0 0,-10 25 0,16-35 0,1 1 0,0-1 0,0 1 0,0-1 0,1 1 0,0-1 0,0 1 0,1 0 0,0-1 0,0 1 0,1 0 0,0-1 0,1 8 0,-1-11-1,0-1 0,1 0 1,-1 1-1,1-1 0,-1 0 0,1 0 1,0 0-1,0 0 0,0 0 0,0 0 1,0 0-1,0 0 0,0-1 0,0 1 0,1-1 1,-1 0-1,1 0 0,-1 0 0,1 0 1,-1 0-1,1 0 0,0-1 0,-1 1 1,1-1-1,0 0 0,0 0 0,-1 0 1,1 0-1,0 0 0,0-1 0,-1 1 0,4-2 1,2 1-12,-1 0 0,0-1 0,1 0 1,-1-1-1,0 0 0,0 0 0,-1 0 0,1-1 1,0 0-1,8-6 0,-12 7-3,-1 1-1,1-1 0,0 0 0,-1 0 1,0 0-1,1 0 0,-1 0 1,0-1-1,-1 1 0,1 0 1,0-1-1,-1 0 0,0 1 1,0-1-1,1-5 0,-30 51 235,17-18-203,0 0 1,2 0-1,0 1 0,2 0 0,-5 32 1,5-8 27,1 92 1,7-107-45,-3 52 0,1-81 0,0 1 0,0-1 0,0 1 0,-1-1 0,0 1 0,0-1 0,0 0 0,0 0 0,-1 0 0,0 0 0,0 0 0,-5 5 0,7-9 0,0 0 0,0 0 0,0 1 0,0-1 0,0 0 0,0 0 0,0-1 0,0 1 0,0 0 0,-1 0 0,1 0 0,0-1 0,0 1 0,-1-1 0,1 1 0,0-1 0,-1 1 0,1-1 0,-1 0 0,1 0 0,-1 0 0,1 0 0,0 0 0,-1 0 0,1 0 0,-1 0 0,1 0 0,-1-1 0,1 1 0,0 0 0,-1-1 0,1 1 0,0-1 0,-1 0 0,1 0 0,0 1 0,0-1 0,0 0 0,0 0 0,0 0 0,0 0 0,0 0 0,0 0 0,0 0 0,0-1 0,0 1 0,1 0 0,-1 0 0,-1-3 0,-2-4 0,0-1 0,0 0 0,0 0 0,1-1 0,-3-18 0,1 5 0,2 0 0,1 0 0,1 0 0,1 0 0,1 0 0,1 0 0,1 0 0,9-33 0,-10 46 0,2 0 0,-1 1 0,1 0 0,1 0 0,0 0 0,0 0 0,0 1 0,1 0 0,1 0 0,-1 0 0,1 1 0,0 0 0,1 0 0,0 1 0,0 0 0,0 0 0,1 1 0,0 0 0,0 1 0,0 0 0,18-6 0,57-8-2271,-23 5-2643,-17 0-4108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1.424"/>
    </inkml:context>
    <inkml:brush xml:id="br0">
      <inkml:brushProperty name="width" value="0.025" units="cm"/>
      <inkml:brushProperty name="height" value="0.025" units="cm"/>
    </inkml:brush>
  </inkml:definitions>
  <inkml:trace contextRef="#ctx0" brushRef="#br0">29 0 15310,'0'0'8456,"-28"49"-8391,35-31-546,8-3-2241,3-2-1923,0-1-2946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38.442"/>
    </inkml:context>
    <inkml:brush xml:id="br0">
      <inkml:brushProperty name="width" value="0.025" units="cm"/>
      <inkml:brushProperty name="height" value="0.025" units="cm"/>
    </inkml:brush>
  </inkml:definitions>
  <inkml:trace contextRef="#ctx0" brushRef="#br0">0 167 9385,'11'0'213,"316"-29"3052,-54 1-1720,516 33 999,-347 6-2146,1327-32 1163,-362-1-1067,2969-60 344,-2258 89-678,-1426 9-3731,-633-16-577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4.889"/>
    </inkml:context>
    <inkml:brush xml:id="br0">
      <inkml:brushProperty name="width" value="0.025" units="cm"/>
      <inkml:brushProperty name="height" value="0.025" units="cm"/>
    </inkml:brush>
  </inkml:definitions>
  <inkml:trace contextRef="#ctx0" brushRef="#br0">1 175 8392,'0'-2'51,"-1"1"0,1-1 0,0 0 0,1 0 0,-1 1 0,0-1 0,0 0 0,1 0 0,-1 1 0,1-1 0,0 0 1,-1 1-1,1-1 0,0 1 0,0-1 0,0 1 0,0-1 0,0 1 0,0 0 0,0-1 0,1 1 0,-1 0 0,2-1 0,2-1-17,0 1-1,0 1 1,1-1 0,-1 1 0,0-1-1,9 1 1,-10 0 5,47-4 329,1 3 0,0 2-1,95 13 1,-39-4-323,129 8 116,667 38 1557,168-41-215,-878-14-1506,1033-20 292,134 26 314,-135 23-281,4-36-280,-329-1-38,686-37 127,-1137 27-102,1285-88 742,-1590 95-618,834-17 162,-656 61-303,-66-4 19,884-12 465,-709-20-384,1737-7-16,-1314 25-64,431-91-5,-1272 74 14,-7 2 22,1 0 0,-1-1 0,0 0 0,1-1-1,-1 0 1,0 0 0,14-6 0,-21 8-66,0-1 0,1 1-1,-1 0 1,1-1-1,-1 1 1,0 0-1,1 0 1,-1 0-1,1-1 1,-1 1 0,1 0-1,-1 0 1,1 0-1,-1 0 1,0 0-1,1 0 1,-1 0-1,1 0 1,-1 0 0,1 0-1,-1 0 1,1 0-1,-1 0 1,1 0-1,-1 0 1,1 1-1,-1-1 1,0 0 0,1 0-1,-1 1 1,1-1-1,-1 0 1,0 0-1,1 1 1,-1-1-1,0 0 1,1 1 0,-1-1-1,0 0 1,1 1-1,-1-1 1,0 1-1,0-1 1,1 1-1,3 26-6161,-4-24 511</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5.826"/>
    </inkml:context>
    <inkml:brush xml:id="br0">
      <inkml:brushProperty name="width" value="0.025" units="cm"/>
      <inkml:brushProperty name="height" value="0.025" units="cm"/>
    </inkml:brush>
  </inkml:definitions>
  <inkml:trace contextRef="#ctx0" brushRef="#br0">504 1 5189,'-38'1'256,"-12"3"32,-7 2-256,-6 1-64,-6 0-256,-4 1-256,-3 0-353,-1-4-769</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6.186"/>
    </inkml:context>
    <inkml:brush xml:id="br0">
      <inkml:brushProperty name="width" value="0.025" units="cm"/>
      <inkml:brushProperty name="height" value="0.025" units="cm"/>
    </inkml:brush>
  </inkml:definitions>
  <inkml:trace contextRef="#ctx0" brushRef="#br0">118 14 2659,'0'0'512,"-61"-9"-256,44 8-64,4 0-192,-1 1-320,2-3-1762</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47.200"/>
    </inkml:context>
    <inkml:brush xml:id="br0">
      <inkml:brushProperty name="width" value="0.025" units="cm"/>
      <inkml:brushProperty name="height" value="0.025" units="cm"/>
    </inkml:brush>
  </inkml:definitions>
  <inkml:trace contextRef="#ctx0" brushRef="#br0">104 26 2659,'-10'-1'1158,"1"0"-681,1 0 97,0 1 0,0-1 0,0 0 0,0-1 0,0 0 0,1 0 0,-1-1 0,-13-6 0,73 7-510,504 2 3005,1212 2-197,-344 37-2787,-224-3 503,511-23 99,-693-7-88,160-35 1019,-1167 29-1360,-11-1-406,0 1 0,0 0 0,0 0 0,0 0 0,0 0 0,-1 0 0,1-1 0,0 1 1,0 0-1,0 0 0,0 0 0,0 0 0,0-1 0,0 1 0,0 0 0,0 0 0,0 0 1,0 0-1,0-1 0,0 1 0,0 0 0,0 0 0,1 0 0,-1 0 0,0 0 0,0-1 0,0 1 1,0 0-1,0 0 0,0 0 0,0 0 0,0 0 0,1-1 0,-1 1 0,0 0 0,0 0 1,0 0-1,0 0 0,0 0 0,0 0 0,1 0 0,-1 0 0,-11-12-5105</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7.897"/>
    </inkml:context>
    <inkml:brush xml:id="br0">
      <inkml:brushProperty name="width" value="0.025" units="cm"/>
      <inkml:brushProperty name="height" value="0.025" units="cm"/>
    </inkml:brush>
  </inkml:definitions>
  <inkml:trace contextRef="#ctx0" brushRef="#br0">102 131 8872,'-10'-5'200,"-44"-26"1882,51 29-2022,-1 0 0,1 0 0,0-1-1,0 1 1,1-1 0,-1 1 0,1-1-1,-1 0 1,1 0 0,0 0 0,0 0 0,-3-7-1,10 8 34,0 1-1,0 1 1,0-1-1,0 1 1,0-1-1,0 1 1,1 1 0,5 0-1,123 19 656,119 10-402,618-49 3389,-370-2-2638,408-2-1030,1214-14 2247,2 92-1207,-2011-50-1067,3227 52 2341,-3175-57-2069,933 33 1207,-949-11-1399,-9-1-2294,-45-17-3320,-26-6-1473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5:58.754"/>
    </inkml:context>
    <inkml:brush xml:id="br0">
      <inkml:brushProperty name="width" value="0.025" units="cm"/>
      <inkml:brushProperty name="height" value="0.025" units="cm"/>
    </inkml:brush>
  </inkml:definitions>
  <inkml:trace contextRef="#ctx0" brushRef="#br0">1 161 8456,'0'-1'106,"-1"1"-1,1 0 1,0-1-1,0 1 1,0-1-1,0 1 1,0-1 0,0 1-1,0 0 1,0-1-1,0 1 1,0-1 0,0 1-1,0 0 1,1-1-1,-1 1 1,0-1-1,0 1 1,0 0 0,0-1-1,1 1 1,-1 0-1,0-1 1,0 1 0,1 0-1,-1-1 1,0 1-1,1 0 1,-1-1-1,0 1 1,1 0 0,-1 0-1,0 0 1,1-1-1,-1 1 1,1 0 0,-1 0-1,0 0 1,1 0-1,-1 0 1,1 0-1,-1 0 1,1 0 0,23-4-118,-22 4 172,343-11 2121,-92 8-1354,397-60 3855,111-3-926,-616 66-3760,-144 0-147,0 0 0,0 0-1,1 0 1,-1 0 0,0 0 0,0 0 0,1 0 0,-1 0-1,0 1 1,0-1 0,1 1 0,-1-1 0,0 1 0,0-1-1,0 1 1,0-1 0,0 1 0,0 0 0,0 0 0,0-1 0,0 1-1,0 0 1,0 0 0,0 0 0,-1 0 0,1 0 0,0 0-1,-1 0 1,1 1 0,0 0 0,9 15-4540,-3-12-267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1.541"/>
    </inkml:context>
    <inkml:brush xml:id="br0">
      <inkml:brushProperty name="width" value="0.025" units="cm"/>
      <inkml:brushProperty name="height" value="0.025" units="cm"/>
    </inkml:brush>
  </inkml:definitions>
  <inkml:trace contextRef="#ctx0" brushRef="#br0">131 1 15951,'0'0'10271,"-5"16"-9267,-17 48-429,3 2 1,3 1 0,3 0-1,2 1 1,-1 74 0,16 10-2600,-4-151 1785,0-1 0,1 1 0,-1 0-1,0 0 1,0 0 0,0 0-1,0 0 1,0 0 0,0 0 0,-1 0-1,1 0 1,0 0 0,0 0-1,-1 0 1,1 0 0,-1 0 0,1 0-1,-1 0 1,1 0 0,-1 0-1,1-1 1,-1 1 0,0 0 0,1 0-1,-1-1 1,0 1 0,0-1-1,1 1 1,-1 0 0,0-1 0,0 0-1,0 1 1,-1 0 0,-20 1-6253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009"/>
    </inkml:context>
    <inkml:brush xml:id="br0">
      <inkml:brushProperty name="width" value="0.025" units="cm"/>
      <inkml:brushProperty name="height" value="0.025" units="cm"/>
    </inkml:brush>
  </inkml:definitions>
  <inkml:trace contextRef="#ctx0" brushRef="#br0">0 177 15631,'9'-11'1596,"2"-2"-967,1 0 0,0 1 1,0 0-1,2 0 0,-1 2 1,1-1-1,29-14 0,-17 13 274,1 1 0,51-12 1,-64 19-799,1 1 0,-1 1 0,1 1 0,-1 0 0,1 1 0,-1 0 0,23 4 0,-34-4-107,-1 1 0,0-1 0,0 1 0,1 0 0,-1 0 1,0 0-1,0 0 0,0 0 0,0 0 0,0 1 0,0-1 0,0 1 0,0-1 0,-1 1 0,1 0 0,0-1 0,-1 1 0,0 0 1,1 0-1,1 4 0,-2-1 79,1-1 1,-1 1-1,0 0 1,0 0-1,0-1 1,-1 1 0,0 0-1,0 0 1,-1 9-1,-1 1 380,-2 1 0,1-1-1,-2 0 1,0 0 0,-10 19-1,-25 35 1229,27-48-1102,0 1-1,-14 35 1,26-56-590,1 0 1,-1 1-1,0-1 1,1 0-1,-1 1 1,1-1-1,0 1 1,-1-1-1,1 1 1,0-1-1,0 1 1,0-1 0,0 1-1,0-1 1,0 1-1,1-1 1,-1 1-1,0-1 1,1 0-1,-1 1 1,1-1-1,-1 0 1,1 1-1,0-1 1,0 0-1,-1 1 1,1-1-1,0 0 1,0 0-1,0 0 1,0 0-1,1 0 1,-1 0-1,0 0 1,0 0-1,0-1 1,3 2-1,4 1-150,0-1 0,1 0 0,-1 0 0,0-1 0,16 0 0,3 1-234,-15 0 246,-1 0 1,0 0 0,1 1-1,-1 0 1,-1 1-1,1 1 1,0 0 0,-1 0-1,15 10 1,-22-12 144,0-1 0,-1 1 0,1-1 0,-1 1 0,1 0 0,-1 0 0,0 0 0,0 1 0,0-1 1,-1 0-1,1 1 0,-1-1 0,0 1 0,0-1 0,0 1 0,0 0 0,0-1 0,-1 1 0,0 0 0,0 0 0,0-1 0,0 1 1,0 0-1,-1 0 0,0-1 0,0 1 0,0 0 0,0-1 0,0 1 0,-1-1 0,1 0 0,-1 1 0,-3 3 0,-4 8 164,-1-1-1,0 0 1,-1 0-1,-1-1 1,0-1-1,-1 0 1,0-1-1,-1 0 1,-18 11-1,14-10 17,-1-2-1,0 0 0,0-1 1,-1 0-1,0-2 0,-1-1 1,-25 5-1,35-10-177,1 0-1,-1 0 1,0-1 0,0-1-1,0 0 1,1 0 0,-1-1 0,0-1-1,1 0 1,-16-6 0,21 7-6,0 0 0,1 0 0,-1-1 1,1 1-1,0-1 0,-1 0 1,1 0-1,1-1 0,-1 1 0,0-1 1,1 0-1,0 0 0,0 0 0,0 0 1,0 0-1,1-1 0,-1 1 0,1-1 1,1 0-1,-1 0 0,0 1 0,1-1 1,0 0-1,0-7 0,1 10-246,0-1-1,1 1 0,-1-1 1,1 1-1,-1-1 1,1 1-1,0 0 0,0-1 1,0 1-1,0 0 1,1 0-1,-1 0 0,1 0 1,-1 0-1,1 0 1,0 0-1,-1 0 0,1 1 1,0-1-1,2-1 1,52-30-7294,-29 18 2210,17-13-7104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366"/>
    </inkml:context>
    <inkml:brush xml:id="br0">
      <inkml:brushProperty name="width" value="0.025" units="cm"/>
      <inkml:brushProperty name="height" value="0.025" units="cm"/>
    </inkml:brush>
  </inkml:definitions>
  <inkml:trace contextRef="#ctx0" brushRef="#br0">88 1 22261,'0'0'2338,"0"49"-992,-17-4 1024,1 10-544,-2 6-577,0 2-417,6-3-543,6-8-257,6-2 32,0-5-32,0-6-416,6-6-866,-1-9-928,0-9-2114,1-12-2146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1.753"/>
    </inkml:context>
    <inkml:brush xml:id="br0">
      <inkml:brushProperty name="width" value="0.025" units="cm"/>
      <inkml:brushProperty name="height" value="0.025" units="cm"/>
    </inkml:brush>
  </inkml:definitions>
  <inkml:trace contextRef="#ctx0" brushRef="#br0">73 139 11339,'0'0'12977,"-7"13"-11685,0-1-1223,-36 70 2982,41-76-2828,-1 0 0,1 1 0,0-1-1,0 0 1,1 1 0,0-1 0,0 1 0,0 0-1,1-1 1,0 1 0,0 0 0,2 11 0,0-17-212,-1 1 1,0 0 0,1 0 0,-1 0-1,1-1 1,0 1 0,-1-1-1,1 1 1,0-1 0,0 0 0,0 0-1,0 0 1,0 0 0,0 0 0,0 0-1,0 0 1,0-1 0,1 1-1,-1-1 1,0 0 0,0 1 0,1-1-1,-1 0 1,0 0 0,0-1 0,1 1-1,1-1 1,9 0 53,-1 0-1,1-1 1,20-6 0,-12 0-47,1-1 0,-1-1 0,-1 0-1,0-2 1,0 0 0,-1-1 0,33-31 0,-40 32-78,1 0 0,-2 0 0,0-2 0,-1 1 0,0-1 0,-1-1 0,0 0 0,-1 0 0,-1 0 0,0-1 0,5-23 0,-11 37 33,-1-1 0,1 1 0,-1-1 0,1 1 0,-1-1 0,0 1 0,0-1 0,0 1 0,-1-1 0,1 1-1,-1-4 1,0 6 24,1-1 0,0 1 0,0-1-1,-1 0 1,1 1 0,-1-1-1,1 1 1,0-1 0,-1 1 0,1-1-1,-1 1 1,1-1 0,-1 1-1,1 0 1,-1-1 0,0 1 0,1 0-1,-1-1 1,1 1 0,-1 0-1,0 0 1,1 0 0,-1 0 0,0-1-1,1 1 1,-2 0 0,-2 1 5,1 0-1,-1 0 1,1 0 0,0 0-1,-1 0 1,1 1 0,0 0-1,0-1 1,0 1 0,0 0-1,0 1 1,0-1 0,-4 5 0,-6 6 125,1 0 0,1 1 1,1 0-1,0 1 1,-15 28-1,20-34-64,1 0 0,1 0 0,-1 1 1,2 0-1,-1 0 0,1-1 0,1 1 0,0 0 0,0 0 0,1 1 0,1 16 0,0-23-63,0 0 0,0 0 0,1 0 0,-1-1 0,1 1 0,0 0 0,0 0 0,0-1 0,0 0 0,1 1 0,-1-1 0,1 0 0,0 0 0,0 0 0,0-1 0,0 1 0,1-1 0,-1 1 0,1-1 0,-1 0 0,1 0 0,0-1 0,0 1 0,0-1 0,0 0 0,0 0 0,8 1 0,-3-1 0,0 0 0,0 0 0,0-1 0,1 0 0,-1-1 0,0 0 0,0-1 0,0 1 0,0-2 0,0 1 0,14-7 0,-9 2 0,-1-1 0,1 0 0,-2-1 0,1-1 0,14-13 0,-22 18 0,0 0 0,-1 0 0,0 0 0,0 0 0,0-1 0,0 0 0,-1 0 0,0 0 0,0 0 0,0 0 0,-1 0 0,0-1 0,-1 1 0,3-13 0,-4 18 0,0 0 0,0 0 0,0-1 0,0 1 0,0 0 0,-1 0 0,1 0 0,0 0 0,0 0 0,-1 0 0,1 0 0,-1-1 0,1 1 0,-1 0 0,1 0 0,-1 1 0,0-1 0,1 0 0,-1 0 0,0 0 0,0 0 0,0 1 0,0-1 0,0 0 0,-1 0 0,-1-1 0,1 1 0,-1 1 0,0-1 0,0 0 0,1 1 0,-1-1 0,0 1 0,0 0 0,0 0 0,-3 0 0,-2 1 0,1 0 0,-1 0 0,1 1 0,0 0 0,0 0 0,0 1 0,-11 5 0,9-2 0,0 0 0,1 1 0,0 0 0,1 0 0,0 1 0,-10 13 0,14-18 0,0 2 0,0-1 0,1 0 0,0 0 0,-1 1 0,2-1 0,-1 1 0,1 0 0,-1-1 0,1 1 0,0 0 0,1 0 0,-1 0 0,1 0 0,0 0 0,1 5 0,0-7 0,0 0 0,1 0 0,-1-1 0,0 1 0,1 0 0,0-1 0,0 1 0,0-1 0,0 0 0,0 0 0,0 0 0,0 0 0,1 0 0,-1 0 0,1 0 0,0-1 0,-1 1 0,1-1 0,0 0 0,0 0 0,0 0 0,0 0 0,0 0 0,0-1 0,4 1 0,12 2 0,1-1 0,32 0 0,-44-2 0,21 1 106,-19 0-392,1 0 1,-1-1-1,0 0 1,1-1-1,-1 0 1,0-1-1,16-4 1,-2-9-7274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2.695"/>
    </inkml:context>
    <inkml:brush xml:id="br0">
      <inkml:brushProperty name="width" value="0.025" units="cm"/>
      <inkml:brushProperty name="height" value="0.025" units="cm"/>
    </inkml:brush>
  </inkml:definitions>
  <inkml:trace contextRef="#ctx0" brushRef="#br0">78 1 21620,'0'0'1890,"-8"59"1025,-6-16-641,-1 8-640,-2 6-834,4 2-319,7 0-321,1-4-96,5-2 32,0-8-64,6-7-64,-1-8-608,0-11-546,-5-8-1152,-11-40-24631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039"/>
    </inkml:context>
    <inkml:brush xml:id="br0">
      <inkml:brushProperty name="width" value="0.025" units="cm"/>
      <inkml:brushProperty name="height" value="0.025" units="cm"/>
    </inkml:brush>
  </inkml:definitions>
  <inkml:trace contextRef="#ctx0" brushRef="#br0">1 252 18738,'1'-8'2541,"2"0"-2165,-1 1 1,1 0-1,0 0 0,0 1 1,1-1-1,0 1 0,0-1 1,1 1-1,0 0 0,0 1 1,0-1-1,1 1 0,-1 0 1,1 0-1,12-6 0,12-9-162,2 2-1,0 1 0,1 2 0,1 1 0,0 2 0,0 1 1,2 2-1,-1 1 0,1 2 0,0 1 0,0 2 0,0 1 0,40 4 1,-72-2-203,-1 0 0,0 0 0,0 1 1,0-1-1,0 1 0,0 0 1,-1 0-1,1 0 0,0 0 0,0 0 1,0 0-1,-1 1 0,1 0 0,-1-1 1,1 1-1,-1 0 0,0 0 0,1 0 1,-1 1-1,0-1 0,-1 0 0,1 1 1,0-1-1,-1 1 0,1 0 1,-1-1-1,0 1 0,0 0 0,1 5 1,-1-3 81,-1 0 0,0 1 1,0-1-1,0 1 0,-1-1 1,0 1-1,0-1 0,0 0 0,-1 1 1,1-1-1,-1 0 0,-1 0 1,1 0-1,-1-1 0,-5 9 1,-9 10-13,-1-1 1,-2-1-1,0-1 0,-1 0 1,0-2-1,-2 0 1,-48 28-1,67-44-232,0 0-1,0 0 1,0 0-1,0 0 1,0-1-1,0 0 1,0 0-1,-1 0 1,1 0-1,0-1 1,-9 0-1,11 0-121,0 0 0,0-1 0,1 1 0,-1-1 0,1 0 0,-1 1 0,0-1 0,1 0 0,-1 0 0,1 0 0,0 0 0,-1 0 0,1 0 0,0-1 0,0 1 0,-1 0 0,1-1 0,0 1 0,0 0 0,1-1 0,-1 0 0,0 1 0,0-1-1,1 1 1,-1-1 0,1 0 0,-1 1 0,1-1 0,0 0 0,0-3 0,-2-27-17055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428"/>
    </inkml:context>
    <inkml:brush xml:id="br0">
      <inkml:brushProperty name="width" value="0.025" units="cm"/>
      <inkml:brushProperty name="height" value="0.025" units="cm"/>
    </inkml:brush>
  </inkml:definitions>
  <inkml:trace contextRef="#ctx0" brushRef="#br0">0 0 19186,'0'0'10533,"9"5"-9311,3 1-1039,0-1-1,1-1 1,-1 0 0,1 0-1,0-1 1,0-1-1,0 0 1,0-1-1,24-1 1,298-12-1694,-327 12 1338,35 2-2810,-43-2 2776,1 0 1,0 0-1,0 0 0,-1 1 1,1-1-1,0 0 1,-1 0-1,1 1 1,0-1-1,-1 0 0,1 1 1,-1-1-1,1 0 1,0 1-1,-1-1 1,1 1-1,-1-1 0,1 1 1,-1 0-1,0-1 1,1 1-1,-1-1 1,0 1-1,1 0 1,-1-1-1,0 1 0,1 0 1,-1-1-1,0 1 1,0 0-1,0-1 1,0 1-1,0 0 0,0 0 1,0-1-1,0 1 1,0 0-1,0-1 1,0 1-1,0 0 1,0-1-1,-1 1 0,1 0 1,0-1-1,-1 1 1,1 0-1,0-1 1,-1 1-1,0 0 0,-13 15-7314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3.756"/>
    </inkml:context>
    <inkml:brush xml:id="br0">
      <inkml:brushProperty name="width" value="0.025" units="cm"/>
      <inkml:brushProperty name="height" value="0.025" units="cm"/>
    </inkml:brush>
  </inkml:definitions>
  <inkml:trace contextRef="#ctx0" brushRef="#br0">0 19 14286,'0'0'9577,"53"23"-6919,-5-23-95,14-1-1186,5-8-608,2 0-481,-5 0-256,-6 7-705,-11 0-2434,-9-3-4772,-10 0-8136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097"/>
    </inkml:context>
    <inkml:brush xml:id="br0">
      <inkml:brushProperty name="width" value="0.025" units="cm"/>
      <inkml:brushProperty name="height" value="0.025" units="cm"/>
    </inkml:brush>
  </inkml:definitions>
  <inkml:trace contextRef="#ctx0" brushRef="#br0">44 1 11050,'-2'20'8456,"-4"18"-5525,-11 90-2199,-2 208 6031,22-385-6754,1 1-1,3 0 1,2 1-1,26-83 1,-31 119-85,1-1 1,0 1-1,0 0 1,1 1-1,0-1 1,1 1-1,0 0 1,1 1-1,0 0 1,11-10-1,-13 15 31,-1 0-1,0 0 1,1 0 0,0 1-1,0 0 1,0 0 0,0 0-1,0 1 1,0 0 0,1 0-1,-1 1 1,1 0 0,-1 0-1,1 0 1,0 1 0,-1 0-1,1 0 1,0 1 0,-1 0-1,9 2 1,-13-3 42,0 0 0,-1 1-1,1-1 1,0 1 0,-1-1 0,1 1-1,-1 0 1,1-1 0,-1 1 0,1 0-1,-1 0 1,1 0 0,-1 0 0,0 0-1,0 1 1,1-1 0,-1 0 0,0 1-1,0-1 1,0 0 0,0 1 0,-1 0 0,1-1-1,0 1 1,-1-1 0,1 1 0,-1 0-1,1-1 1,-1 1 0,0 0 0,1-1-1,-1 1 1,0 0 0,0 0 0,-1-1-1,1 1 1,0 0 0,0 0 0,-1-1-1,-1 4 1,1 0 75,-1 0-1,-1 0 1,1 0-1,-1 0 1,0-1 0,0 1-1,0-1 1,0 0-1,-1 0 1,0 0-1,-8 7 1,1-4 132,-1 0 0,0 0 0,0-1 0,0 0 0,-1-1 0,0-1 0,0 0-1,0-1 1,-1 0 0,1-1 0,-1 0 0,1-1 0,-1-1 0,-25-2 0,37 2-297,0-1-1,0 1 1,0 0-1,0-1 1,0 0-1,0 1 1,1-1 0,-1 0-1,0 0 1,0 0-1,1 0 1,-1 0-1,0 0 1,1-1 0,-1 1-1,1 0 1,0-1-1,-1 1 1,1-1 0,0 0-1,-2-2 1,6 2-604,0 1 1,-1 0-1,1 0 1,0 1-1,0-1 0,0 1 1,0-1-1,0 1 1,0 0-1,0 0 1,0 0-1,5 1 1,-3-1-211,32 0-3860,7 2-1874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5.882"/>
    </inkml:context>
    <inkml:brush xml:id="br0">
      <inkml:brushProperty name="width" value="0.025" units="cm"/>
      <inkml:brushProperty name="height" value="0.025" units="cm"/>
    </inkml:brush>
  </inkml:definitions>
  <inkml:trace contextRef="#ctx0" brushRef="#br0">14 0 7559,'0'0'18001,"2"13"-16383,1 5-1167,-2 1 0,0-1 0,0 1 0,-2-1 0,-4 29 0,-1-15-495,1 0-1,0 39 1,5-70-901,0-33-10634,0 12 4281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369"/>
    </inkml:context>
    <inkml:brush xml:id="br0">
      <inkml:brushProperty name="width" value="0.025" units="cm"/>
      <inkml:brushProperty name="height" value="0.025" units="cm"/>
    </inkml:brush>
  </inkml:definitions>
  <inkml:trace contextRef="#ctx0" brushRef="#br0">1 51 6022,'0'0'17675,"8"-7"-17275,4 1-222,0 0-1,1 0 0,-1 1 0,1 1 0,0 0 0,0 1 0,0 0 1,1 1-1,-1 1 0,23 0 0,-24 0-103,-4 0-63,-1 1 0,1 0 0,-1 0 0,0 0 1,1 1-1,7 2 0,-14-2-7,0-1-1,0 1 1,1-1 0,-1 1 0,0 0-1,0-1 1,0 1 0,0 0 0,0 0-1,0 0 1,0 0 0,0 0 0,0 0 0,0 0-1,0 0 1,-1 0 0,1 0 0,0 1-1,-1-1 1,1 0 0,-1 0 0,1 1 0,-1-1-1,0 0 1,1 1 0,-1-1 0,0 1-1,0-1 1,0 0 0,0 1 0,0-1-1,-1 0 1,1 1 0,0-1 0,-1 0 0,1 1-1,0-1 1,-2 2 0,0 2 76,0-1-1,-1 1 1,0-1-1,0 0 1,0 0 0,0 0-1,0 0 1,-1 0-1,0-1 1,0 0 0,0 0-1,0 0 1,0 0 0,-7 3-1,-4 2 311,0-1 0,0 0 0,-18 5 1,24-10-194,0 0 1,0 0-1,-1-1 1,-17 1-1,25-5-1225,10-4-212,8-4-976,60-15-9475,-51 17 4698</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6.695"/>
    </inkml:context>
    <inkml:brush xml:id="br0">
      <inkml:brushProperty name="width" value="0.025" units="cm"/>
      <inkml:brushProperty name="height" value="0.025" units="cm"/>
    </inkml:brush>
  </inkml:definitions>
  <inkml:trace contextRef="#ctx0" brushRef="#br0">59 0 11915,'0'0'5515,"-2"12"-3417,-18 72 992,10-44-1485,1 1-1,1 0 0,-1 51 0,8-92-1587,1 1 0,0-1-1,0 0 1,0 1 0,0-1-1,0 0 1,0 1-1,0-1 1,0 0 0,0 1-1,0-1 1,1 0-1,-1 1 1,0-1 0,0 0-1,0 1 1,0-1-1,0 0 1,1 0 0,-1 1-1,0-1 1,0 0-1,0 0 1,1 1 0,-1-1-1,0 0 1,0 0-1,1 0 1,-1 1 0,0-1-1,0 0 1,1 0 0,-1 0-1,0 0 1,1 0-1,-1 1 1,0-1 0,1 0-1,-1 0 1,0 0-1,1 0 1,0 0 0,17-9 398,15-18 21,-32 27-427,55-55 152,76-65-984,-125 116 506,-3 2-3299</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7.024"/>
    </inkml:context>
    <inkml:brush xml:id="br0">
      <inkml:brushProperty name="width" value="0.025" units="cm"/>
      <inkml:brushProperty name="height" value="0.025" units="cm"/>
    </inkml:brush>
  </inkml:definitions>
  <inkml:trace contextRef="#ctx0" brushRef="#br0">1 0 12908,'0'0'7271,"0"49"-5413,18-40-449,5-3-704,7-5-545,4-1-1473,-1 0-3204,-3-15-5060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047"/>
    </inkml:context>
    <inkml:brush xml:id="br0">
      <inkml:brushProperty name="width" value="0.025" units="cm"/>
      <inkml:brushProperty name="height" value="0.025" units="cm"/>
    </inkml:brush>
  </inkml:definitions>
  <inkml:trace contextRef="#ctx0" brushRef="#br0">0 0 21140,'0'0'11627,"50"27"-17040,-50-22-993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2.393"/>
    </inkml:context>
    <inkml:brush xml:id="br0">
      <inkml:brushProperty name="width" value="0.025" units="cm"/>
      <inkml:brushProperty name="height" value="0.025" units="cm"/>
    </inkml:brush>
  </inkml:definitions>
  <inkml:trace contextRef="#ctx0" brushRef="#br0">90 1 7143,'0'0'20916,"-21"85"-20724,11-35 0,-3 6-96,2-1-32,4-8-32,4-7-673,3-9-992,0-8-1026,-4-10-544,-2-10-1313,-9-3-4388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436"/>
    </inkml:context>
    <inkml:brush xml:id="br0">
      <inkml:brushProperty name="width" value="0.025" units="cm"/>
      <inkml:brushProperty name="height" value="0.025" units="cm"/>
    </inkml:brush>
  </inkml:definitions>
  <inkml:trace contextRef="#ctx0" brushRef="#br0">89 0 17360,'0'0'8520,"-7"83"-6790,0-39-417,-1 1-416,1 0-480,3-2-257,2-4-96,2-8-64,0-8-160,0-2-513,0-7-544,0-5-545,0-5-960,-10-4-1763,-10 0-736,-4-18-6982</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8.763"/>
    </inkml:context>
    <inkml:brush xml:id="br0">
      <inkml:brushProperty name="width" value="0.025" units="cm"/>
      <inkml:brushProperty name="height" value="0.025" units="cm"/>
    </inkml:brush>
  </inkml:definitions>
  <inkml:trace contextRef="#ctx0" brushRef="#br0">1 73 5605,'0'0'13405,"12"-10"-10704,-4 3-2210,1 1 0,0-1 1,1 2-1,0-1 0,0 1 0,0 1 0,0 0 0,0 0 0,1 1 1,0 0-1,13-1 0,-6 3 176,92-2 1140,-101 3-1787,-1 1-1,1 0 1,0 0 0,-1 1-1,1 1 1,-1-1 0,0 1-1,0 0 1,0 1 0,8 5-1,-14-8-17,-1 0 0,1 0 0,-1 0 0,0 0 0,1 0 0,-1 0 0,0 0 0,0 0 0,0 1 0,1-1-1,-2 1 1,1-1 0,0 1 0,0-1 0,0 1 0,-1-1 0,1 1 0,-1 0 0,1-1 0,-1 1 0,0 0 0,1-1 0,-1 1-1,0 0 1,0 2 0,-1-1 54,0 0-1,0 0 0,0 0 1,-1 0-1,1 0 1,-1-1-1,0 1 0,1 0 1,-1-1-1,-1 1 0,1-1 1,-4 4-1,-5 4 209,-2 0-1,0-1 1,0 0-1,-19 8 1,5-3-547,0-1 0,-35 10 0,83-28-6712,16-6-424,-7-1-1245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108"/>
    </inkml:context>
    <inkml:brush xml:id="br0">
      <inkml:brushProperty name="width" value="0.025" units="cm"/>
      <inkml:brushProperty name="height" value="0.025" units="cm"/>
    </inkml:brush>
  </inkml:definitions>
  <inkml:trace contextRef="#ctx0" brushRef="#br0">82 29 21268,'0'0'5584,"-2"9"-4265,-27 105 141,16-70-676,1 1 0,3 0 0,-7 88 0,16-133-784,0 0 0,0 1 0,0-1 0,0 0 0,0 0 0,0 0 0,0 1 0,0-1 0,0 0 0,0 0 0,0 1 0,0-1 0,0 0 0,0 0 0,0 0 0,0 1 0,0-1 0,0 0 0,0 0 0,0 1 0,0-1 0,1 0 0,-1 0 0,0 0 0,0 0 0,0 1 0,0-1 0,1 0 0,-1 0 0,0 0 0,0 0 0,0 0 0,1 0 0,-1 1 0,0-1 0,0 0 0,0 0 0,1 0 0,-1 0 0,0 0 0,0 0 0,1 0 0,-1 0 0,0 0 0,0 0 0,0 0 0,1 0 0,-1 0 0,14-9 0,11-16 0,73-105 48,-72 91-101,1 1 1,3 2-1,0 0 1,3 3 0,49-42-1,-79 73 823,1 0-4491,-20 15-23009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09.487"/>
    </inkml:context>
    <inkml:brush xml:id="br0">
      <inkml:brushProperty name="width" value="0.025" units="cm"/>
      <inkml:brushProperty name="height" value="0.025" units="cm"/>
    </inkml:brush>
  </inkml:definitions>
  <inkml:trace contextRef="#ctx0" brushRef="#br0">0 0 17649,'0'0'12748,"30"57"-10762,-11-48-1602,3 0-384,5 2 0,3-4 0,0 0 0,-3-2-2114,-1-1-5830,0-3-13964</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0.870"/>
    </inkml:context>
    <inkml:brush xml:id="br0">
      <inkml:brushProperty name="width" value="0.025" units="cm"/>
      <inkml:brushProperty name="height" value="0.025" units="cm"/>
    </inkml:brush>
  </inkml:definitions>
  <inkml:trace contextRef="#ctx0" brushRef="#br0">21 1 20403,'0'0'8905,"-8"81"-7528,4-36-352,-2 1-545,4 1-351,2-7-33,0-6-96,8-8-513,2-8-832,1-5-257,-2-7-672,-6-6-1217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213"/>
    </inkml:context>
    <inkml:brush xml:id="br0">
      <inkml:brushProperty name="width" value="0.025" units="cm"/>
      <inkml:brushProperty name="height" value="0.025" units="cm"/>
    </inkml:brush>
  </inkml:definitions>
  <inkml:trace contextRef="#ctx0" brushRef="#br0">0 12 15759,'0'0'9897,"50"-1"-8071,-8 2-897,8-1-641,3 0-224,2 0-1697,-2 0-4261,-2-12-6694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1.960"/>
    </inkml:context>
    <inkml:brush xml:id="br0">
      <inkml:brushProperty name="width" value="0.025" units="cm"/>
      <inkml:brushProperty name="height" value="0.025" units="cm"/>
    </inkml:brush>
  </inkml:definitions>
  <inkml:trace contextRef="#ctx0" brushRef="#br0">52 0 11915,'0'0'9636,"0"9"-8664,-2 226 4910,-21 131-4056,21-341-1705,1-15 77,1 0-1,-1 0 1,-1 0 0,0 0 0,0 0 0,-1-1-1,-7 17 1,7-73 635,14-223-1555,-7 237 611,2 0 0,0 1 0,3 0-1,0 0 1,2 1 0,18-35 0,-24 56 59,0 1 0,1 0 1,0 1-1,0-1 0,1 1 0,0 0 1,1 1-1,-1-1 0,2 2 1,-1-1-1,1 1 0,0 0 0,0 1 1,0 0-1,1 0 0,-1 1 0,1 1 1,1-1-1,-1 2 0,0-1 0,1 1 1,-1 1-1,1 0 0,-1 1 0,17 0 1,-25 0 38,0 0 0,0 0 0,0 0 0,0 1 0,0-1 0,0 0 0,0 1 0,0-1 0,0 1 0,0 0 0,0 0 0,0-1 0,-1 1 0,1 0 0,0 1 0,-1-1 0,1 0 0,-1 0 1,1 1-1,-1-1 0,1 1 0,-1-1 0,0 1 0,0 0 0,0-1 0,0 1 0,0 0 0,0 0 0,0 0 0,-1 0 0,1 0 0,-1-1 0,1 1 0,-1 0 0,0 0 0,0 1 0,0-1 0,0 0 0,0 2 0,0 2 60,-1 1 0,0-1 0,0 1-1,-1-1 1,0 1 0,0-1 0,0 0-1,-1 0 1,0 0 0,0 0 0,-4 5-1,-5 4 259,0 0 1,-1 0-1,-1-1 0,-26 20 0,34-29-225,0-1-1,0 0 1,0 0 0,0 0 0,-1-1 0,0 0 0,0-1-1,1 1 1,-2-1 0,1 0 0,0-1 0,0 0 0,0 0-1,-1-1 1,-9 0 0,16 0-183,0 0 0,0 0 0,0 0 0,0 0 0,0 0 0,0-1 0,0 1 0,0 0 0,1-1 0,-1 1 0,0-1 0,0 1 0,0-1 1,1 1-1,-1-1 0,0 1 0,1-1 0,-1 0 0,0 0 0,1 1 0,-1-1 0,1 0 0,-1 0 0,1 1 0,-1-1 0,1 0 0,0 0 0,-1 0 0,1 0 0,0 0 0,0 0 0,0 0 0,0 1 0,0-1 0,0 0 0,0 0 0,0 0 0,0 0 0,0 0 0,0 0 1,0 0-1,1 0 0,-1 0 0,0 0 0,1 1 0,0-2 0,0-2-906,0 1-1,1-1 1,0 1 0,0 0 0,0-1 0,0 1-1,1 0 1,-1 0 0,1 0 0,3-2 0,19-13-15402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454"/>
    </inkml:context>
    <inkml:brush xml:id="br0">
      <inkml:brushProperty name="width" value="0.025" units="cm"/>
      <inkml:brushProperty name="height" value="0.025" units="cm"/>
    </inkml:brush>
  </inkml:definitions>
  <inkml:trace contextRef="#ctx0" brushRef="#br0">168 40 9321,'36'-27'10111,"-28"14"-2050,-39 13-5280,17 3-2726,0 0-1,0 1 1,0 0 0,1 1 0,-1 0-1,1 1 1,0 1 0,1 0-1,0 1 1,0 0 0,-11 10 0,23-18-60,-1 1 0,0-1 0,1 0 0,-1 1 0,1-1 0,-1 0 0,1 1 0,0-1 0,-1 1 0,1-1 0,-1 1 0,1-1 0,0 1 0,-1-1 0,1 1 0,0-1 0,0 1 0,-1 0 0,1-1 0,0 1 0,0-1 0,0 1 0,0 0 0,0-1 0,0 1 0,0-1 0,0 1 0,0 0 0,0-1 0,0 1 0,0 0 0,0-1 0,0 1 0,1-1 0,-1 1 0,0 0 0,0-1 0,1 1 0,-1-1 0,0 1 0,1-1 0,-1 1 0,1-1 0,-1 1 0,1-1 0,-1 0 0,1 1 0,-1-1 0,1 0 0,-1 1 0,1-1 0,-1 0 0,1 1 0,-1-1 0,1 0 0,0 0 0,-1 0 1,2 0-2,45 7-317,-34-6 279,3 2-46,0 0 1,-1 1 0,27 10 0,-40-12 76,1-1 0,0 0-1,0 1 1,-1-1 0,1 1 0,-1 0 0,1 0 0,-1 0-1,0 0 1,0 0 0,0 1 0,3 2 0,-5-3 10,1-1-1,-1 0 1,1 1 0,-1-1-1,0 1 1,0-1 0,0 0-1,0 1 1,0-1-1,0 1 1,0-1 0,0 0-1,0 1 1,-1-1 0,1 0-1,0 1 1,-1-1 0,1 0-1,-1 1 1,0-1 0,1 0-1,-1 0 1,0 0 0,0 1-1,0-1 1,0 0 0,0 0-1,-1 1 1,-4 3 139,0 0 0,0 0 0,0-1-1,0 1 1,-1-1 0,1-1 0,-1 1 0,0-1 0,0-1-1,-11 4 1,2-3 38,1 0 1,0 0-1,-1-2 0,-17 1 0,33-2-217,-1 0 0,1 0 0,-1 0-1,1 0 1,-1 0 0,1 0 0,-1-1 0,0 1 0,1 0 0,-1 0 0,1 0-1,-1-1 1,1 1 0,-1 0 0,1 0 0,-1-1 0,1 1 0,0 0-1,-1-1 1,1 1 0,-1-1 0,1 1 0,0 0 0,-1-1 0,1 1 0,0-1-1,0 1 1,-1-1 0,1 1 0,0-1 0,0 1 0,0-1 0,-1 1-1,1-1 1,0 0 0,0 1 0,0-1 0,0 1 0,0-1 0,0 1 0,0-1-1,0 1 1,1-1 0,-1 0 0,0 1 0,0-1 0,0 1 0,1-1 0,-1 1-1,0-1 1,1 0 0,17-27-3901,41-23-5793,-24 21 2556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3.797"/>
    </inkml:context>
    <inkml:brush xml:id="br0">
      <inkml:brushProperty name="width" value="0.025" units="cm"/>
      <inkml:brushProperty name="height" value="0.025" units="cm"/>
    </inkml:brush>
  </inkml:definitions>
  <inkml:trace contextRef="#ctx0" brushRef="#br0">40 0 10602,'0'0'13213,"0"10"-11254,-3 17 227,-12 51 1,-6 34-154,21-111-2029,0-1 0,0 1 0,0 0 0,0-1 0,0 1 0,-1 0 1,2-1-1,-1 1 0,0 0 0,0-1 0,0 1 0,0 0 0,0-1 0,0 1 0,1 0 1,-1-1-1,0 1 0,0-1 0,1 1 0,-1 0 0,1-1 0,-1 1 0,0-1 0,1 1 1,-1-1-1,1 1 0,-1-1 0,1 0 0,0 1 0,-1-1 0,1 0 0,-1 1 0,1-1 0,0 0 1,-1 0-1,1 1 0,2-1 13,0 0 1,-1 0-1,1 0 1,-1-1-1,1 1 0,0-1 1,-1 1-1,1-1 1,-1 0-1,3-1 1,54-31 225,-58 32-243,40-25-577,0-3 1,35-33-1,-67 50-1523,-10 5-6573,-7 5 260</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125"/>
    </inkml:context>
    <inkml:brush xml:id="br0">
      <inkml:brushProperty name="width" value="0.025" units="cm"/>
      <inkml:brushProperty name="height" value="0.025" units="cm"/>
    </inkml:brush>
  </inkml:definitions>
  <inkml:trace contextRef="#ctx0" brushRef="#br0">0 302 14253,'0'0'7143,"1"56"-5477,16-49-289,4-4-832,4-3-385,4 0-1057,-1-5-2722,0-8-3236</inkml:trace>
  <inkml:trace contextRef="#ctx0" brushRef="#br0" timeOffset="1">301 1 21492,'0'0'11275,"9"6"-13677,0-6-2339,0 0-3234</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2.735"/>
    </inkml:context>
    <inkml:brush xml:id="br0">
      <inkml:brushProperty name="width" value="0.025" units="cm"/>
      <inkml:brushProperty name="height" value="0.025" units="cm"/>
    </inkml:brush>
  </inkml:definitions>
  <inkml:trace contextRef="#ctx0" brushRef="#br0">0 67 18289,'0'0'3657,"13"-8"-2253,2 0-1018,1 0 0,0 0 1,0 2-1,1 0 0,0 1 0,0 1 0,0 0 0,20-1 0,4 2-147,-1 2 1,70 6-1,-100-4-285,0 0 0,1 1 1,-1 0-1,-1 1 0,1 0 1,0 0-1,-1 1 0,1 1 1,-1-1-1,0 2 1,-1-1-1,1 1 0,-1 0 1,0 1-1,-1 0 0,10 11 1,-13-13 100,-1 0 0,-1-1 0,1 1 0,-1 1-1,0-1 1,0 0 0,0 0 0,-1 1 0,0-1 0,0 1 0,0-1 0,-1 1 0,0-1 0,0 1 0,0 0 0,-1-1 0,1 1 0,-1-1 0,-1 1 0,1-1 0,-1 0 0,0 0 0,0 1 0,0-1 0,-1-1 0,0 1 0,0 0 0,-4 5 0,-4 3 386,1 0 1,-1-1-1,-1 0 1,0 0-1,-1-1 1,0-1-1,-1 0 1,-18 9 0,9-8-403,-1-1 0,1-1 1,-2-1-1,1-1 0,-1-1 0,-1-1 1,1-2-1,0 0 0,-1-2 1,-34-2-1,58 1-160,-1 0 1,1 0-1,-1 0 0,1-1 1,-1 1-1,1-1 0,0 0 1,-1 0-1,1 0 1,0 0-1,-1 0 0,1 0 1,0 0-1,-3-3 0,4 3-70,0-1-1,0 1 0,0 0 1,1 0-1,-1 0 1,0-1-1,1 1 0,-1 0 1,1 0-1,-1-1 1,1 1-1,0-1 0,0 1 1,0 0-1,0-1 1,0 1-1,0 0 0,0-1 1,0 1-1,0-1 0,0 1 1,1 0-1,-1-1 1,1 1-1,-1 0 0,1 0 1,0-2-1,14-16-8392</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4.671"/>
    </inkml:context>
    <inkml:brush xml:id="br0">
      <inkml:brushProperty name="width" value="0.025" units="cm"/>
      <inkml:brushProperty name="height" value="0.025" units="cm"/>
    </inkml:brush>
  </inkml:definitions>
  <inkml:trace contextRef="#ctx0" brushRef="#br0">325 55 6438,'0'0'11184,"-3"-8"-6417,2 6-4689,0 0 161,1 0-1,-1-1 0,0 1 0,0 0 1,0-1-1,0 1 0,-1 0 0,1 0 0,-1 0 1,1 0-1,-1 0 0,1 0 0,-1 0 1,0 1-1,0-1 0,0 1 0,0-1 0,0 1 1,-1 0-1,1 0 0,0-1 0,0 2 1,-1-1-1,1 0 0,-1 0 0,1 1 0,-1 0 1,1-1-1,-1 1 0,-3 0 0,-6 1-114,1 1-1,-1 0 0,1 0 0,0 1 1,-1 1-1,1 0 0,1 0 1,-1 1-1,1 1 0,-19 12 1,20-12-104,0 0 0,1 1 1,0 0-1,0 0 1,0 1-1,1 0 1,0 0-1,1 1 0,0-1 1,0 2-1,-8 18 1,13-26-37,0 0 1,0 0 0,1-1 0,-1 1-1,1 0 1,0 0 0,-1 0-1,1 0 1,0 0 0,0 0-1,0 0 1,1-1 0,-1 1 0,0 0-1,1 0 1,-1 0 0,1 0-1,0 0 1,-1-1 0,1 1 0,0 0-1,0-1 1,0 1 0,0 0-1,0-1 1,1 0 0,-1 1-1,0-1 1,1 0 0,-1 1 0,1-1-1,-1 0 1,1 0 0,0 0-1,-1 0 1,1 0 0,0-1-1,0 1 1,3 0 0,9 3-297,1-1-1,-1-1 1,1 0-1,21-1 1,-5 1-376,-28-2 616,13 2-239,0 0 0,0 1 1,31 10-1,-45-12 316,0 0-1,0-1 0,0 1 1,0 1-1,0-1 1,0 0-1,0 0 1,0 1-1,0-1 1,-1 1-1,1 0 1,0-1-1,-1 1 1,0 0-1,3 4 0,-4-5 35,1 1-1,-1 0 1,0 0-1,0 0 1,0-1-1,0 1 1,0 0-1,0 0 1,-1 0-1,1-1 1,-1 1-1,1 0 1,-1-1-1,1 1 1,-1 0-1,0-1 1,0 1-1,0-1 1,0 1-1,0-1 1,0 1-1,0-1 1,-3 3-1,-8 7 222,0 0-1,-1-1 1,1 0 0,-2-1 0,0-1-1,0 0 1,0 0 0,-1-2-1,0 0 1,0 0 0,-1-2-1,1 0 1,-1 0 0,0-2 0,0 0-1,-27 0 1,42-2-362,0 0 0,0 0 1,0 0-1,0 0 0,1 0 0,-1-1 1,0 1-1,0 0 0,0 0 0,0-1 1,0 1-1,0-1 0,0 1 0,1-1 1,-1 1-1,0-1 0,0 1 0,1-1 1,-1 0-1,0 1 0,1-1 0,-1 0 1,1 0-1,-1 0 0,1 1 1,-1-1-1,1 0 0,-1 0 0,1 0 1,0 0-1,0 0 0,-1 0 0,1 0 1,0 0-1,0 0 0,0 1 0,0-3 1,0 1-672,0 0 1,1-1 0,-1 1 0,0 0 0,1-1-1,0 1 1,-1 0 0,1-1 0,0 1 0,0 0-1,1 0 1,-1 0 0,0 0 0,3-3 0,16-13-10540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092"/>
    </inkml:context>
    <inkml:brush xml:id="br0">
      <inkml:brushProperty name="width" value="0.025" units="cm"/>
      <inkml:brushProperty name="height" value="0.025" units="cm"/>
    </inkml:brush>
  </inkml:definitions>
  <inkml:trace contextRef="#ctx0" brushRef="#br0">71 0 17136,'0'0'8237,"-3"13"-6502,-19 84-87,9-50-645,2 0 0,3 1-1,-5 90 1,13-138-1003,0 1 0,0 0 0,0 0 0,0-1 0,0 1 0,0 0 0,0 0 0,0 0 0,1-1 0,-1 1 0,0 0 0,0-1 0,1 1 0,-1 0 0,1-1 0,-1 1 0,0 0 0,1-1 0,-1 1 0,1-1 0,-1 1 0,1 0 0,0-1 0,-1 0 0,1 1 0,0-1 0,-1 1 0,1-1 0,1 1 0,24-5 0,-18 1 0,0-1 0,0-1 0,0 1 0,11-10 0,37-35-33,-2-2-1,-2-3 1,45-60 0,-96 113 321,6-11-2792,-7 11 2231,0 1-1,0 0 1,0 0-1,0-1 1,0 1-1,0 0 0,0 0 1,0-1-1,0 1 1,0 0-1,0 0 1,0-1-1,-1 1 0,1 0 1,0 0-1,0 0 1,0-1-1,-1 1 1,1 0-1,0 0 0,0 0 1,0-1-1,-1 1 1,1 0-1,0 0 1,0 0-1,-1 0 0,1 0 1,0 0-1,0 0 1,-1 0-1,1 0 1,0 0-1,0 0 0,-1 0 1,1 0-1,0 0 1,0 0-1,-1 0 1,1 0-1,0 0 0,0 0 1,-1 0-1,1 0 1,-15 0-13735</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5.449"/>
    </inkml:context>
    <inkml:brush xml:id="br0">
      <inkml:brushProperty name="width" value="0.025" units="cm"/>
      <inkml:brushProperty name="height" value="0.025" units="cm"/>
    </inkml:brush>
  </inkml:definitions>
  <inkml:trace contextRef="#ctx0" brushRef="#br0">1 0 16848,'0'0'14093,"52"42"-12940,-29-39-608,1 2-513,-4 1-961,-4 4-1922,-4 1-3523,-3 0-7014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136"/>
    </inkml:context>
    <inkml:brush xml:id="br0">
      <inkml:brushProperty name="width" value="0.025" units="cm"/>
      <inkml:brushProperty name="height" value="0.025" units="cm"/>
    </inkml:brush>
  </inkml:definitions>
  <inkml:trace contextRef="#ctx0" brushRef="#br0">31 0 16560,'0'0'8877,"-2"11"-7761,-3 12-466,-15 98 1573,18-103-2007,1 0 0,0 0 0,2 1 0,0-1 0,3 18 0,-3-31-163,1 0 0,0-1 0,0 1 0,0-1 0,0 1 0,1-1-1,-1 0 1,1 0 0,6 7 0,14 6-995,-21-16 559,0 0-1,0-1 0,0 1 0,-1-1 0,1 1 1,0-1-1,0 0 0,0 1 0,0-1 0,0 0 1,0 0-1,2-1 0,-1-3-4736,-3-8-2748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6.478"/>
    </inkml:context>
    <inkml:brush xml:id="br0">
      <inkml:brushProperty name="width" value="0.025" units="cm"/>
      <inkml:brushProperty name="height" value="0.025" units="cm"/>
    </inkml:brush>
  </inkml:definitions>
  <inkml:trace contextRef="#ctx0" brushRef="#br0">0 0 16624,'0'0'8360,"82"7"-5958,-39-7-897,8 0-1056,2 0-353,-3 0-448,-7 0-2435,-5 0-2210,-8-3-3907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634"/>
    </inkml:context>
    <inkml:brush xml:id="br0">
      <inkml:brushProperty name="width" value="0.025" units="cm"/>
      <inkml:brushProperty name="height" value="0.025" units="cm"/>
    </inkml:brush>
  </inkml:definitions>
  <inkml:trace contextRef="#ctx0" brushRef="#br0">75 11 17489,'0'0'5573,"-5"14"-4975,-14 57 919,2 1 0,4 0 0,3 1 0,-1 136 1,16-277-1581,4 1 0,1 1 0,4-1 0,23-64 0,-33 118 21,0 0 1,1 0-1,0 0 1,1 1-1,12-20 1,-17 30 32,1 0 0,-1 0 0,0 1 0,0-1 0,1 0 0,-1 1 0,1-1 0,-1 1 0,1 0 0,0-1 0,0 1 0,0 0 0,-1 0 0,1 0 0,0 0 1,0 0-1,0 1 0,1-1 0,-1 1 0,0-1 0,0 1 0,0 0 0,0 0 0,0-1 0,1 2 0,-1-1 0,0 0 0,0 0 0,0 1 0,0-1 0,0 1 1,0 0-1,0-1 0,0 1 0,0 0 0,0 0 0,0 0 0,0 1 0,-1-1 0,1 0 0,0 1 0,-1-1 0,1 1 0,1 1 0,2 3 4,1-1 0,-2 0 0,1 1 0,0 0-1,-1 0 1,0 1 0,-1-1 0,1 1 0,-1 0 0,-1 0-1,1 0 1,-1 0 0,0 0 0,1 11 0,-3-13 19,0-1 0,0 1 0,0 0 0,0-1 0,-1 1 1,0 0-1,0-1 0,0 1 0,-1-1 0,0 0 0,1 1 0,-1-1 0,-1 0 1,1 0-1,-1 0 0,1 0 0,-1 0 0,0-1 0,-1 0 0,1 1 0,0-1 1,-1 0-1,-6 3 0,2 0 116,-1-1 0,-1 0 0,1-1 0,-1 0 0,0-1 0,0 0 0,-13 3 0,18-5-266,0-1 1,0 1 0,0-1 0,-1 1-1,1-1 1,0-1 0,0 1 0,0-1-1,0 0 1,0 0 0,0 0-1,0-1 1,1 0 0,-1 0 0,0 0-1,-6-4 1,4-3-3097,6 6-471,18 1-13070</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7.978"/>
    </inkml:context>
    <inkml:brush xml:id="br0">
      <inkml:brushProperty name="width" value="0.025" units="cm"/>
      <inkml:brushProperty name="height" value="0.025" units="cm"/>
    </inkml:brush>
  </inkml:definitions>
  <inkml:trace contextRef="#ctx0" brushRef="#br0">28 0 15439,'0'0'13420,"-5"65"-11850,-3-40-609,0 2-449,3 0-320,4-1-160,1-5 32,0-2-64,0-3-672,3-4-738,0-3-1088,-3-6-1634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18.352"/>
    </inkml:context>
    <inkml:brush xml:id="br0">
      <inkml:brushProperty name="width" value="0.025" units="cm"/>
      <inkml:brushProperty name="height" value="0.025" units="cm"/>
    </inkml:brush>
  </inkml:definitions>
  <inkml:trace contextRef="#ctx0" brushRef="#br0">74 348 8904,'0'0'19219,"74"-14"-17522,-38 0-736,0 1-641,1 1-288,-4 2-448,-8 0-1089,-6 5-1666,-8-3-577,-8 4-2113,-3-3-4229</inkml:trace>
  <inkml:trace contextRef="#ctx0" brushRef="#br0" timeOffset="1">0 27 17392,'0'0'7303,"64"-4"-5765,-18 4 127,6 0-800,1 0-609,3-2-191,-5-1-1251,-6-5-2497,-10-2-3940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423"/>
    </inkml:context>
    <inkml:brush xml:id="br0">
      <inkml:brushProperty name="width" value="0.025" units="cm"/>
      <inkml:brushProperty name="height" value="0.025" units="cm"/>
    </inkml:brush>
  </inkml:definitions>
  <inkml:trace contextRef="#ctx0" brushRef="#br0">1 13 20788,'0'0'11563,"4"0"-11627,2 0-1025,3 0-609,2 0-2018,1-3-1569,-2-7-4420</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1.767"/>
    </inkml:context>
    <inkml:brush xml:id="br0">
      <inkml:brushProperty name="width" value="0.025" units="cm"/>
      <inkml:brushProperty name="height" value="0.025" units="cm"/>
    </inkml:brush>
  </inkml:definitions>
  <inkml:trace contextRef="#ctx0" brushRef="#br0">61 1 17905,'0'0'9129,"-9"50"-7688,-4-20-544,-1 4-481,2 3-320,5-5-32,4-1-32,1-5 0,2-7 0,0-5-288,5-6-416,-1-4-1699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3.923"/>
    </inkml:context>
    <inkml:brush xml:id="br0">
      <inkml:brushProperty name="width" value="0.025" units="cm"/>
      <inkml:brushProperty name="height" value="0.025" units="cm"/>
    </inkml:brush>
  </inkml:definitions>
  <inkml:trace contextRef="#ctx0" brushRef="#br0">31 341 15022,'0'0'2429,"-6"9"-245,4-4-1794,-1-2-135,0 1 1,1-1-1,0 1 1,0 0 0,0 0-1,0 0 1,1 0-1,0 0 1,-1 0 0,1 0-1,1 0 1,-1 0-1,1 0 1,-1 1 0,1-1-1,1 7 1,0-10-179,0 0 1,-1 0-1,1 0 1,0 0 0,0 0-1,0 0 1,0-1-1,0 1 1,0 0 0,0 0-1,0-1 1,0 1-1,1-1 1,-1 1 0,0-1-1,0 0 1,0 1-1,1-1 1,-1 0 0,0 0-1,0 0 1,1 0-1,-1 0 1,2 0 0,32-3 1067,-24 0-890,1-1-1,0 0 0,-1 0 0,1-2 1,-2 1-1,1-1 0,0-1 1,-1 0-1,0 0 0,9-10 0,5-4-49,-2-2 0,35-44 0,-52 62-189,-1 0 0,0 0 0,0-1 0,0 0 0,-1 0 0,0 0 0,0 0 0,0-1 0,-1 1 0,0-1 0,0 1 0,-1-1 0,1-12 0,-2 18-32,0 1 0,0-1 0,0 1 1,-1-1-1,1 1 0,0 0 0,-1-1 0,1 1 1,0-1-1,-1 1 0,1 0 0,0-1 1,-1 1-1,1 0 0,-1 0 0,1-1 0,-1 1 1,1 0-1,0 0 0,-1 0 0,1 0 0,-1-1 1,1 1-1,-1 0 0,1 0 0,-1 0 1,1 0-1,-1 0 0,1 0 0,-1 0 0,1 0 1,-1 0-1,1 1 0,-1-1 0,1 0 0,-1 0 1,1 0-1,-1 1 0,1-1 0,-1 0 1,1 0-1,0 1 0,-1-1 0,1 0 0,0 1 1,-1-1-1,0 1 0,-21 15-438,7 0 410,2 2 1,0-1-1,1 2 1,1-1-1,1 1 0,0 1 1,2 0-1,0 1 1,1-1-1,1 1 0,-4 30 1,9-50 46,1 1-1,0-1 1,0 0 0,0 1 0,0-1 0,-1 0 0,2 1-1,-1-1 1,0 0 0,0 0 0,0 1 0,1-1-1,-1 0 1,0 1 0,1-1 0,-1 0 0,1 0 0,0 0-1,-1 0 1,1 0 0,0 1 0,0-1 0,-1 0 0,1-1-1,0 1 1,0 0 0,0 0 0,0 0 0,2 1-1,0-2 9,0 1 0,0-1 0,-1 0-1,1 0 1,0 0 0,0 0 0,-1 0-1,1 0 1,0-1 0,0 1-1,-1-1 1,1 0 0,3-2 0,9-3 87,1-2 1,-2 0 0,24-16 0,-1-4-7,-1-2 0,-2-1 0,37-43 1,-52 52-99,-2 0 1,0-2-1,-1 1 1,-2-2 0,0 0-1,14-40 1,-20 27-252,-14 26-7,6 12 249,-1 0-1,0 0 0,0 0 1,0 0-1,0 0 1,0 0-1,0 1 0,0-1 1,0 0-1,0 0 0,0 1 1,1-1-1,-1 1 1,0-1-1,0 1 0,0-1 1,1 1-1,-1-1 1,0 2-1,-15 12-28,2 2 0,0 0 0,1 1 0,0 0 1,2 1-1,-16 32 0,3-8 25,-5 5 107,-77 136 1527,91-153-1285,1 2 0,1-1-1,-17 67 1,28-63-441,9-27-277,8-18-90,-1-6 300,-1-2 1,0 0-1,-1 0 0,18-39 1,13-21-483,-39 71 608,2-3-1,1-1 0,0 1 0,0 0 0,1 0 0,0 1 0,1 0 0,0 0 0,0 1 0,16-10 0,-24 18 46,-1-1 0,1 1 1,0-1-1,0 1 0,-1 0 0,1 0 1,0-1-1,0 1 0,0 0 1,-1 0-1,1 0 0,0 0 0,0 0 1,0 0-1,-1 0 0,1 0 0,0 0 1,0 0-1,0 0 0,-1 0 1,1 1-1,0-1 0,0 0 0,-1 1 1,1-1-1,0 0 0,0 1 0,-1-1 1,1 1-1,-1-1 0,1 1 0,0 0 1,-1-1-1,1 1 0,-1 0 1,1-1-1,-1 1 0,0 0 0,1-1 1,-1 1-1,0 0 0,1 0 0,-1-1 1,0 1-1,0 0 0,0 0 1,1 0-1,-1-1 0,0 1 0,0 0 1,0 0-1,0 0 0,-1 1 0,1-1 15,0 0 0,0 0 0,0 1 0,0-1-1,1 0 1,-1 1 0,0-1 0,1 0 0,-1 0-1,1 1 1,-1-1 0,1 0 0,-1 0-1,1 0 1,0 0 0,0 0 0,0 0 0,-1 0-1,1 0 1,0 0 0,0 0 0,0 0 0,0-1-1,1 1 1,-1 0 0,0-1 0,0 1 0,0-1-1,0 1 1,1-1 0,-1 1 0,0-1-1,1 0 1,1 0 0,1 0 10,1-1-1,0-1 1,-1 1 0,0 0-1,1-1 1,-1 0 0,0 0-1,0-1 1,0 1 0,0-1-1,0 0 1,0 0 0,-1 0-1,0 0 1,1-1 0,-1 1-1,-1-1 1,1 0 0,2-4 0,19-19-30,-29 66-800,-4-5 944,4-19 53,1-1 0,1 1 1,0 0-1,1 0 1,0 21-1,2-35-158,1 0 1,-1 0-1,0 0 0,1-1 1,-1 1-1,1 0 0,-1 0 1,1 0-1,-1 0 0,1-1 1,-1 1-1,1 0 0,0 0 1,0-1-1,-1 1 0,1-1 1,0 1-1,0-1 0,0 1 1,-1-1-1,1 1 0,0-1 1,0 0-1,0 1 0,0-1 1,0 0-1,0 0 0,0 0 1,0 1-1,0-1 0,0 0 1,0-1-1,0 1 0,0 0 1,0 0-1,0 0 0,1-1 1,40-10 951,-22-1-788,-1-1-1,0-1 1,33-30 0,-33 27-212,0 0-1,41-25 1,-59 41 3,-1 1-1,0 0 0,0 0 1,1-1-1,-1 1 0,0 0 0,1 0 1,-1 0-1,0-1 0,1 1 1,-1 0-1,0 0 0,1 0 0,-1 0 1,1 0-1,-1 0 0,0 0 1,1 0-1,-1 0 0,0 0 0,1 0 1,-1 0-1,1 0 0,-1 0 1,0 0-1,1 1 0,-1-1 1,0 0-1,1 0 0,-1 0 0,0 1 1,1-1-1,-1 0 0,0 0 1,0 0-1,1 1 0,-1-1 0,0 0 1,0 1-1,1-1 0,-1 0 1,0 1-1,0-1 0,0 0 0,1 1 1,0 26-170,-12 34 364,10-57-222,-4 42 324,5-45-272,0-1-1,1 1 1,-1-1 0,0 0 0,1 1-1,-1-1 1,1 0 0,-1 1 0,1-1 0,-1 0-1,1 1 1,-1-1 0,1 0 0,-1 0-1,1 0 1,-1 1 0,1-1 0,-1 0-1,1 0 1,-1 0 0,1 0 0,0 0 0,-1 0-1,1 0 1,-1 0 0,1 0 0,-1 0-1,1 0 1,-1-1 0,1 1 0,-1 0 0,1 0-1,-1 0 1,1-1 0,-1 1 0,2-1-1,20-8 27,-21 8-146,5-3-564,0 0-1,0 0 1,0-1-1,10-11 1,-8 2-3942,-5-3-3819,-3 8 1574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2.107"/>
    </inkml:context>
    <inkml:brush xml:id="br0">
      <inkml:brushProperty name="width" value="0.025" units="cm"/>
      <inkml:brushProperty name="height" value="0.025" units="cm"/>
    </inkml:brush>
  </inkml:definitions>
  <inkml:trace contextRef="#ctx0" brushRef="#br0">27 428 18770,'0'0'10730,"70"3"-9129,-32-14-672,6-2-608,2-2-225,-3 0-96,-7 2-481,-9 1-672,-8 6-512,-9 3-1186</inkml:trace>
  <inkml:trace contextRef="#ctx0" brushRef="#br0" timeOffset="1">0 29 19474,'0'0'3300,"83"0"-1026,-32 0-1249,4 0-513,4 0-416,-3 0-768,-7-3-1795,-6-9-2497,-15-2-5030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214"/>
    </inkml:context>
    <inkml:brush xml:id="br0">
      <inkml:brushProperty name="width" value="0.025" units="cm"/>
      <inkml:brushProperty name="height" value="0.025" units="cm"/>
    </inkml:brush>
  </inkml:definitions>
  <inkml:trace contextRef="#ctx0" brushRef="#br0">0 0 17200,'0'0'1730,"5"3"-193,4 8 738,0 5-354,1 9 1,1 4-480,-5 7-610,-2 0-543,1 2-161,-4-4-64,2-4-32,-3-6 0,0-5-481,0-6-1024,0-5-1186,-7-7-1472,-10-1-1411,-7-5-7782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559"/>
    </inkml:context>
    <inkml:brush xml:id="br0">
      <inkml:brushProperty name="width" value="0.025" units="cm"/>
      <inkml:brushProperty name="height" value="0.025" units="cm"/>
    </inkml:brush>
  </inkml:definitions>
  <inkml:trace contextRef="#ctx0" brushRef="#br0">1 21 17008,'0'0'3395,"71"0"-800,-31-2-1122,5 1 1,6 0-514,-1-2-799,3 3-482,-8-2-2273,-3-3-2787,-9-1-6438</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3.920"/>
    </inkml:context>
    <inkml:brush xml:id="br0">
      <inkml:brushProperty name="width" value="0.025" units="cm"/>
      <inkml:brushProperty name="height" value="0.025" units="cm"/>
    </inkml:brush>
  </inkml:definitions>
  <inkml:trace contextRef="#ctx0" brushRef="#br0">87 50 18289,'-4'10'1137,"-5"23"710,0-1 0,2 1 1,-6 65-1,8 44-256,6-117-1534,-1-1 1,-2 1 0,0-1 0,-2 1 0,-1-1 0,-9 31 0,8-45 581,3-12-223,-1-26-81,5-41-438,1 25-208,-1-6-633,2-1 1,3 1-1,1 0 1,27-89-1,-31 130 908,1 0 0,0 1 0,0 0 0,1 0 0,0 1 0,0-1 0,1 1 0,0 0 0,1 0 0,-1 1-1,12-9 1,-13 12 43,0 0 0,1-1 0,-1 2 0,1-1 0,0 1-1,0-1 1,-1 2 0,2-1 0,-1 1 0,0 0 0,0 0-1,0 0 1,1 1 0,-1 0 0,0 0 0,0 1 0,11 2-1,-13-2 54,-1 0-1,1 1 0,-1 0 0,0 0 0,1 0 0,-1 0 0,0 0 0,0 0 0,-1 1 0,1 0 1,0-1-1,-1 1 0,1 0 0,-1 0 0,0 0 0,0 1 0,0-1 0,-1 0 0,1 1 0,-1-1 1,0 1-1,0 0 0,0-1 0,0 1 0,-1 0 0,1-1 0,-1 1 0,0 0 0,0 0 1,0-1-1,-1 1 0,0 0 0,1 0 0,-1-1 0,0 1 0,-1-1 0,1 1 0,-1-1 0,1 1 1,-1-1-1,-3 5 0,-2-2 207,0 1 1,0-1-1,-1 0 0,0 0 1,0-1-1,-1 0 0,1-1 1,-1 1-1,0-2 1,0 1-1,0-1 0,-1-1 1,1 0-1,-1 0 1,1-1-1,-1 0 0,1 0 1,-1-1-1,-11-2 0,19 2-328,0 0 0,1-1 0,-1 0 0,0 1 0,1-1 0,-1 0 0,1 0 0,-1 0 0,1 0 0,-1 0 0,1 0 0,0 0 0,-1-1-1,1 1 1,0 0 0,0-1 0,0 1 0,0-1 0,0 1 0,0-1 0,0 0 0,1 1 0,-1-1 0,1 0 0,-1 1 0,1-1-1,-1 0 1,1 0 0,0 1 0,0-1 0,0-3 0,0 4-250,1 0 1,-1-1-1,0 1 1,1 0-1,-1-1 0,1 1 1,0 0-1,-1 0 0,1 0 1,0 0-1,0-1 0,-1 1 1,1 0-1,0 0 1,0 1-1,0-1 0,0 0 1,0 0-1,1 0 0,-1 1 1,0-1-1,0 0 1,0 1-1,1-1 0,-1 1 1,0 0-1,1-1 0,0 1 1,25-4-5754,1 3-1697</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563"/>
    </inkml:context>
    <inkml:brush xml:id="br0">
      <inkml:brushProperty name="width" value="0.025" units="cm"/>
      <inkml:brushProperty name="height" value="0.025" units="cm"/>
    </inkml:brush>
  </inkml:definitions>
  <inkml:trace contextRef="#ctx0" brushRef="#br0">19 112 13645,'0'0'15828,"9"7"-14728,-6-4-1058,-1 0 34,1 0 1,0-1 0,0 1 0,0-1-1,0 0 1,0 0 0,0 0 0,1 0-1,-1 0 1,1-1 0,-1 1 0,1-1-1,0 0 1,-1 0 0,1 0 0,0-1-1,0 1 1,0-1 0,0 0 0,-1 0-1,1-1 1,0 1 0,0-1 0,0 1-1,-1-1 1,7-2 0,0-2-63,0-1 1,0 0-1,-1 0 0,0 0 0,0-1 1,9-9-1,-14 12-15,0 1 0,-1-1-1,0 0 1,0 0 0,0 0 0,0-1-1,0 1 1,-1-1 0,0 1 0,0-1-1,0 0 1,-1 0 0,1 0 0,-1 0-1,1-8 1,-3 12-1,1 0-1,-1 0 0,1 0 1,-1 0-1,1 0 1,-1 1-1,0-1 1,1 0-1,-1 0 1,0 1-1,0-1 1,1 0-1,-1 1 1,0-1-1,0 0 1,0 1-1,0-1 1,0 1-1,0 0 1,0-1-1,0 1 1,0 0-1,0 0 1,0-1-1,0 1 1,0 0-1,0 0 1,0 0-1,0 0 1,0 1-1,0-1 1,-2 0-1,-38 6-128,27 0 123,1 2 0,1-1 0,-1 2 0,1 0 0,1 0-1,-1 1 1,2 0 0,-1 1 0,2 0 0,-1 1-1,2 0 1,-1 1 0,2-1 0,-11 25 0,17-36 16,0 1 0,1 0 0,-1-1 0,0 1 0,1 0 1,0 0-1,-1-1 0,1 1 0,0 0 0,0 0 0,0-1 0,0 1 1,0 0-1,1 0 0,-1-1 0,0 1 0,1 0 0,-1-1 0,1 1 0,0 0 1,-1-1-1,1 1 0,1 1 0,0-1-24,0 0-1,0-1 1,0 1 0,1-1-1,-1 1 1,0-1 0,0 0-1,1 0 1,-1 0 0,1 0-1,-1 0 1,1-1 0,-1 1-1,4-1 1,6 1-1217,1 0 0,-1-1 0,1-1 0,-1 0 1,21-5-1,1-7-5830,2-5-4356</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4.910"/>
    </inkml:context>
    <inkml:brush xml:id="br0">
      <inkml:brushProperty name="width" value="0.025" units="cm"/>
      <inkml:brushProperty name="height" value="0.025" units="cm"/>
    </inkml:brush>
  </inkml:definitions>
  <inkml:trace contextRef="#ctx0" brushRef="#br0">182 1 19090,'0'0'4997,"-53"54"-2915,27-27-417,2 0-95,0 2-769,3-4-609,5-7-128,6-2-32,3-6-352,7-9-577,0-15-9609,2-8 1473</inkml:trace>
  <inkml:trace contextRef="#ctx0" brushRef="#br0" timeOffset="1">21 4 16752,'0'0'7975,"40"59"-6213,-17-46-769,4 1-737,0-4-192,0-3-1825,-2-2-2852,-7-3-6597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268"/>
    </inkml:context>
    <inkml:brush xml:id="br0">
      <inkml:brushProperty name="width" value="0.025" units="cm"/>
      <inkml:brushProperty name="height" value="0.025" units="cm"/>
    </inkml:brush>
  </inkml:definitions>
  <inkml:trace contextRef="#ctx0" brushRef="#br0">68 0 20788,'0'0'6374,"-32"59"-4356,22-26-545,-1 2-576,2-1-417,4-1-255,5-2-129,0-4-32,0-6-257,0-7-799,5-6-450,3-7-864,-3-1-1089,-1-10-1121,0-11-2243</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608"/>
    </inkml:context>
    <inkml:brush xml:id="br0">
      <inkml:brushProperty name="width" value="0.025" units="cm"/>
      <inkml:brushProperty name="height" value="0.025" units="cm"/>
    </inkml:brush>
  </inkml:definitions>
  <inkml:trace contextRef="#ctx0" brushRef="#br0">1 12 14125,'0'0'14478,"60"-11"-13325,-27 11-448,3 0-289,2 1-320,-5 1 0,-2 0-96,-6 1-576,-9-1-449,-7 1-961,-9 0-673,-1 0-447,-18 1-1443,-4 0-3811</inkml:trace>
  <inkml:trace contextRef="#ctx0" brushRef="#br0" timeOffset="1">8 132 11691,'0'0'16207,"80"26"-15630,-44-31-417,-1-1-128,-6 2 0,-6 4-480,-9 0-1442,-8 0-1473,-6 8-1089,-5 5-1282,-14 4-5541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5.967"/>
    </inkml:context>
    <inkml:brush xml:id="br0">
      <inkml:brushProperty name="width" value="0.025" units="cm"/>
      <inkml:brushProperty name="height" value="0.025" units="cm"/>
    </inkml:brush>
  </inkml:definitions>
  <inkml:trace contextRef="#ctx0" brushRef="#br0">0 115 14382,'0'0'12331,"51"0"-10665,-15-15-961,2-3-353,3 1-192,-5 0-160,-2 0-352,-6 7-2051,-8-1-2497,-4 2-2980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6.312"/>
    </inkml:context>
    <inkml:brush xml:id="br0">
      <inkml:brushProperty name="width" value="0.025" units="cm"/>
      <inkml:brushProperty name="height" value="0.025" units="cm"/>
    </inkml:brush>
  </inkml:definitions>
  <inkml:trace contextRef="#ctx0" brushRef="#br0">215 1 13997,'0'0'16336,"-57"69"-15375,31-42-353,-1 4-352,1 1-127,2-1-97,3-4 0,6-4-481,5-9-896,2-5-1089,7-25-21013</inkml:trace>
  <inkml:trace contextRef="#ctx0" brushRef="#br0" timeOffset="1">60 27 18962,'0'0'9032,"16"58"-7494,2-39-833,7 0-353,2-1-256,4-1-256,1-3-1698,-1-3-3715,-3-7-6374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4.265"/>
    </inkml:context>
    <inkml:brush xml:id="br0">
      <inkml:brushProperty name="width" value="0.025" units="cm"/>
      <inkml:brushProperty name="height" value="0.025" units="cm"/>
    </inkml:brush>
  </inkml:definitions>
  <inkml:trace contextRef="#ctx0" brushRef="#br0">0 1 8520,'0'0'18674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009"/>
    </inkml:context>
    <inkml:brush xml:id="br0">
      <inkml:brushProperty name="width" value="0.025" units="cm"/>
      <inkml:brushProperty name="height" value="0.025" units="cm"/>
    </inkml:brush>
  </inkml:definitions>
  <inkml:trace contextRef="#ctx0" brushRef="#br0">37 0 19538,'0'0'4389,"-22"65"-2051,15-34-993,3 0-160,1 5-736,3-5-353,0-3-32,5-5-32,5-5-352,4-5-545,-2-5-481,-3-6-703,-5-2-1667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27.354"/>
    </inkml:context>
    <inkml:brush xml:id="br0">
      <inkml:brushProperty name="width" value="0.025" units="cm"/>
      <inkml:brushProperty name="height" value="0.025" units="cm"/>
    </inkml:brush>
  </inkml:definitions>
  <inkml:trace contextRef="#ctx0" brushRef="#br0">1 13 18738,'0'0'7431,"54"13"-5702,-10-13-608,7 0-800,9 0-225,0-2-865,0-7-3010,-10-6-3877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0.305"/>
    </inkml:context>
    <inkml:brush xml:id="br0">
      <inkml:brushProperty name="width" value="0.025" units="cm"/>
      <inkml:brushProperty name="height" value="0.025" units="cm"/>
    </inkml:brush>
  </inkml:definitions>
  <inkml:trace contextRef="#ctx0" brushRef="#br0">110 80 9545,'49'2'10986,"18"-2"-5665,169-4-3413,-187 3-462,181-4-629,-236 12-849,-14 1 32,-55 8 361,0-4 0,-1-3 0,-1-4 0,-89-4-1,129-8 19,25-1-233,12 8-147,0-1-1,0 1 1,0-1 0,1 0-1,-1 1 1,0-1 0,0 1-1,1-1 1,-1 1 0,0-1-1,1 1 1,-1 0 0,1-1-1,-1 1 1,0-1 0,1 1-1,-1 0 1,1-1 0,-1 1-1,1 0 1,-1 0 0,1-1-1,0 1 1,-1 0 0,1 0-1,-1 0 1,1 0 0,0-1-1,25-6-27,0 0-1,0 1 0,0 2 1,35-2-1,-14 2 29,296-23 6,-360 29-9,0-1-1,0 2 1,1 0 0,-18 7-1,-32 5 54,-20 0 7,-1-4 0,0-3 0,-148-7 0,212-8-2,18-3-295,6 9 207,0-1 1,0 1 0,0-1-1,1 1 1,-1 0-1,0-1 1,1 1-1,-1 0 1,1 0 0,0 0-1,-1 0 1,1 0-1,0 0 1,0 1 0,-1-1-1,1 1 1,0-1-1,2 0 1,113-24-44,1 5 1,213-8-1,-295 26-14,-64 6-71,-18 0 100,-123 14 182,-261-6 1,405-17-81,16 1-48,15 0-137,68-7 65,1 4-1,105 2 1,-110 4 76,194 0 25,-264 1-21,26 2-34,-25-2 27,-1 0 1,0 0-1,1 0 0,-1 0 1,1 0-1,-1 0 0,1 0 1,-1 0-1,0-1 0,1 2 1,-1-1-1,1 0 0,-1 0 0,0 0 1,1 0-1,-1 0 0,1 0 1,-1 0-1,0 0 0,1 1 1,-1-1-1,0 0 0,1 0 1,-1 1-1,0-1 0,1 0 1,-1 0-1,0 1 0,1-1 1,-1 0-1,0 1 0,0-1 1,1 0-1,-1 1 0,0-1 0,0 0 1,0 1-1,0-1 0,1 1 1,-1-1-1,0 0 0,0 1 1,0-1-1,0 1 0,0-1 1,0 1-1,0-1 0,0 0 1,0 1-1,-5 2 9,1-1 0,0 0 1,-1-1-1,1 1 0,-1-1 0,0 0 0,1 0 1,-1 0-1,0-1 0,1 1 0,-1-1 0,-8-1 1,-1 1 5,-120 6 51,34-3-56,-132 22-1,213-19-39,18 0-184,32 0-193,286-21-1470,14 1 506,-318 17 1290,-11 2-20,-21 7 208,-35 2 694,-1-2 0,-72 7 0,58-9-320,-8 0-197,-103 1 1,176-11-271,-1 0 0,1-1-1,0 1 1,0-1 0,0 0 0,0 0-1,0-1 1,-5-2 0,8 4-26,1 0 0,-1 0-1,1-1 1,-1 1 0,0-1 0,1 1 0,-1 0 0,1-1 0,0 1-1,-1-1 1,1 1 0,-1-1 0,1 0 0,0 1 0,-1-1 0,1 1-1,0-1 1,-1 0 0,1 1 0,0-1 0,0 1 0,0-2 0,0 0-52,0 1 0,1 0 0,-1 0 0,0 0 1,1 0-1,0 0 0,-1 0 0,1 0 1,0 0-1,-1 0 0,1 0 0,0 0 0,0 1 1,0-1-1,0 0 0,0 0 0,-1 1 1,3-2-1,12-4-910,0-1-1,0 2 1,0 0 0,0 1 0,1 0 0,0 2 0,0 0 0,26-1 0,-11 1-1806,32-5-5039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273"/>
    </inkml:context>
    <inkml:brush xml:id="br0">
      <inkml:brushProperty name="width" value="0.025" units="cm"/>
      <inkml:brushProperty name="height" value="0.025" units="cm"/>
    </inkml:brush>
  </inkml:definitions>
  <inkml:trace contextRef="#ctx0" brushRef="#br0">124 4 13933,'-2'-3'8930,"-2"9"-7066,-5 12-2147,-2 30 1135,2 0 0,2 0 0,2 0 0,1 63 0,4-68-446,-1 0 0,-3 1-1,-1-1 1,-2 0 0,-24 78 0,30-119-387,1 0 0,-1 0 0,0 0 0,0 0 0,0 0 0,0-1-1,0 1 1,0 0 0,0 0 0,-1-1 0,1 1 0,-2 1 0,2-3-5,1 0-1,-1 0 0,1 0 1,-1-1-1,1 1 1,0 0-1,-1 0 1,1-1-1,0 1 0,-1 0 1,1-1-1,0 1 1,-1 0-1,1-1 1,0 1-1,-1-1 0,1 1 1,0 0-1,0-1 1,0 1-1,0-1 0,-1 1 1,1-1-1,0 1 1,0-1-1,0 1 1,0 0-1,0-1 0,0 1 1,0-1-1,0 1 1,0-1-1,-1-65 494,1 55-620,3-41-442,2-1 0,2 1 0,3 0 0,2 0 0,36-96-1,-43 135 457,1 0-1,0 1 0,0 0 0,1 0 0,1 0 0,15-18 1,-19 26 92,-1 1 1,1 0-1,0-1 1,-1 1-1,1 1 0,1-1 1,-1 1-1,0-1 1,1 1-1,-1 0 1,1 1-1,-1-1 1,1 1-1,0 0 1,0 0-1,0 0 1,0 1-1,-1 0 1,1 0-1,0 0 1,0 0-1,8 3 1,-11-3 16,1 1 0,0 0 0,-1 0 0,1 0 0,0 0 0,-1 0 0,1 1 0,-1-1 0,0 1 0,1 0 0,-1 0 0,0 0 0,0 0 0,0 0 0,0 0 0,-1 0 1,1 1-1,-1-1 0,1 0 0,-1 1 0,0 0 0,0-1 0,0 1 0,0 0 0,0-1 0,-1 1 0,1 5 0,0-3 15,-1-1-1,0 1 1,0-1-1,0 1 1,-1 0 0,0-1-1,0 1 1,0-1-1,0 1 1,-1-1-1,1 0 1,-1 0 0,0 0-1,0 1 1,-1-2-1,-4 7 1,-7 5 237,-1 0 1,-1-1-1,0 0 1,-1-2-1,0 0 1,-1-1-1,0 0 1,0-2-1,-1 0 1,-1-1-1,-21 6 1,39-14-256,1 1 1,-1-1 0,1 1 0,-1-1 0,0 0 0,1 0 0,-1 0 0,1 0 0,-1 0 0,0 0 0,1 0 0,-1 0 0,1-1 0,-1 1 0,1-1 0,-3 0 0,4 1-93,0-1 1,-1 1-1,1-1 0,0 1 1,0-1-1,0 1 1,0-1-1,-1 1 0,1-1 1,0 1-1,0-1 1,0 1-1,0-1 0,0 1 1,0-1-1,0 1 1,1-1-1,-1 1 0,0-1 1,0 0-1,0 1 1,0 0-1,1-1 0,-1 1 1,0-1-1,1 1 1,-1-1-1,0 1 0,1-1 1,-1 1-1,4-6-1211,1 1 1,-1 0-1,1 1 0,0-1 0,0 1 1,6-4-1,18-9-6098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597"/>
    </inkml:context>
    <inkml:brush xml:id="br0">
      <inkml:brushProperty name="width" value="0.025" units="cm"/>
      <inkml:brushProperty name="height" value="0.025" units="cm"/>
    </inkml:brush>
  </inkml:definitions>
  <inkml:trace contextRef="#ctx0" brushRef="#br0">42 1 19250,'0'0'5317,"-17"64"-3139,7-38-800,1 0-482,5-2-767,3-1-65,1-3-737,0-4-1153,0-5-768,5-4-1442,-1-7-2082</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1.942"/>
    </inkml:context>
    <inkml:brush xml:id="br0">
      <inkml:brushProperty name="width" value="0.025" units="cm"/>
      <inkml:brushProperty name="height" value="0.025" units="cm"/>
    </inkml:brush>
  </inkml:definitions>
  <inkml:trace contextRef="#ctx0" brushRef="#br0">26 297 16207,'0'0'10730,"62"-11"-9096,-28-4-289,4 1-576,-2-2-353,-5 2-352,-3 3-64,-8 4-448,-4 2-577,-8 5-1313,-6 0-1378</inkml:trace>
  <inkml:trace contextRef="#ctx0" brushRef="#br0" timeOffset="1">1 40 12684,'0'0'12364,"89"-39"-12044,-44 39-224,1 0-64,-6 0-544,-4 0-2019,-8 0-2369,-9 1-4709</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2.317"/>
    </inkml:context>
    <inkml:brush xml:id="br0">
      <inkml:brushProperty name="width" value="0.025" units="cm"/>
      <inkml:brushProperty name="height" value="0.025" units="cm"/>
    </inkml:brush>
  </inkml:definitions>
  <inkml:trace contextRef="#ctx0" brushRef="#br0">11 0 13805,'0'0'3700,"-2"9"-561,0 0-2637,0 0 574,0 0 1,1 0-1,0 0 0,1 1 1,0 17-1,0-25-993,1 0-1,-1 0 1,1 0-1,-1 0 1,1 0 0,0 0-1,0 0 1,0 0-1,0 0 1,0 0-1,0 0 1,0-1-1,0 1 1,1 0-1,-1-1 1,1 1-1,-1-1 1,1 0-1,0 1 1,0-1-1,-1 0 1,1 0 0,0 0-1,0 0 1,0-1-1,0 1 1,0 0-1,0-1 1,0 1-1,0-1 1,1 0-1,-1 0 1,0 0-1,4 0 1,0 0-71,-1-1 1,1 1 0,-1-1-1,1-1 1,-1 1-1,1-1 1,-1 0-1,0 0 1,1-1-1,-1 1 1,-1-1 0,1 0-1,5-4 1,34-18 24,-43 25-34,-1 0 0,0 0 0,1 0 0,-1 0 0,1 0 0,-1 0 0,1 1 0,-1-1 0,1 0 0,-1 0 0,0 0 0,1 1 0,-1-1-1,1 0 1,-1 1 0,0-1 0,1 0 0,-1 1 0,0-1 0,0 0 0,1 1 0,-1-1 0,0 1 0,0-1 0,0 1 0,1-1 0,-1 0 0,0 1 0,0-1-1,0 1 1,0-1 0,0 1 0,0-1 0,0 1 0,0-1 0,0 1 0,0-1 0,0 1 0,0-1 0,0 1 0,0 35 218,0-16-114,1-19-98,0 0-1,0 0 1,0 0 0,0-1-1,0 1 1,-1 0 0,1-1 0,0 1-1,1-1 1,-1 1 0,0-1 0,0 1-1,0-1 1,0 0 0,0 1-1,0-1 1,0 0 0,1 0 0,-1 0-1,0 0 1,0 0 0,0 0 0,2-1-1,30-1 322,-25-1-423,0 0 1,-1 0-1,1 0 1,-1-1-1,0 0 1,11-9-1,-13 9-356,1 0-1,0 0 1,1 0 0,-1 1-1,1-1 1,-1 2-1,1-1 1,10-2 0,-17 8 392,0 0 1,0-1 0,0 1 0,0 0 0,0 0 0,-1 0 0,1-1 0,-1 1 0,-1 2 0,-4 8-239,-1 2-1320,3-3-6618</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049"/>
    </inkml:context>
    <inkml:brush xml:id="br0">
      <inkml:brushProperty name="width" value="0.025" units="cm"/>
      <inkml:brushProperty name="height" value="0.025" units="cm"/>
    </inkml:brush>
  </inkml:definitions>
  <inkml:trace contextRef="#ctx0" brushRef="#br0">16 0 18225,'0'0'9193,"2"58"-7848,-2-26-192,-2 4-416,0 2-513,2 0-160,0-2 0,0-4-32,0-1-64,0-5-929,0-6-1345,0-2-1249,0-8-2243,-14-7-6117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376"/>
    </inkml:context>
    <inkml:brush xml:id="br0">
      <inkml:brushProperty name="width" value="0.025" units="cm"/>
      <inkml:brushProperty name="height" value="0.025" units="cm"/>
    </inkml:brush>
  </inkml:definitions>
  <inkml:trace contextRef="#ctx0" brushRef="#br0">0 76 17681,'0'0'5669,"61"-8"-2722,-22 5-1121,7-1-353,3-1-672,2 0-417,-2-1-256,-6 2-128,-7 2-320,-12-1-961,-11-1-1762,-10-3-513,-3-2-1088,-16-6-7495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3.719"/>
    </inkml:context>
    <inkml:brush xml:id="br0">
      <inkml:brushProperty name="width" value="0.025" units="cm"/>
      <inkml:brushProperty name="height" value="0.025" units="cm"/>
    </inkml:brush>
  </inkml:definitions>
  <inkml:trace contextRef="#ctx0" brushRef="#br0">0 80 16560,'0'0'12171,"69"-54"-11146,-16 44-448,7 2-353,1 2-128,-1 4-96,-9 2-256,-7 0-1314,-16 5-3234,-7 2-2755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2.380"/>
    </inkml:context>
    <inkml:brush xml:id="br0">
      <inkml:brushProperty name="width" value="0.025" units="cm"/>
      <inkml:brushProperty name="height" value="0.025" units="cm"/>
    </inkml:brush>
  </inkml:definitions>
  <inkml:trace contextRef="#ctx0" brushRef="#br0">143 238 16944,'0'-9'3150,"0"4"-2689,1-6 459,-1 0 0,0 1 0,0-1 0,-2 0 0,-2-11 1,4 20-799,0 1 0,-1 0 0,1-1 0,-1 1 1,1-1-1,-1 1 0,0 0 0,1 0 1,-1-1-1,0 1 0,0 0 0,0 0 1,0 0-1,0 0 0,0 0 0,-1 0 1,1 0-1,0 0 0,0 0 0,-2 0 0,1 1-67,0 0-1,0-1 0,-1 1 0,1 1 0,0-1 0,0 0 0,0 0 0,0 1 0,0-1 0,0 1 0,0 0 0,0 0 1,0 0-1,0 0 0,0 0 0,0 0 0,1 0 0,-1 0 0,-2 3 0,-3 2-42,0 1 0,1 0 0,-1 1 0,1 0-1,1 0 1,-1 0 0,1 1 0,1 0 0,0-1 0,0 2 0,1-1-1,0 0 1,0 1 0,1-1 0,0 1 0,1 0 0,0 11 0,1-21-11,0 1 1,0 0 0,0-1 0,0 1 0,0-1-1,0 1 1,0-1 0,0 1 0,1 0 0,-1-1-1,0 1 1,0-1 0,1 1 0,-1-1 0,0 1-1,1-1 1,-1 0 0,0 1 0,1-1 0,-1 1-1,1-1 1,-1 0 0,1 1 0,-1-1 0,1 0-1,-1 1 1,1-1 0,-1 0 0,1 0 0,-1 0-1,1 0 1,0 1 0,0-1 0,26-3 139,23-20 158,-27 4-370,0-1-1,-1 0 1,-1-2-1,-1-1 1,-1 0-1,-1-1 1,-2-1-1,0-1 1,19-42-1,-27 47-273,-10 22-368,-15 36 308,9-16 467,0 0 1,1 1-1,2 0 0,0 0 0,2 0 0,0 1 0,1 44 0,1-64-54,1-1 1,1 0-1,-1 0 0,0 0 1,0 0-1,1 0 0,-1 0 1,1 0-1,-1 0 0,1 0 1,0 0-1,0 0 0,0 0 1,0-1-1,0 1 0,1 0 1,-1 0-1,0-1 0,1 1 1,-1-1-1,1 0 0,0 1 1,-1-1-1,1 0 0,0 0 1,0 0-1,0 0 0,-1 0 1,1 0-1,0-1 1,0 1-1,1-1 0,-1 1 1,0-1-1,0 0 0,0 1 1,0-1-1,3-1 0,-1 1 14,0-1-1,1 1 0,-1-1 1,0 0-1,0-1 0,0 1 1,0-1-1,0 0 1,0 0-1,-1 0 0,1 0 1,-1 0-1,1-1 0,-1 0 1,0 0-1,0 0 1,0 0-1,4-6 0,-2 1-8,0-1-1,0 0 1,-1-1 0,0 1-1,-1-1 1,0 0 0,-1 0-1,0 0 1,0 0-1,0-17 1,-2 27-13,0 0 0,0 0 0,0 0 0,0 0 0,0-1-1,1 1 1,-1 0 0,0 0 0,0 0 0,0 0 0,0-1 0,0 1 0,0 0 0,0 0 0,0 0-1,0-1 1,0 1 0,-1 0 0,1 0 0,0 0 0,0 0 0,0-1 0,0 1 0,0 0 0,0 0-1,0 0 1,0 0 0,0 0 0,0-1 0,-1 1 0,1 0 0,0 0 0,0 0 0,0 0 0,0 0-1,0 0 1,-1 0 0,1 0 0,0-1 0,0 1 0,0 0 0,0 0 0,-1 0 0,1 0 0,0 0-1,0 0 1,0 0 0,-1 0 0,1 0 0,-9 8-11,-6 14-5,11-13-5,1 0 0,0 1 0,0-1 0,0 1 0,1-1 0,1 1 0,-1 15 0,2-23 14,0 1 0,0-1 1,0 0-1,0 1 0,1-1 1,-1 0-1,1 1 0,-1-1 0,1 0 1,0 0-1,0 0 0,0 1 1,0-1-1,0 0 0,1 0 1,-1-1-1,1 1 0,-1 0 0,1 0 1,0-1-1,0 1 0,-1-1 1,1 1-1,0-1 0,0 0 0,0 0 1,1 0-1,-1 0 0,0 0 1,0 0-1,0-1 0,1 1 0,-1-1 1,0 1-1,1-1 0,2 0 1,74 1-405,-75-1 417,0 0 1,0-1 0,0 1 0,-1-1 0,1 0-1,0 0 1,0 0 0,0-1 0,-1 1 0,1-1 0,-1 0-1,1 0 1,-1 0 0,0 0 0,0-1 0,0 1 0,5-6-1,-8 7 52,1 0 0,-1 0 0,0 0-1,1 0 1,-1 0 0,0-1 0,0 1-1,1 0 1,-1 0 0,0 0 0,0 0-1,0-1 1,-1 1 0,1 0 0,0 0 0,0 0-1,-1 0 1,1-1 0,0 1 0,-1 0-1,1 0 1,-1 0 0,0 0 0,1 0-1,-1 0 1,0 0 0,1 0 0,-1 1-1,-1-2 1,-33-27 521,20 18-99,4 1-282,7 7-139,-1 0 0,1 0 0,0-1 0,1 1 1,-1-1-1,1 0 0,-1 0 0,1 0 0,0 0 0,1-1 0,-1 1 0,1-1 0,0 1 0,-3-10 0,5 13-61,1 0 1,-1 0-1,1 0 0,-1 0 0,1 0 1,-1 0-1,1 0 0,-1 0 0,1 0 1,0 0-1,0 0 0,-1 0 1,1 0-1,0 1 0,0-1 0,0 0 1,0 1-1,0-1 0,0 1 1,0-1-1,0 1 0,0-1 0,0 1 1,1 0-1,-1-1 0,0 1 0,0 0 1,0 0-1,1 0 0,45-5-336,-38 4 141,85-9-3608,-32-1-5282,-5-4-10009</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4.642"/>
    </inkml:context>
    <inkml:brush xml:id="br0">
      <inkml:brushProperty name="width" value="0.025" units="cm"/>
      <inkml:brushProperty name="height" value="0.025" units="cm"/>
    </inkml:brush>
  </inkml:definitions>
  <inkml:trace contextRef="#ctx0" brushRef="#br0">9 1 9001,'0'0'17840,"1"63"-16687,-5-33-608,1-1-417,1-4-64,2-6-64,0-7-64,12-8-576,3-4-321,3-1-417,0-16-1440,-2-8-2531,-3-6-11019</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064"/>
    </inkml:context>
    <inkml:brush xml:id="br0">
      <inkml:brushProperty name="width" value="0.025" units="cm"/>
      <inkml:brushProperty name="height" value="0.025" units="cm"/>
    </inkml:brush>
  </inkml:definitions>
  <inkml:trace contextRef="#ctx0" brushRef="#br0">9 0 21140,'0'0'9577,"-3"10"-8733,2-5-757,0 0 1,0 0-1,0-1 0,0 1 1,1 0-1,0 0 1,0 0-1,1 9 1,0-12-72,0 0 0,0 1 0,0-1 0,0 0 1,0 0-1,1 0 0,-1 0 0,1 0 0,-1 0 0,1 0 0,-1 0 0,1-1 0,0 1 1,0 0-1,0-1 0,0 0 0,0 1 0,0-1 0,1 0 0,-1 0 0,0 0 1,1-1-1,-1 1 0,0 0 0,4-1 0,5 3-31,1-2-1,0 0 1,-1 0-1,1-1 1,0 0-1,0-1 1,-1-1 0,1 1-1,-1-2 1,1 0-1,-1 0 1,0-1 0,0 0-1,0-1 1,-1-1-1,1 1 1,12-11-1,-22 16 80,-11 10 134,7-7-196,0 1 0,1-1 0,-1 1 0,1 0 0,0-1 0,0 1 0,0 0 0,1 0 0,-2 6 0,3-9-2,0 0 0,0-1 0,-1 1 0,1 0 0,0 0-1,1-1 1,-1 1 0,0 0 0,0 0 0,0-1 0,0 1 0,1 0 0,-1 0 0,0-1 0,1 1 0,-1 0-1,0-1 1,1 1 0,-1 0 0,1-1 0,0 2 0,1-1 0,-1 0 0,1-1 0,-1 1-1,1 0 1,-1-1 0,1 1 0,0-1 0,-1 1 0,1-1 0,0 0-1,0 0 1,-1 1 0,4-2 0,9 0-121,0 0 1,-1-1-1,1-1 1,-1-1-1,1 0 1,18-8-1,-15 5-51,-1 1 0,1 1 0,22-3 0,-38 8 162,-1 0 1,1 0-1,-1 0 1,1 0-1,-1 0 1,1 1-1,-1-1 1,1 0-1,-1 1 1,1-1-1,-1 0 1,0 1-1,1-1 1,-1 0-1,1 1 1,-1-1-1,0 0 1,1 1-1,-1-1 1,0 1-1,0-1 1,1 1-1,-1-1 1,0 1-1,0-1 0,0 1 1,0-1-1,0 1 1,0-1-1,1 1 1,-1-1-1,0 1 1,0-1-1,-1 1 1,1 0-1,0-1 1,0 1-1,0-1 1,0 1-1,0-1 1,-1 1-1,1-1 1,0 1-1,0-1 1,-1 0-1,1 1 1,0-1-1,-1 1 1,-11 31 19,11-30-13,-12 42-578,12-24-9002</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4.661"/>
    </inkml:context>
    <inkml:brush xml:id="br0">
      <inkml:brushProperty name="width" value="0.025" units="cm"/>
      <inkml:brushProperty name="height" value="0.025" units="cm"/>
    </inkml:brush>
  </inkml:definitions>
  <inkml:trace contextRef="#ctx0" brushRef="#br0">1 1 15022,'11'12'1020,"403"390"6073,-164-168-4919,-190-175-2108,138 126 325,-163-156-1079,2-1 0,1-2 0,74 39 0,-42-39-3167,-2-13-4478</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109"/>
    </inkml:context>
    <inkml:brush xml:id="br0">
      <inkml:brushProperty name="width" value="0.025" units="cm"/>
      <inkml:brushProperty name="height" value="0.025" units="cm"/>
    </inkml:brush>
  </inkml:definitions>
  <inkml:trace contextRef="#ctx0" brushRef="#br0">1 1023 17008,'0'0'1602,"61"-74"-65,-4 31-512,21-8 160,23-14-224,21-13-352,21-8-353,12-8 160,7-2-288,-3-3-192,-10 6-961,-13 6-1665,-18 6-1058,-26 5-2882</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5.936"/>
    </inkml:context>
    <inkml:brush xml:id="br0">
      <inkml:brushProperty name="width" value="0.025" units="cm"/>
      <inkml:brushProperty name="height" value="0.025" units="cm"/>
    </inkml:brush>
  </inkml:definitions>
  <inkml:trace contextRef="#ctx0" brushRef="#br0">16 1563 8040,'0'0'-96,"-3"-9"-700,0 2 779,1 0-1,0-1 0,0 1 1,1-1-1,0 0 1,-1-9-1,2 15 278,1-1-1,-1 0 0,0 1 1,1-1-1,0 0 0,-1 1 1,1-1-1,0 1 0,0-1 1,0 1-1,1-1 0,-1 1 0,1 0 1,-1-1-1,1 1 0,0 0 1,0 0-1,0 0 0,0 1 1,0-1-1,0 0 0,0 1 1,1-1-1,-1 1 0,4-2 1,57-18 3649,37 3-2227,-16 4-1049,131-39-2619,-3-10 0,319-141-1,382-243 4191,-144 65 2523,-233 151-4177,-626 278-10549,71-37 4858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6.809"/>
    </inkml:context>
    <inkml:brush xml:id="br0">
      <inkml:brushProperty name="width" value="0.025" units="cm"/>
      <inkml:brushProperty name="height" value="0.025" units="cm"/>
    </inkml:brush>
  </inkml:definitions>
  <inkml:trace contextRef="#ctx0" brushRef="#br0">0 1485 15695,'0'0'2456,"5"-9"-3065,-3 5 507,-1 1 0,1 0-1,1 0 1,-1 0 0,0 0 0,1 0 0,0 0-1,-1 1 1,1-1 0,0 1 0,0 0 0,1 0-1,-1 0 1,0 0 0,7-2 0,2 0 37,-1 1 0,1 1 0,0 0 1,24 0-1,394 4 158,-254 4-468,204-20 0,786-178 4302,-1138 187-3845,400-91 259,476-172-1,385-234 282,-1254 487-469,16-5 328,-2-3 1,89-55-1,-127 71-236,0 0 1,0-2-1,-1 1 0,0-1 0,-1 0 0,0-1 1,-1 0-1,0-1 0,0 0 0,-1 0 0,0 0 1,-1-1-1,-1 0 0,0 0 0,0-1 0,-1 0 1,3-18-1,-7 31-272,0 0 1,0 0 0,0 0-1,0-1 1,1 1 0,-1 0-1,0 0 1,0-1 0,0 1-1,0 0 1,0 0 0,0 0-1,0-1 1,0 1 0,0 0-1,0 0 1,0-1-1,-1 1 1,1 0 0,0 0-1,0 0 1,0-1 0,0 1-1,0 0 1,0 0 0,0 0-1,0 0 1,-1-1 0,1 1-1,0 0 1,0 0 0,0 0-1,0 0 1,-1 0-1,1-1 1,0 1 0,0 0-1,0 0 1,-1 0 0,1 0-1,0 0 1,0 0 0,-1 0-1,1 0 1,0 0 0,0 0-1,0 0 1,-1 0 0,1 0-1,0 0 1,0 0-1,-1 0 1,1 0 0,0 0-1,0 0 1,0 0 0,-1 0-1,1 0 1,0 0 0,0 1-1,0-1 1,0 0 0,-1 0-1,1 0 1,0 0 0,-10 7-1753,-4 5-2593,-1 2-2712</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7.586"/>
    </inkml:context>
    <inkml:brush xml:id="br0">
      <inkml:brushProperty name="width" value="0.025" units="cm"/>
      <inkml:brushProperty name="height" value="0.025" units="cm"/>
    </inkml:brush>
  </inkml:definitions>
  <inkml:trace contextRef="#ctx0" brushRef="#br0">116 1429 14830,'-25'2'570,"19"-1"-449,0-1 0,-1 1-1,1-1 1,0 0 0,-1-1-1,1 1 1,0-1-1,-1 0 1,1-1 0,0 0-1,-8-3 1,14 5-113,-1 0 1,1 0-1,0 0 0,-1-1 1,1 1-1,-1 0 1,1 0-1,-1-1 0,1 1 1,0 0-1,-1-1 1,1 1-1,0-1 0,-1 1 1,1 0-1,0-1 0,0 1 1,-1-1-1,1 1 1,0-1-1,0 1 0,0-1 1,0 1-1,0-1 1,-1 1-1,1-1 0,0 1 1,0-1-1,0 1 0,0-1 1,0 1-1,1-1 1,-1 1-1,0-1 0,0 0 1,17-9-3,26 1-74,40 7 207,0 3 1,135 21-1,-9 0-98,86-12-262,0-14 0,417-57-1,576-163 1986,459-186-334,-1343 287 63,-6-17 0,472-237 1,-844 364-1207,-7 5-34,0-2 0,-1 0 1,0-1-1,30-24 0,-48 35-254,0 0 0,0 0 1,0 0-1,0-1 0,0 1 0,1 0 0,-1 0 0,0 0 0,0 0 1,0 0-1,0-1 0,0 1 0,0 0 0,0 0 0,0 0 1,0 0-1,0 0 0,0-1 0,0 1 0,0 0 0,0 0 1,0 0-1,0 0 0,0-1 0,0 1 0,0 0 0,0 0 1,0 0-1,0 0 0,0-1 0,0 1 0,0 0 0,0 0 0,0 0 1,0 0-1,0 0 0,0-1 0,0 1 0,0 0 0,-1 0 1,1 0-1,0 0 0,0 0 0,0 0 0,0 0 0,0-1 1,0 1-1,-1 0 0,1 0 0,0 0 0,0 0 0,0 0 1,0 0-1,-1 0 0,-16-3-8,-25 2 52,37 1-31,-31 1-1141,8 0-1997,-1-1-3584,1-4-6289</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8.520"/>
    </inkml:context>
    <inkml:brush xml:id="br0">
      <inkml:brushProperty name="width" value="0.025" units="cm"/>
      <inkml:brushProperty name="height" value="0.025" units="cm"/>
    </inkml:brush>
  </inkml:definitions>
  <inkml:trace contextRef="#ctx0" brushRef="#br0">719 4 12684,'0'0'3812,"-8"-2"-1912,-14 1-1343,0 1 0,0 0-1,0 2 1,1 0 0,-1 2 0,1 0 0,0 2-1,-35 12 1,19-3-164,0 1 1,1 2-1,0 1 0,-33 26 0,17-1 274,50-42-654,0-1 0,0 1 0,0 1 0,0-1 0,1 0 0,-1 0 0,1 1 0,0-1 0,-1 1 0,1-1 0,0 1 0,0-1 0,1 1 0,-1 0 0,0-1 0,1 1 0,0 0 0,0 0 0,0-1 0,0 7 0,1-8-19,0 0 1,0 0-1,-1 0 0,1 0 1,0 0-1,0 0 1,0 0-1,1 0 0,-1 0 1,0 0-1,0-1 0,0 1 1,1 0-1,-1-1 1,0 1-1,1-1 0,-1 0 1,0 1-1,1-1 0,-1 0 1,1 0-1,-1 0 1,3 0-1,39-1-13,-37 1 29,21-4-113,-2-1 0,1-1 0,0-1 0,34-14 0,45-13-332,-258 89 2259,80-26-798,34-16-666,0 2-1,2 1 1,0 3-1,0 0 0,-47 37 1,51-20-205,32-35-156,0 0-1,0-1 0,0 1 1,0 0-1,1 0 0,-1 0 1,1 0-1,-1 0 0,0 0 0,1 0 1,0 1-1,-1-1 0,1 0 1,0 0-1,-1 0 0,1 0 0,0 1 1,0-1-1,0 0 0,0 0 1,0 0-1,0 1 0,1-1 1,-1 0-1,0 0 0,0 0 0,1 0 1,-1 0-1,1 1 0,-1-1 1,1 0-1,0 0 0,-1 0 0,1 0 1,0 0-1,-1-1 0,2 2 1,11 3-1,0-1 0,-1 0 1,1-1-1,1-1 0,-1 0 1,0 0-1,0-2 0,22 0 1,-3 0-27,1 2-392,20-1 476,54 10 0,-90-8-1429,1 1 1,-1 1 0,31 12-1,-45-16-2769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136"/>
    </inkml:context>
    <inkml:brush xml:id="br0">
      <inkml:brushProperty name="width" value="0.025" units="cm"/>
      <inkml:brushProperty name="height" value="0.025" units="cm"/>
    </inkml:brush>
  </inkml:definitions>
  <inkml:trace contextRef="#ctx0" brushRef="#br0">147 15 16367,'0'0'4469,"-10"-3"-2323,-33-6-598,40 9-1471,1 0 0,-1 0 0,0 0 0,0 1 0,0-1 0,1 1 0,-1-1 0,0 1 0,1 0 0,-1 0-1,1 1 1,-1-1 0,1 0 0,-1 1 0,1 0 0,0-1 0,0 1 0,0 0 0,0 0 0,0 0 0,0 0 0,1 0 0,-1 1 0,1-1 0,-2 4 0,-2 2 208,0 1 0,1 0-1,0 0 1,0 1 0,-2 12 0,5-17-117,0-1-1,0 1 1,0-1-1,1 1 1,0 0 0,0-1-1,1 9 1,-1-12-153,1 0 0,-1 1 1,1-1-1,-1 0 0,1 0 1,-1 1-1,1-1 0,0 0 0,0 0 1,0 0-1,-1 0 0,1 0 1,0 0-1,0 0 0,0-1 1,0 1-1,1 0 0,-1 0 1,0-1-1,0 1 0,0-1 0,1 1 1,-1-1-1,0 1 0,0-1 1,1 0-1,-1 0 0,0 0 1,1 0-1,1 0 0,6 0 24,0-1 0,1 0 0,-1 0-1,0-1 1,0-1 0,0 1 0,-1-2 0,1 1 0,-1-1-1,1 0 1,-1-1 0,0 0 0,10-8 0,-8 5-53,0 0 0,-1 0 0,0-1 1,-1 0-1,0 0 0,0-1 0,-1 0 0,0 0 1,9-20-1,-13 15-95,-12 20-110,-13 21 56,12-10 266,2 1 1,-10 25 0,16-38-51,1 0-1,-1 0 1,1 1 0,0-1-1,0 0 1,1 1 0,-1-1-1,1 1 1,0-1 0,0 1-1,0-1 1,1 1 0,0-1-1,0 0 1,0 1-1,2 4 1,-1-7-41,0 0-1,0 0 1,0-1-1,0 1 1,0-1-1,0 1 1,1-1-1,-1 0 1,1 0-1,-1 0 1,1 0-1,-1 0 1,1-1-1,-1 1 1,1-1-1,0 1 1,-1-1-1,1 0 1,0 0-1,-1-1 1,4 1-1,4-1 43,1 0 0,0-1 0,0 0 0,10-3 0,47-25 81,-50 21-276,1 0 0,25-7 0,-43 15 145,-1 1 1,0 0-1,0 0 0,0 0 1,1-1-1,-1 1 0,0 0 1,0 0-1,1 0 0,-1 0 0,0 0 1,1 0-1,-1 0 0,0-1 1,0 1-1,1 0 0,-1 0 1,0 0-1,1 0 0,-1 0 1,0 0-1,0 0 0,1 0 0,-1 1 1,0-1-1,0 0 0,1 0 1,-1 0-1,0 0 0,1 0 1,-1 0-1,0 0 0,0 1 1,0-1-1,1 0 0,-1 0 0,0 0 1,0 1-1,0-1 0,1 0 1,-1 0-1,0 1 0,0-1 1,0 0-1,-8 11 464,7-10-453,1 0 1,-1-1-1,0 1 1,1-1-1,-1 1 1,1-1-1,-1 1 0,0-1 1,1 1-1,-1-1 1,0 0-1,1 1 0,-1-1 1,0 0-1,0 0 1,1 0-1,-1 1 1,0-1-1,0 0 0,1 0 1,-1 0-1,0 0 1,0 0-1,0 0 1,1-1-1,-1 1 0,0 0 1,0 0-1,1 0 1,-1-1-1,0 1 0,1 0 1,-1-1-1,0 1 1,1-1-1,-1 1 1,0-1-1,1 1 0,-1-1 1,1 1-1,-1-1 1,1 1-1,-1-1 1,0-1-1,-3-13-15,1-1 0,0 1 0,0-1 0,2 0 0,0-22 0,2 37-37,0 0 0,0 1-1,-1-1 1,1 0 0,0 0 0,0 0 0,0 1 0,0-1-1,0 0 1,0 1 0,0-1 0,0 1 0,0-1 0,1 1-1,-1 0 1,0-1 0,0 1 0,0 0 0,0 0-1,1 0 1,-1 0 0,0 0 0,0 0 0,0 0 0,1 0-1,0 1 1,40 1-2157,-40-2 2082,136 11-13741,-85-11 5776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499"/>
    </inkml:context>
    <inkml:brush xml:id="br0">
      <inkml:brushProperty name="width" value="0.025" units="cm"/>
      <inkml:brushProperty name="height" value="0.025" units="cm"/>
    </inkml:brush>
  </inkml:definitions>
  <inkml:trace contextRef="#ctx0" brushRef="#br0">287 45 11627,'0'0'6299,"-11"0"-2631,-14 0-1924,0 1 1,0 1 0,0 2-1,-39 9 1,62-12-1693,-69 29 1440,69-29-1457,0 0 0,-1 0 0,1 1-1,0-1 1,0 1 0,0-1 0,0 1 0,0-1 0,0 1-1,0 0 1,0 0 0,1 0 0,-1 0 0,1 0 0,-1 1 0,1-1-1,0 0 1,0 1 0,0-1 0,0 0 0,1 1 0,-1-1-1,1 1 1,-1-1 0,1 6 0,0-7-35,1 0 0,-1 1 0,1-1 0,-1 0 0,1 0 0,0 0 0,0 0 0,-1 0 0,1 0 0,0 0 0,0 0 0,0 0 0,0-1 0,0 1 0,0 0 0,0-1 0,1 1 0,-1 0 0,0-1 0,0 1 0,0-1 0,1 0 0,-1 1 0,0-1 0,2 0 0,38 3 0,-34-2 0,19-1 0,0-1 0,0 0 0,-1-2 0,42-10 0,-55 10 0,-1-1 0,1 1 0,-1-2 0,-1 0 0,1 0 0,0-1 0,-1 0 0,0-1 0,-1 0 0,0 0 0,0-1 0,11-13 0,-19 20 0,0 0 0,0 0 0,0 0 0,0 0 0,0-1 0,0 1 0,0 0 0,0-1 0,-1 1 0,1 0 0,0-1 0,-1 1 0,0-1 0,1 1 0,-1-1 0,0 0 0,0 1 0,1-1 0,-1 1 0,-1-1 0,1 1 0,0-4 0,-1 4 0,0 0 0,0-1 0,0 1 0,0 0 0,-1 0 0,1 0 0,0 0 0,0 0 0,-1 0 0,1 0 0,0 0 0,-1 0 0,1 1 0,-1-1 0,1 1 0,-1-1 0,1 1 0,-3-1 0,-11-1 0,0 0 0,0 1 0,-27 2 0,28-1 0,-14 0-760,9 1-1717,-1-1 1,1-1-1,0 0 0,-34-8 1,40 4-5745</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39.826"/>
    </inkml:context>
    <inkml:brush xml:id="br0">
      <inkml:brushProperty name="width" value="0.025" units="cm"/>
      <inkml:brushProperty name="height" value="0.025" units="cm"/>
    </inkml:brush>
  </inkml:definitions>
  <inkml:trace contextRef="#ctx0" brushRef="#br0">1 30 20083,'0'0'5349,"64"0"-4260,-16-7 96,11 2-352,11 2-705,2 1-608,-1-2-4197,1-4-7014</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5.127"/>
    </inkml:context>
    <inkml:brush xml:id="br0">
      <inkml:brushProperty name="width" value="0.025" units="cm"/>
      <inkml:brushProperty name="height" value="0.025" units="cm"/>
    </inkml:brush>
  </inkml:definitions>
  <inkml:trace contextRef="#ctx0" brushRef="#br0">132 1 11627,'0'0'8782,"-11"12"-5691,-3 3-2541,2 0 1,0 1 0,1 0 0,0 0 0,1 2 0,1-1-1,1 1 1,0 0 0,2 1 0,-8 29 0,12-34-573,0 1-1,1-1 1,0 1 0,1-1 0,1 0 0,2 18 0,-3-33 5,1 1 0,-1 0 0,0-1 0,0 1 0,0-1 0,1 1 0,-1 0 0,0 0 0,0-1 0,1 1 0,-1 0 0,0 0 0,1-1 0,-1 1 0,0 0 0,1 0 0,-1-1 0,0 1 0,1 0 0,-1 0 0,0 0 0,1 0 0,-1 0 0,1 0 0,-1 0 0,0 0 0,1 0 0,-1 0 0,0 0 0,1 0 0,-1 0 0,1 0 0,-1 0 0,0 0 0,1 0 0,-1 0 0,1 0 0,-1 1 0,0-1 0,1 0 0,-1 0 0,0 0 0,0 1 0,1-1 0,-1 0 0,0 0 0,1 1 0,-1-1 0,0 0 0,0 1 0,1-1 0,-1 0 0,0 1 0,0-1 0,0 0 0,0 1 0,0-1 0,1 1 0,-1-1 0,0 0 0,0 1 0,0-1 0,0 0 0,0 2 0,12-33-880,-9 11 390,-1 0-1,-1-31 1,-1 38 534,-1 13-30,1 0 0,0 0-1,0 1 1,0-1 0,0 0 0,-1 0 0,1 0-1,0 0 1,0 0 0,0 0 0,0 0-1,-1 0 1,1 0 0,0 0 0,0 0-1,0 0 1,0 0 0,-1 0 0,1 0 0,0 0-1,0 0 1,0 0 0,0 0 0,-1 0-1,1 0 1,0 0 0,0 0 0,0 0 0,0 0-1,-1 0 1,1-1 0,0 1 0,0 0-1,0 0 1,0 0 0,0 0 0,-1 0-1,1 0 1,0-1 0,0 1 0,0 0 0,0 0-1,0 0 1,0 0 0,0-1 0,0 1-1,0 0 1,0 0 0,0 0 0,0 0-1,0-1 1,0 1 0,0 0 0,0 0 0,0 0-1,-8 15-108,7-12 125,1 0 1,-1 0-1,1 0 1,0 1 0,0-1-1,0 0 1,0 0 0,0 0-1,1 1 1,-1-1-1,1 0 1,0 0 0,0 0-1,0 0 1,0 0 0,1 0-1,-1-1 1,1 1-1,0 0 1,-1-1 0,5 5-1,-2-5 60,0 0-1,0 0 0,0 0 0,0-1 0,0 1 0,0-1 1,0 0-1,1-1 0,-1 1 0,0-1 0,1 0 0,-1 0 1,0 0-1,1 0 0,-1-1 0,5-1 0,-1 1 43,1-2 0,0 1 0,-1-2 0,0 1 0,0-1-1,0 0 1,0 0 0,0-1 0,-1 0 0,0-1 0,0 1-1,0-2 1,-1 1 0,6-7 0,38-34 79,-62 99-659,4-31 724,1 1 0,1 0 0,1 0 0,1 0 0,-2 33 0,6-54-229,0 0 0,0 0-1,0 0 1,0 0 0,0 0 0,0 0 0,1 0 0,-1 0-1,0 0 1,1 0 0,-1 0 0,0 0 0,1 0 0,-1 0-1,1 0 1,0-1 0,-1 1 0,1 0 0,-1 0 0,1 0-1,0-1 1,0 1 0,0 0 0,-1-1 0,1 1 0,0-1-1,0 1 1,0-1 0,0 0 0,0 1 0,0-1 0,0 0-1,0 1 1,0-1 0,0 0 0,0 0 0,0 0 0,0 0-1,0 0 1,0 0 0,0 0 0,0 0 0,0-1 0,0 1 0,0 0-1,0 0 1,0-1 0,0 1 0,1-1 0,3-1-11,1 0 0,0-1 0,-1 1 0,0-1 0,1 0 0,-1 0 0,6-6 0,-1 0-497,-1-1 1,-1 1-1,1-1 0,8-14 1,-13 16-606,1 0 0,-2 0 0,1 0 1,-1-1-1,0 1 0,-1-1 0,2-10 1,1-27-6910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4.948"/>
    </inkml:context>
    <inkml:brush xml:id="br0">
      <inkml:brushProperty name="width" value="0.025" units="cm"/>
      <inkml:brushProperty name="height" value="0.025" units="cm"/>
    </inkml:brush>
  </inkml:definitions>
  <inkml:trace contextRef="#ctx0" brushRef="#br0">0 0 12107,'0'0'10250,"82"22"-8520,-34-17-641,12 0-385,4-3-319,4-2-289,2 0-32,-9 0-769,-11-2-608,-14-3-385,-16 1 353,-20-1-897,-6 4-929,-29 1-3972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292"/>
    </inkml:context>
    <inkml:brush xml:id="br0">
      <inkml:brushProperty name="width" value="0.025" units="cm"/>
      <inkml:brushProperty name="height" value="0.025" units="cm"/>
    </inkml:brush>
  </inkml:definitions>
  <inkml:trace contextRef="#ctx0" brushRef="#br0">0 0 9097,'0'0'12940,"39"51"-11371,8-47-672,13-3-577,5-1-191,1 0-97,-3 0-32,-8 0-1121,-11 0-2883,-11-8-3683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5.683"/>
    </inkml:context>
    <inkml:brush xml:id="br0">
      <inkml:brushProperty name="width" value="0.025" units="cm"/>
      <inkml:brushProperty name="height" value="0.025" units="cm"/>
    </inkml:brush>
  </inkml:definitions>
  <inkml:trace contextRef="#ctx0" brushRef="#br0">18 1 14862,'0'0'7474,"11"12"-6038,4 5-1091,1-1-1,0 0 1,1-1 0,1-1-1,1-1 1,33 18 0,170 64-36,-217-93-328,-1 0-1,1 1 1,-1-1-1,0 1 1,0 0-1,0 0 1,0 1-1,0-1 1,3 5-1,-6-7 15,0 1 0,-1-1-1,1 0 1,0 1-1,-1-1 1,1 0 0,-1 1-1,1-1 1,-1 1-1,0-1 1,0 0-1,0 1 1,0-1 0,0 1-1,0-1 1,0 1-1,0-1 1,0 1 0,-1-1-1,1 1 1,-1-1-1,1 0 1,-1 1 0,1-1-1,-1 0 1,0 0-1,0 1 1,1-1 0,-1 0-1,0 0 1,0 0-1,0 0 1,0 0 0,-1 0-1,0 1 1,-20 14 40,-1 0 0,-1-2 1,0 0-1,-48 18 0,11-4-153,-16 12-680,-21 10-5077,59-34-3718</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477"/>
    </inkml:context>
    <inkml:brush xml:id="br0">
      <inkml:brushProperty name="width" value="0.025" units="cm"/>
      <inkml:brushProperty name="height" value="0.025" units="cm"/>
    </inkml:brush>
  </inkml:definitions>
  <inkml:trace contextRef="#ctx0" brushRef="#br0">166 0 11691,'0'0'8125,"0"8"-5947,-4 21-1145,-1-1-1,-1 0 1,-14 38 0,11-41-731,1 1-1,2 0 1,0 0 0,2 1 0,-1 35 0,5-61-294,0 0 0,0 0 0,1 0 1,-1 0-1,0 0 0,1 0 0,-1-1 1,1 1-1,-1 0 0,1 0 0,-1-1 0,1 1 1,0 0-1,-1 0 0,1-1 0,0 1 1,-1-1-1,1 1 0,0-1 0,0 1 0,0-1 1,-1 1-1,1-1 0,0 0 0,0 0 1,0 1-1,0-1 0,0 0 0,0 0 0,0 0 1,0 0-1,0 0 0,-1 0 0,1 0 1,0 0-1,0 0 0,0 0 0,0-1 0,0 1 1,0 0-1,0-1 0,-1 1 0,3-1 1,47-18 357,-45 16-352,-2 2-28,0-1 0,0 1-1,0-1 1,0 1 0,1 0 0,-1 0 0,0 1 0,0-1 0,1 1-1,-1-1 1,1 1 0,-1 0 0,0 0 0,1 0 0,-1 1 0,5 0 0,-7 1 4,1-1 1,0 1 0,-1-1 0,1 1-1,-1-1 1,0 1 0,1 0 0,-1-1-1,0 1 1,0 0 0,0 0 0,0 0-1,0 0 1,-1 0 0,1 0 0,-1 0-1,1 0 1,-1 1 0,0-1 0,0 0 0,0 0-1,0 0 1,0 0 0,0 0 0,-1 3-1,0 1 15,0-1-1,0 1 0,-1-1 1,1 1-1,-1-1 0,-1 0 1,1 0-1,-1 0 0,0 0 1,0 0-1,0 0 0,-1-1 1,1 1-1,-1-1 0,0 0 1,0-1-1,-1 1 0,1-1 1,-1 1-1,0-1 0,-6 2 1,4-1 147,0 0 0,0-1 0,-1 0 0,1 0 0,-1-1 0,1 0 0,-1 0 0,0 0 0,0-1 0,0-1 0,0 0 0,0 0 0,0 0 0,-15-3 0,19 1-121,1 1-1,-1-1 1,1 0-1,-1 0 1,1 0-1,0-1 1,0 1 0,0-1-1,0 1 1,0-1-1,0 0 1,1 0 0,-1-1-1,-1-3 1,3 6-178,0 0 1,0 0 0,1-1-1,-1 1 1,0 0-1,1 0 1,-1-1 0,1 1-1,-1 0 1,1-1-1,0 1 1,0-1-1,-1 1 1,1 0 0,0-1-1,0 1 1,0-1-1,1 1 1,-1 0-1,0-1 1,1 1 0,-1 0-1,0-1 1,1 1-1,-1 0 1,1-1 0,0 1-1,0 0 1,-1 0-1,1 0 1,0 0-1,0-1 1,0 1 0,0 0-1,0 1 1,0-1-1,0 0 1,0 0 0,1 0-1,-1 1 1,2-2-1,56-13-7710,-54 14 7135,37-6-6004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6.823"/>
    </inkml:context>
    <inkml:brush xml:id="br0">
      <inkml:brushProperty name="width" value="0.025" units="cm"/>
      <inkml:brushProperty name="height" value="0.025" units="cm"/>
    </inkml:brush>
  </inkml:definitions>
  <inkml:trace contextRef="#ctx0" brushRef="#br0">78 1 24183,'0'0'7399,"-59"57"-6566,49-33-481,2 1-352,8-2 0,0-3 0,8-6 0,7-6-1185,5-5-1506,-1-3-1697,1-8-1890,-2-10-9609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148"/>
    </inkml:context>
    <inkml:brush xml:id="br0">
      <inkml:brushProperty name="width" value="0.025" units="cm"/>
      <inkml:brushProperty name="height" value="0.025" units="cm"/>
    </inkml:brush>
  </inkml:definitions>
  <inkml:trace contextRef="#ctx0" brushRef="#br0">81 1 8456,'0'0'22864,"-6"11"-22074,-9 28-632,2 1-1,2 0 1,-12 76-1,12-22-4228,10-46-2364,1-1-3553,2-24 2771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7.473"/>
    </inkml:context>
    <inkml:brush xml:id="br0">
      <inkml:brushProperty name="width" value="0.025" units="cm"/>
      <inkml:brushProperty name="height" value="0.025" units="cm"/>
    </inkml:brush>
  </inkml:definitions>
  <inkml:trace contextRef="#ctx0" brushRef="#br0">71 1 14958,'0'0'12412,"-3"9"-11878,-2 13-14,1 0 1,1 0 0,0 0-1,2 38 1,-5 51 677,-13-10-762,10-64-424,3-1 1,1 2-1,-1 50 0,6-87-114,0 0-1,0-1 0,0 1 1,0 0-1,1 0 0,-1 0 0,0 0 1,1 0-1,-1-1 0,0 1 1,1 0-1,-1 0 0,1 0 0,-1-1 1,1 1-1,0 0 0,-1-1 0,1 1 1,0-1-1,-1 1 0,1 0 1,0-1-1,0 1 0,-1-1 0,3 1 1,-2-1-422,0 1 0,0-1 0,0 0 0,1 0 0,-1 0 1,0 1-1,0-1 0,0 0 0,1-1 0,-1 1 0,0 0 0,0 0 1,0 0-1,0-1 0,1 1 0,-1-1 0,0 1 0,0-1 1,0 1-1,1-2 0,12-12-9411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177"/>
    </inkml:context>
    <inkml:brush xml:id="br0">
      <inkml:brushProperty name="width" value="0.025" units="cm"/>
      <inkml:brushProperty name="height" value="0.025" units="cm"/>
    </inkml:brush>
  </inkml:definitions>
  <inkml:trace contextRef="#ctx0" brushRef="#br0">161 273 16912,'0'0'4196,"-11"3"-2029,0 0-1699,-1 1-1,1 1 1,0 0-1,0 0 0,1 1 1,-12 8-1,17-10-370,0 0-1,1 0 1,-1 0-1,1 0 0,0 1 1,0 0-1,0 0 1,1 0-1,0 0 1,0 0-1,0 1 1,0 0-1,1-1 0,0 1 1,0 0-1,-1 8 1,2-11-71,1-1-1,-1 1 1,1-1 0,0 1 0,0-1 0,0 1 0,0-1-1,0 1 1,0-1 0,1 1 0,-1-1 0,1 1 0,0-1 0,0 1-1,0-1 1,0 0 0,0 1 0,0-1 0,0 0 0,1 0 0,2 3-1,-1-3-10,0-1 0,-1 0-1,1 1 1,0-1 0,0 0-1,0 0 1,0-1 0,0 1-1,0-1 1,0 0 0,0 1-1,1-1 1,-1-1 0,0 1-1,0 0 1,0-1 0,4-1-1,4 0-10,-1-2-1,0 1 1,0-2-1,0 1 1,-1-1-1,1-1 0,-1 0 1,0 0-1,-1 0 1,0-1-1,0-1 0,11-12 1,2-5-439,-1-1 0,32-54 1,-38 58 196,-2-1 0,0 0 0,-2-1 0,0 0 0,-2 0 0,0-1 1,-2 0-1,4-30 0,-10 55 240,0-1 1,0 1 0,0-1-1,1 1 1,-1-1-1,0 1 1,0-1 0,0 1-1,0-1 1,0 1-1,0-1 1,0 1-1,0-1 1,-1 1 0,1-1-1,0 1 1,0-1-1,0 1 1,0-1-1,-1 1 1,1-1 0,0 1-1,-1-1 1,1 1-1,0 0 1,-1-1-1,1 1 1,0-1 0,-1 1-1,1 0 1,-1 0-1,1-1 1,-1 1-1,0-1 1,-15 11 225,-15 27 516,17-14-410,0 1 1,2 0-1,1 1 0,0 0 0,2 1 0,1 0 1,1 0-1,2 0 0,-5 55 0,9-79-341,1 0 0,0 0 1,0 1-1,0-1 0,0 0 0,1 0 0,-1 0 1,0 1-1,1-1 0,0 0 0,-1 0 0,1 0 0,0 0 1,0 0-1,0 0 0,0 0 0,1 0 0,-1-1 1,0 1-1,1 0 0,-1-1 0,1 1 0,0-1 0,-1 1 1,1-1-1,0 0 0,0 0 0,0 0 0,0 0 1,0 0-1,0 0 0,0 0 0,0-1 0,0 1 1,1-1-1,-1 0 0,0 1 0,0-1 0,0 0 0,1 0 1,-1-1-1,4 1 0,1-2-152,1 1 0,-1-1 0,1 0 1,-1 0-1,0-1 0,0 0 0,0-1 0,-1 1 0,1-1 0,-1 0 1,9-8-1,-7 4 55,-1 0 1,0-1 0,0 1-1,-1-1 1,-1-1 0,1 1-1,-1-1 1,-1 0 0,0 0 0,0 0-1,-1-1 1,0 1 0,-1-1-1,0 0 1,-1 0 0,0-13-1,-1 23 133,0 1-1,0-1 0,0 1 1,0-1-1,0 1 0,0-1 0,0 0 1,0 1-1,-1-1 0,1 1 1,0-1-1,0 1 0,-1-1 1,1 1-1,0-1 0,-1 1 1,1-1-1,0 1 0,-1-1 0,1 1 1,-1 0-1,1-1 0,-1 1 1,1 0-1,-1-1 0,1 1 1,-1 0-1,1 0 0,-1 0 1,0-1-1,1 1 0,-1 0 0,1 0 1,-1 0-1,1 0 0,-1 0 1,0 0-1,1 0 0,-1 0 1,1 0-1,-1 0 0,0 0 0,1 1 1,-1-1-1,1 0 0,-1 0 1,1 1-1,-1-1 0,1 0 1,-1 0-1,1 1 0,-1-1 1,1 1-1,-1-1 0,1 0 0,-1 1 1,-29 23 236,23-16-90,0 0-1,0 0 1,1 1 0,0 0-1,1 1 1,-1-1-1,2 1 1,0 0-1,0 0 1,1 1-1,0-1 1,-3 22-1,7-31-170,-1 0 0,0 0 0,1 1 0,0-1 0,-1 0 0,1 0 0,0 0 0,-1 0 0,1 0 0,0 0 0,0 0 0,0 0 0,0 0 0,0-1 0,0 1 0,0 0 0,0-1 0,0 1 1,0 0-1,1-1 0,-1 1 0,0-1 0,0 0 0,1 1 0,-1-1 0,0 0 0,0 0 0,1 0 0,-1 0 0,0 0 0,1 0 0,-1 0 0,1-1 0,50-3-338,-34 0-656,0-1 1,0-1 0,27-14-1,-32 13 622,-1 1 0,1 1 0,0 0 0,0 1-1,0 0 1,1 1 0,-1 1 0,20-1 0,-32 3 460,0 1-1,0-1 1,0 1 0,0-1 0,0 1-1,0 0 1,0 0 0,0-1 0,0 1-1,0 0 1,0 0 0,-1 0 0,1 0 0,0 0-1,-1 0 1,1 0 0,-1 0 0,1 1-1,-1-1 1,1 0 0,-1 0 0,0 0-1,0 0 1,1 1 0,-1-1 0,0 0-1,0 0 1,0 1 0,-1 0 0,1 50 2409,-1-38-1867,1-11-535,0 0 0,0 0 0,0 0 0,0 0 0,0 0 0,0-1 0,1 1-1,-1 0 1,1 0 0,0-1 0,0 1 0,0 0 0,0-1 0,1 1 0,1 3 0,-1-5-65,1 1 1,-1-1 0,1 0 0,0 0-1,-1 0 1,1 0 0,0-1-1,0 1 1,-1-1 0,1 1 0,0-1-1,0 0 1,0 0 0,-1 0-1,1-1 1,3 0 0,7-1-11,0 0 1,-1-1 0,1-1-1,-1 0 1,0-1-1,22-11 1,-23 10-293,0 0-1,0 2 1,0-1 0,0 1 0,1 1-1,0 0 1,0 0 0,15 0 0,-27 5 265,1 0 1,0 0-1,-1 0 1,1 0-1,-1 0 1,0 0-1,1 0 1,-1 0-1,0 0 1,0 0-1,-1 0 1,1 0-1,0 0 1,-1 0-1,0 2 1,-5 8-6119</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8.533"/>
    </inkml:context>
    <inkml:brush xml:id="br0">
      <inkml:brushProperty name="width" value="0.025" units="cm"/>
      <inkml:brushProperty name="height" value="0.025" units="cm"/>
    </inkml:brush>
  </inkml:definitions>
  <inkml:trace contextRef="#ctx0" brushRef="#br0">0 58 12844,'0'0'8296,"56"-30"-6342,-14 20-1602,6 1-1377,-6 0-5541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421"/>
    </inkml:context>
    <inkml:brush xml:id="br0">
      <inkml:brushProperty name="width" value="0.025" units="cm"/>
      <inkml:brushProperty name="height" value="0.025" units="cm"/>
    </inkml:brush>
  </inkml:definitions>
  <inkml:trace contextRef="#ctx0" brushRef="#br0">213 199 13613,'3'-8'3555,"-1"2"-3369,10-37 3739,-12 42-3810,0-1-1,0 1 1,0 0-1,0 0 1,0 0-1,0 0 1,0-1-1,0 1 1,-1 0 0,1 0-1,0 0 1,-1 0-1,1-1 1,-1 1-1,1 0 1,-1 0 0,1 0-1,-1 0 1,0 0-1,0 0 1,1 1-1,-1-1 1,0 0 0,0 0-1,0 0 1,0 1-1,0-1 1,0 0-1,0 1 1,0-1-1,0 1 1,0 0 0,-1-1-1,1 1 1,0 0-1,0-1 1,0 1-1,-2 0 1,-4 0 5,-1 0 0,1 1 0,-1 0 0,1 0 0,0 1 0,-1-1 1,1 2-1,0-1 0,0 1 0,0 0 0,1 0 0,-1 1 0,1 0 0,-1 0 0,1 1 0,1 0 0,-11 10 0,9-8-95,0 0-1,1 1 1,0-1-1,0 1 1,1 0-1,0 1 1,0-1-1,1 1 0,0 0 1,1 0-1,0 1 1,0-1-1,-2 14 1,5-22-26,0 0 1,0 0 0,0 0 0,0 0-1,0 0 1,0 0 0,0 0 0,0 0-1,0 0 1,1 0 0,-1-1 0,0 1 0,0 0-1,1 0 1,-1 0 0,1 0 0,-1-1-1,1 1 1,-1 0 0,1 0 0,-1-1-1,1 1 1,0 0 0,-1-1 0,1 1-1,0-1 1,1 2 0,0-2 4,0 1 0,0 0 1,1-1-1,-1 0 0,0 1 1,0-1-1,1 0 0,-1 0 1,0 0-1,0 0 0,3-1 0,5-1 27,-1-1 0,0 1-1,0-2 1,15-6-1,3-6-200,-1-1 1,0-1-1,-2 0 0,31-31 0,-42 36 121,-1 0 0,0 0 0,-1-1-1,0-1 1,-2 0 0,1 0 0,-2-1 0,13-33-1,-16 28 368,-12 31-434,-11 33-38,10-13 208,-7 53 0,13-73-32,1 1-1,1-1 0,0 1 0,0-1 0,1 1 1,0-1-1,1 0 0,6 21 0,-6-28-3,-1 0 0,1 0-1,0 0 1,0-1 0,0 1-1,1 0 1,-1-1 0,0 1-1,1-1 1,0 0 0,0 0-1,-1 0 1,1 0-1,0 0 1,1-1 0,-1 0-1,0 1 1,0-1 0,1 0-1,-1 0 1,0-1 0,1 1-1,-1-1 1,1 0 0,-1 0-1,1 0 1,-1 0 0,1 0-1,-1-1 1,0 1 0,6-3-1,3 0 17,0 0 1,-1-1-1,1 0 0,-1-1 0,0 0 0,0-1 0,17-12 0,-12 6-37,-1-1-1,19-21 1,-29 30 1,-1-1 0,0 1 1,-1-1-1,1 0 1,-1 0-1,0-1 0,0 1 1,-1-1-1,0 1 0,0-1 1,0 0-1,1-7 0,-4 13-27,0 1 0,0-1 0,0 1 0,0-1-1,0 1 1,0-1 0,0 1 0,0 0 0,0 0-1,0-1 1,0 1 0,0 0 0,1 0 0,-1 0-1,0 0 1,0 2 0,-4 6 59,0 0-1,1 0 1,0 1 0,1-1 0,0 1-1,1 0 1,0 0 0,0 0 0,1 1-1,0-1 1,1 0 0,0 0 0,2 14-1,-1-22-5,0 0-1,1-1 0,-1 1 0,0 0 0,1-1 0,-1 1 1,1-1-1,0 1 0,-1-1 0,1 0 0,0 0 1,0 0-1,-1 0 0,1 0 0,0 0 0,0 0 0,0-1 1,0 1-1,0-1 0,1 0 0,-1 1 0,0-1 0,0 0 1,0 0-1,0 0 0,0 0 0,4-1 0,4 0 111,1 0 0,-1-1 0,0 0 0,16-5 0,-5-2-44,0-1-1,0 0 1,34-24 0,-44 26-172,1 0 1,-1-1-1,-1-1 1,0 0-1,0 0 0,-1 0 1,12-19-1,-20 27 70,0 0 0,0 1 0,0-1-1,0 0 1,-1 0 0,1 0-1,0 1 1,-1-1 0,1 0 0,-1 0-1,0 0 1,0 0 0,0-4 0,0 5 6,0 1 1,0-1-1,-1 0 1,1 1-1,0-1 1,-1 0-1,1 1 1,0-1-1,-1 0 1,1 1-1,-1-1 1,1 1-1,-1-1 1,1 1-1,-1-1 1,1 1-1,-1 0 1,0-1-1,1 1 1,-1 0-1,1-1 1,-1 1-1,0 0 1,0 0-1,0-1 1,-2 1 5,0 0 1,0 0 0,0 0-1,0 0 1,0 0 0,0 1-1,0-1 1,0 1 0,0 0-1,0 0 1,0 0-1,0 0 1,1 1 0,-1-1-1,-5 4 1,3 0 73,-1 0-1,0 0 1,1 0-1,0 1 1,1 0-1,-1 0 1,-5 10-1,8-12 51,0-1 0,0 1 0,1 0 0,-1 0 0,1 0 1,0 0-1,0 0 0,0 0 0,0 0 0,1 0 0,0 0 0,0 0 0,0 0 0,0 0 0,1 6 0,1-9-107,-1 1 0,0 0 0,1-1 0,-1 1 0,1-1 0,-1 0 0,1 0 1,-1 1-1,1-1 0,0 0 0,0 0 0,-1 0 0,1-1 0,0 1 0,0 0 0,0-1 0,0 1 0,0-1 0,0 0 0,0 0 0,0 1 0,0-1 0,0-1 0,3 1 0,53-3-336,-50 1-159,1 1-1,-1-1 1,1-1 0,-1 1-1,14-8 1,15-15-4814,-14-1-2962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5.453"/>
    </inkml:context>
    <inkml:brush xml:id="br0">
      <inkml:brushProperty name="width" value="0.025" units="cm"/>
      <inkml:brushProperty name="height" value="0.025" units="cm"/>
    </inkml:brush>
  </inkml:definitions>
  <inkml:trace contextRef="#ctx0" brushRef="#br0">18 1 17585,'0'0'6566,"-18"57"-5349,26-44-769,13-2-384,7-2-352,6-2-2178,2-3-1826,2-3-2210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49.780"/>
    </inkml:context>
    <inkml:brush xml:id="br0">
      <inkml:brushProperty name="width" value="0.025" units="cm"/>
      <inkml:brushProperty name="height" value="0.025" units="cm"/>
    </inkml:brush>
  </inkml:definitions>
  <inkml:trace contextRef="#ctx0" brushRef="#br0">66 2 12364,'0'0'10442,"-50"-2"-8841,37 2 833,10 0-1921,3 2-673,5 1-2211,11-3-3394,6 0-12236</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154"/>
    </inkml:context>
    <inkml:brush xml:id="br0">
      <inkml:brushProperty name="width" value="0.025" units="cm"/>
      <inkml:brushProperty name="height" value="0.025" units="cm"/>
    </inkml:brush>
  </inkml:definitions>
  <inkml:trace contextRef="#ctx0" brushRef="#br0">46 1 8456,'0'0'13100,"-10"77"-11402,-1-30-129,4 9-864,-4 0 96,7 1-321,2-7-384,2-6-31,0-9-994,9-11-1506,1-10-1312,-6-12-1314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499"/>
    </inkml:context>
    <inkml:brush xml:id="br0">
      <inkml:brushProperty name="width" value="0.025" units="cm"/>
      <inkml:brushProperty name="height" value="0.025" units="cm"/>
    </inkml:brush>
  </inkml:definitions>
  <inkml:trace contextRef="#ctx0" brushRef="#br0">0 179 6278,'5'-11'5541,"-1"2"-4953,0 1 1,1-1-1,0 1 0,0 0 1,1 1-1,0-1 0,1 1 1,-1 0-1,1 1 0,1 0 0,-1 0 1,1 0-1,0 1 0,13-6 1,3 0 208,0 2 1,0 1 0,1 1 0,0 0 0,47-4 0,-51 9-617,-1 1 0,1 1 0,0 0 0,-1 2 0,1 0 0,-1 2 0,36 9 0,-48-10-183,-1 0 1,1 1-1,0 0 1,-1 0-1,0 1 1,1 0 0,-2 0-1,1 1 1,-1-1-1,0 2 1,8 8-1,-12-12 1,0 0 0,-1 0 0,1 0 0,0 0 0,-1 0 0,0 0-1,0 0 1,0 0 0,0 1 0,0-1 0,0 0 0,-1 1 0,0-1 0,0 0-1,0 1 1,0-1 0,0 0 0,-1 1 0,1-1 0,-1 0 0,0 1 0,0-1 0,0 0-1,0 0 1,-1 0 0,1 0 0,-1 0 0,0 0 0,0 0 0,0 0 0,-4 3-1,-7 8 229,-1-2 0,0 0 0,-1 0-1,-1-1 1,-31 16 0,-88 35 1018,129-59-782,-17 5-2238,35-15-4601,17-12-633</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0.923"/>
    </inkml:context>
    <inkml:brush xml:id="br0">
      <inkml:brushProperty name="width" value="0.025" units="cm"/>
      <inkml:brushProperty name="height" value="0.025" units="cm"/>
    </inkml:brush>
  </inkml:definitions>
  <inkml:trace contextRef="#ctx0" brushRef="#br0">160 107 16111,'-64'115'5843,"47"-87"-4394,0 0-1,2 1 0,1 1 0,-15 46 1,28-74-1434,1-1 0,-1 0 0,1 1 0,-1-1 0,1 0 0,0 1 0,-1-1 0,1 1 0,0-1 0,0 1 0,0-1 0,0 0 0,0 1 0,1-1 1,-1 1-1,0-1 0,1 1 0,-1-1 0,1 0 0,1 3 0,-2-4-4,1 1-1,0-1 1,0 0 0,0 0-1,0 0 1,0 1 0,0-1-1,0 0 1,0 0 0,-1 0-1,1-1 1,0 1 0,0 0-1,0 0 1,0 0 0,0-1-1,0 1 1,-1 0 0,1-1-1,0 1 1,0-1 0,0 1-1,0-1 1,8-5 29,0-1 1,-1 1-1,1-1 0,6-9 1,-3 2-229,-2 0 0,0-1 1,0 0-1,-1-1 0,-1 0 1,-1-1-1,10-32 0,-10 27 88,-2-1 0,0 0 0,-1 0 0,0-32 0,-4 61 131,0-1 1,0 0 0,0 1-1,1-1 1,-1 0 0,1 0-1,1 0 1,-1 0 0,1 1-1,2 3 1,-2-7-27,-1 0 0,1 0-1,0 0 1,0 0 0,0 0 0,0 0 0,0-1 0,0 0-1,1 1 1,-1-1 0,1 0 0,-1 0 0,1 0-1,-1 0 1,1 0 0,-1-1 0,1 1 0,-1-1 0,1 0-1,0 0 1,-1 0 0,5 0 0,2-1 22,0 0 0,-1-1 0,1 1 0,0-2 1,-1 0-1,1 0 0,-1 0 0,0-1 0,0 0 0,-1 0 0,1-1 1,-1 0-1,0-1 0,10-9 0,-3 2 3,-2 0-1,1 0 1,-2-1-1,0-1 1,-1 0-1,11-20 1,-31 57 96,1-1 1,1 2 0,0-1-1,2 1 1,1 0-1,-4 36 1,9-58-109,0 0 0,0 0 0,0 1 0,1-1 0,-1 0-1,0 0 1,0 0 0,1 0 0,-1 0 0,0 0 0,1 1 0,-1-1 0,1 0 0,-1 0 0,1 0 0,0 0-1,0-1 1,-1 1 0,1 0 0,0 0 0,0 0 0,0-1 0,0 1 0,0 0 0,0-1 0,0 1 0,1 0-1,1 0 11,1 0-1,-1 0 0,0-1 0,1 0 0,-1 1 0,0-1 0,0 0 0,1 0 0,5-2 0,3 0 47,0-1 0,0-1 0,0 0 0,18-9 0,1-4 31,0-1-1,33-27 0,-54 38-147,0-1 1,-1-1 0,0 0-1,0 0 1,0-1-1,-1 0 1,-1-1-1,0 1 1,8-18-1,-13 17-331,-11 16 164,-10 15 132,8-6 224,1 0 0,1 1-1,0-1 1,1 2-1,1-1 1,0 1-1,1 0 1,1 0 0,0 1-1,-2 20 1,6-35-145,1 0-1,0 0 1,0-1 0,0 1-1,0 0 1,0 0 0,0 0-1,1 0 1,-1 0 0,1 0-1,-1-1 1,1 1 0,0 0-1,0 0 1,0-1 0,0 1-1,0-1 1,0 1 0,0-1-1,0 1 1,1-1 0,-1 1-1,0-1 1,1 0 0,-1 0-1,1 0 1,0 0 0,-1 0-1,1 0 1,0 0 0,-1-1-1,1 1 1,0 0 0,0-1-1,0 0 1,0 1 0,0-1-1,-1 0 1,1 0 0,2 0-1,1 0-472,0 0-1,0-1 0,-1 1 0,1-1 0,0 0 0,-1 0 1,1-1-1,0 1 0,-1-1 0,0 0 0,1-1 0,-1 1 1,0-1-1,0 1 0,4-5 0,14-18-6526</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249"/>
    </inkml:context>
    <inkml:brush xml:id="br0">
      <inkml:brushProperty name="width" value="0.025" units="cm"/>
      <inkml:brushProperty name="height" value="0.025" units="cm"/>
    </inkml:brush>
  </inkml:definitions>
  <inkml:trace contextRef="#ctx0" brushRef="#br0">11 1 15407,'0'0'5221,"-10"59"-4869,18-35-352,7-3-1057,9-2-2178,6 0-4004</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593"/>
    </inkml:context>
    <inkml:brush xml:id="br0">
      <inkml:brushProperty name="width" value="0.025" units="cm"/>
      <inkml:brushProperty name="height" value="0.025" units="cm"/>
    </inkml:brush>
  </inkml:definitions>
  <inkml:trace contextRef="#ctx0" brushRef="#br0">192 1 1794,'-12'3'13116,"-2"0"-11454,-14 4 787,0 0-1,1 2 1,-36 16-1,62-24-2371,0-1 0,0 1-1,-1-1 1,1 1 0,0-1-1,0 1 1,0 0 0,0 0-1,0-1 1,0 1 0,0 0-1,0 0 1,0 0 0,1 0-1,-1 0 1,0 0 0,1 0-1,-1 0 1,0 2 0,1-2-85,1 0 0,-1-1 0,1 1 0,-1-1 0,1 1 0,-1-1 1,1 1-1,-1-1 0,1 1 0,0-1 0,-1 1 0,1-1 0,0 0 0,-1 1 0,1-1 0,0 0 1,-1 0-1,1 0 0,0 1 0,0-1 0,-1 0 0,1 0 0,1 0 0,63 0-2561,-55 0 1985,45-4-3874,-40 2 3145,-1 1 0,1 0-1,-1 1 1,1 0 0,20 4 0,-32-3 1305,-1-1 1,0 1-1,1 0 1,-1 0-1,0 0 1,0 0-1,0 0 1,0 1-1,0-1 1,0 1-1,3 2 1,-4-2 228,1-1 1,-1 1 0,0 0-1,0 0 1,0-1 0,0 1-1,-1 0 1,1 0-1,0 0 1,-1 0 0,1 0-1,-1 0 1,0 0 0,0 0-1,0 0 1,0 1 0,0-1-1,0 2 1,-1 0 232,0 1 0,0-1 0,0 0 0,-1 0 0,0 1 0,0-1 1,0 0-1,0 0 0,0-1 0,-1 1 0,0 0 0,1-1 0,-2 0 0,-5 6 1,-2-1 12,0 0 1,0-1-1,-1-1 1,1 0-1,-1 0 1,-1-2-1,1 1 0,-1-1 1,0-1-1,0 0 1,0-1-1,0-1 1,-14 1-1,26-2-518,-1 0-1,1 0 0,0 0 0,0 0 0,-1 0 0,1 0 0,0 0 0,0-1 0,-1 1 0,1 0 0,0-1 0,0 1 0,0-1 0,0 1 1,0-1-1,-1 0 0,1 0 0,0 1 0,1-1 0,-1 0 0,0 0 0,0 0 0,0 0 0,0 0 0,1 0 0,-1 0 0,0 0 0,0-2 1,-2-37-7417,4 15 421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1.966"/>
    </inkml:context>
    <inkml:brush xml:id="br0">
      <inkml:brushProperty name="width" value="0.025" units="cm"/>
      <inkml:brushProperty name="height" value="0.025" units="cm"/>
    </inkml:brush>
  </inkml:definitions>
  <inkml:trace contextRef="#ctx0" brushRef="#br0">0 162 18962,'0'0'11985,"8"0"-10731,26-6-1191,0-1 0,-1-1 0,-1-2 0,1-1 0,-2-2-1,1-1 1,-2-1 0,32-22 0,-33 12-63,-28 14 0,-19 6 0,2 6 0,1 0 0,0 2 0,0 0 0,0 0 0,0 1 0,0 1 0,1 0 0,-24 13 0,28-13 0,1 0 0,0 1 0,0 0 0,1 0 0,0 1 0,0 0 0,0 1 0,1-1 0,0 1 0,0 1 0,1-1 0,0 1 0,-7 16 0,12-22-7,-1-1 0,1 1 0,0 0 0,0 0 0,1 0 0,-1 0 0,1 0 0,-1 0 0,1 0 0,0 0 0,0 0 0,0 0 0,1 0 0,-1 0 0,1 0 0,-1 0 0,1 0 0,0 0 0,0 0 0,2 4 0,0-4-30,-1 0 1,1 0-1,0-1 0,0 1 0,0-1 1,0 1-1,0-1 0,0 0 1,1 0-1,-1 0 0,1-1 1,-1 1-1,8 1 0,8 2-389,-1-2 0,1-1-1,0 0 1,0-1-1,25-2 1,8-6-5436,-1-13-4788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432"/>
    </inkml:context>
    <inkml:brush xml:id="br0">
      <inkml:brushProperty name="width" value="0.025" units="cm"/>
      <inkml:brushProperty name="height" value="0.025" units="cm"/>
    </inkml:brush>
  </inkml:definitions>
  <inkml:trace contextRef="#ctx0" brushRef="#br0">20 1 13357,'0'0'14360,"-2"8"-12849,-1 3-1186,0-2-60,0 1 0,1-1 0,0 1 0,0 0 1,1 0-1,0-1 0,1 1 0,1 18 1,1-26-251,-1 0 0,1 0 0,0 0 0,0-1 0,0 1 0,0 0 0,0-1 0,0 1 0,0-1 0,0 0 0,0 0 0,1 0 0,-1 0 0,0 0 0,1 0 0,-1 0 0,1-1 0,-1 0 0,1 1 0,-1-1 0,1 0 0,-1 0 0,5-1 0,62-4 185,-46 0-252,-1-2 0,0 0 0,-1-1 0,39-22 0,-31 16-195,46-17 1,-75 30 239,1 1 1,0 0-1,0-1 0,0 1 0,0 0 0,0 0 0,0 0 0,-1 0 1,1 0-1,0 0 0,0 0 0,0 0 0,0 0 0,0 0 0,0 0 1,0 0-1,-1 1 0,1-1 0,0 0 0,0 1 0,0-1 0,0 0 0,-1 1 1,1-1-1,0 1 0,0 0 0,0 0 0,0 1 2,0 0 0,0 0 0,0 0 0,0 0 0,0 0 0,-1 0 0,1 0 0,-1 0 1,1 0-1,-1 0 0,0 0 0,0 3 0,-1 12 55,-1 1-1,-6 27 1,4-20 95,3-22-137,1-1-1,-1 0 1,1 0 0,0 1 0,0-1-1,0 0 1,0 1 0,0-1 0,1 0-1,-1 0 1,0 1 0,1-1 0,0 0-1,0 0 1,-1 0 0,1 0 0,1 1-1,-1-1 1,0-1 0,0 1 0,1 0-1,-1 0 1,3 2 0,-1-3 10,0 1-1,0-1 1,0 0-1,1-1 1,-1 1 0,0-1-1,0 1 1,1-1 0,-1 0-1,0 0 1,1 0-1,-1 0 1,0-1 0,0 0-1,0 1 1,5-3 0,5-1-7,1-1 0,-1 0 1,0-1-1,0 0 0,-1-2 1,0 1-1,20-17 0,-25 18-446,1-1 0,-1 0 0,-1 0 0,1-1 0,-1 1 0,0-1 0,4-10 0,-15 20-7286,-32 32 3425,24-21-941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2.777"/>
    </inkml:context>
    <inkml:brush xml:id="br0">
      <inkml:brushProperty name="width" value="0.025" units="cm"/>
      <inkml:brushProperty name="height" value="0.025" units="cm"/>
    </inkml:brush>
  </inkml:definitions>
  <inkml:trace contextRef="#ctx0" brushRef="#br0">1 1 14798,'0'0'15631,"30"17"-32319</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307"/>
    </inkml:context>
    <inkml:brush xml:id="br0">
      <inkml:brushProperty name="width" value="0.025" units="cm"/>
      <inkml:brushProperty name="height" value="0.025" units="cm"/>
    </inkml:brush>
  </inkml:definitions>
  <inkml:trace contextRef="#ctx0" brushRef="#br0">13 1 19378,'0'0'2819,"0"59"64,0-18-705,-4 7-481,-1 1-704,2-2-640,3-5-257,0-7-64,0-10-385,9-10-864,2-5-993,0-10-801,-7 0-1409,-4-21-3972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5.797"/>
    </inkml:context>
    <inkml:brush xml:id="br0">
      <inkml:brushProperty name="width" value="0.025" units="cm"/>
      <inkml:brushProperty name="height" value="0.025" units="cm"/>
    </inkml:brush>
  </inkml:definitions>
  <inkml:trace contextRef="#ctx0" brushRef="#br0">113 0 320,'0'0'15044,"-8"12"-9343,-16 21-3706,9-16-288,2 2-1,0 0 1,1 0-1,-15 32 1,27-50-1694,0-1 0,0 1 0,0 0 0,0-1 0,0 1 1,0-1-1,0 1 0,0-1 0,0 1 0,0-1 0,0 1 1,0 0-1,0-1 0,1 1 0,-1-1 0,0 1 0,0-1 1,1 1-1,-1-1 0,0 1 0,1-1 0,-1 0 0,0 1 1,1-1-1,-1 1 0,1-1 0,-1 0 0,1 1 0,-1-1 1,0 0-1,1 1 0,0-1 0,-1 0 0,1 0 0,-1 0 1,1 1-1,-1-1 0,1 0 0,-1 0 0,1 0 0,-1 0 1,1 0-1,0 0 0,-1 0 0,1 0 0,-1 0 0,1 0 1,-1-1-1,1 1 0,-1 0 0,1 0 0,-1 0 0,1-1 1,0 1-1,35-10 79,27-25 121,-53 28-292,0 1 0,0 0 0,0 1 0,1 0 0,0 0 1,0 1-1,0 0 0,1 1 0,17-2 0,-27 5 55,0 0 1,-1 0-1,1 1 0,-1-1 1,1 1-1,-1-1 1,1 1-1,-1 0 0,0 0 1,1 0-1,-1-1 0,0 1 1,1 0-1,-1 0 1,0 1-1,0-1 0,0 0 1,0 0-1,0 1 1,0-1-1,0 0 0,-1 1 1,1-1-1,0 1 1,-1-1-1,1 1 0,-1-1 1,0 1-1,1-1 1,-1 1-1,0-1 0,0 1 1,0 0-1,0 1 0,-1 69 350,0-59-231,0 1-41,1-11-37,-1-1 0,1 1 0,0 0-1,0 0 1,0 0 0,0 0 0,1 0-1,-1 0 1,2 4 0,-1-6-9,-1-1 0,1 1 0,0 0 1,0 0-1,0-1 0,-1 1 0,1 0 0,0-1 0,0 1 1,0-1-1,0 1 0,0-1 0,0 0 0,0 1 0,0-1 1,0 0-1,1 0 0,-1 0 0,0 0 0,0 0 0,0 0 1,0 0-1,0 0 0,0 0 0,0 0 0,0-1 0,0 1 1,0 0-1,0-1 0,2 0 0,7-2 46,0-2 0,0 1-1,0-1 1,0-1 0,-1 0 0,0 0-1,13-12 1,-15 12-189,-1 0-1,1 1 1,0 0 0,1 0-1,-1 0 1,1 1 0,0 0 0,0 1-1,0 0 1,0 0 0,0 0-1,17-1 1,-24 5 100,-1 0 1,1 0-1,0 0 0,0 0 1,-1 0-1,1 0 0,-1 0 1,1 0-1,-1 0 0,1 1 1,-1-1-1,0 0 0,0 0 1,0 1-1,1-1 0,-1 0 1,0 0-1,-1 1 0,1-1 1,0 0-1,-1 2 0,-1 32-3895,1-28-2032</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666"/>
    </inkml:context>
    <inkml:brush xml:id="br0">
      <inkml:brushProperty name="width" value="0.025" units="cm"/>
      <inkml:brushProperty name="height" value="0.025" units="cm"/>
    </inkml:brush>
  </inkml:definitions>
  <inkml:trace contextRef="#ctx0" brushRef="#br0">1 35 17136,'0'0'7207,"68"-33"-6150,-32 32 32,6 1-64,8 0-577,1 0-287,-2 0-97,-3 0-64,-9 0-705,-13 3-1601,-11 5-673,-13 1-929,0 4-3427,-25 1-1793</inkml:trace>
  <inkml:trace contextRef="#ctx0" brushRef="#br0" timeOffset="1">38 184 6374,'0'0'18193,"87"40"-16751,-31-49-674,3-4-543,5 0-129,-10 3-64,-9 1-96,-15 8-1858,-15 1-1473,-26 13-9065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3.994"/>
    </inkml:context>
    <inkml:brush xml:id="br0">
      <inkml:brushProperty name="width" value="0.025" units="cm"/>
      <inkml:brushProperty name="height" value="0.025" units="cm"/>
    </inkml:brush>
  </inkml:definitions>
  <inkml:trace contextRef="#ctx0" brushRef="#br0">1 104 11339,'0'0'9737,"67"25"-8552,-13-27-128,7-12-416,4-5-449,-2-4-128,-2 1-128,-15-1-2723,-10-3-6021</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365"/>
    </inkml:context>
    <inkml:brush xml:id="br0">
      <inkml:brushProperty name="width" value="0.025" units="cm"/>
      <inkml:brushProperty name="height" value="0.025" units="cm"/>
    </inkml:brush>
  </inkml:definitions>
  <inkml:trace contextRef="#ctx0" brushRef="#br0">46 104 18225,'-7'9'2696,"4"-5"-2213,-21 30 1678,22-32-1925,1 0 1,0 0 0,0 0-1,0 0 1,0 1 0,0-1 0,0 0-1,0 1 1,1-1 0,0 0-1,-1 1 1,1-1 0,0 1 0,0-1-1,0 1 1,1 2 0,0-4-191,0 0 0,0 0 1,0-1-1,1 1 0,-1 0 0,0 0 1,1-1-1,-1 1 0,0-1 0,1 1 1,-1-1-1,1 1 0,-1-1 0,1 0 1,-1 0-1,1 0 0,-1 0 0,1 0 1,-1 0-1,1 0 0,2-1 0,34-4 149,-24 1-244,0-1 0,0 0 0,-1-1 0,0-1 0,0 0 0,-1-1 0,23-18 0,-28 21-7,1-1-1,-1-1 1,-1 0 0,1 0-1,-1 0 1,-1 0 0,1-1 0,-1 0-1,-1 0 1,1-1 0,-1 1-1,-1-1 1,4-13 0,-7 12 457,-5 14-235,-7 13 36,8-6-72,0 0 1,0 0-1,1 0 1,0 1-1,1-1 1,0 1-1,1-1 1,0 1-1,1-1 1,2 24 0,-1-33-110,0 0 1,0 0-1,0 0 1,1 0 0,-1 0-1,0 0 1,1 0 0,-1-1-1,1 1 1,0 0-1,-1-1 1,1 1 0,0-1-1,0 0 1,0 0-1,0 1 1,0-1 0,0-1-1,0 1 1,1 0 0,-1 0-1,0-1 1,0 1-1,1-1 1,-1 0 0,0 0-1,1 0 1,-1 0-1,0 0 1,1 0 0,2-1-1,7 0-65,-1-1 0,0 0 0,0 0 0,0-1 0,13-6 0,2-3-48,-18 8-19,0 0-1,0 0 1,0 1 0,1 0-1,0 1 1,-1 0 0,18-2-1,-24 16 1873,-3-8-567,3-13-652,4-31-590,2-71 0,25 124-5120,26 5-5220,-19-12-609</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4.692"/>
    </inkml:context>
    <inkml:brush xml:id="br0">
      <inkml:brushProperty name="width" value="0.025" units="cm"/>
      <inkml:brushProperty name="height" value="0.025" units="cm"/>
    </inkml:brush>
  </inkml:definitions>
  <inkml:trace contextRef="#ctx0" brushRef="#br0">180 49 17649,'0'0'3277,"-12"-1"167,7 0-3241,-1-1 124,0 1 1,0 0-1,0 0 0,-1 1 1,1-1-1,0 1 1,-1 1-1,1-1 1,0 1-1,-1 0 0,1 1 1,0-1-1,0 1 1,0 1-1,0-1 0,0 1 1,1 0-1,-1 0 1,1 0-1,-10 9 0,13-10-284,-1 1-1,1-1 0,0 1 0,0 0 1,0 0-1,0 0 0,0 0 1,1 0-1,-1 0 0,1 1 0,0-1 1,0 0-1,0 1 0,0-1 0,1 1 1,-1-1-1,1 1 0,0-1 0,0 1 1,1 5-1,0-6-25,0 0-1,0-1 1,0 1-1,0-1 1,0 1-1,1-1 1,-1 0 0,1 1-1,0-1 1,0 0-1,0 0 1,0 0-1,0 0 1,0-1 0,0 1-1,0 0 1,1-1-1,-1 0 1,1 1 0,-1-1-1,1 0 1,0 0-1,-1-1 1,1 1-1,5 0 1,5 1-17,0 0 0,0-1 0,0-1 0,1 0 0,-1-1 0,0-1 0,0 0 0,0 0 0,13-5 0,-19 5 0,0 0 0,-1-1 0,1 0 0,-1 0 0,0 0 0,1-1 0,-2 0 0,1 0 0,0 0 0,-1-1 0,0 0 0,0 0 0,0 0 0,-1-1 0,0 0 0,0 0 0,0 0 0,4-10 0,-7 14 0,0-1-1,0 1 1,0-1 0,0 1-1,-1-1 1,1 1 0,-1-1-1,1 0 1,-1 1 0,0-1-1,0 1 1,-1-1 0,1 0-1,0 1 1,-1-1 0,1 0-1,-1 1 1,0-1 0,0 1-1,0 0 1,0-1-1,-1 1 1,1 0 0,-1-1-1,1 1 1,-1 0 0,0 0-1,1 0 1,-1 1 0,0-1-1,0 0 1,-1 1 0,1-1-1,0 1 1,0 0 0,-1-1-1,1 1 1,-5-1 0,0 0-55,0 0 0,0 0 1,0 1-1,0-1 0,0 2 0,0-1 1,0 1-1,0 0 0,0 1 0,0-1 1,0 1-1,0 1 0,-12 3 1,6 5-3270,8-2-2348</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5.422"/>
    </inkml:context>
    <inkml:brush xml:id="br0">
      <inkml:brushProperty name="width" value="0.025" units="cm"/>
      <inkml:brushProperty name="height" value="0.025" units="cm"/>
    </inkml:brush>
  </inkml:definitions>
  <inkml:trace contextRef="#ctx0" brushRef="#br0">268 104 17585,'0'0'3464,"-5"-8"-101,1 3-3131,0 1 0,0 0 0,-1 0 0,1 0-1,-1 0 1,0 1 0,0 0 0,0 0-1,0 0 1,0 0 0,-1 1 0,1 0-1,-1 0 1,0 0 0,1 1 0,-1 0 0,0 0-1,0 1 1,0-1 0,0 1 0,0 0-1,0 1 1,-8 1 0,8-1-234,0 0 1,0 0-1,0 1 1,0 0-1,0 0 1,0 0-1,1 0 1,-1 1-1,1 0 1,0 0-1,0 1 0,0 0 1,0 0-1,0 0 1,1 0-1,0 0 1,0 1-1,0 0 1,0 0-1,1 0 0,0 0 1,0 1-1,0-1 1,1 1-1,0 0 1,0 0-1,0 0 1,1 0-1,0 0 1,-1 10-1,2-15-10,1 1 0,-1-1 0,1 0 0,-1 0 0,1 1-1,-1-1 1,1 0 0,0 0 0,0 0 0,-1 0 0,1 0 0,0 0 0,0 0 0,0 0 0,0 0-1,0-1 1,1 1 0,-1 0 0,0 0 0,0-1 0,0 1 0,1-1 0,-1 1 0,0-1 0,0 0 0,1 0-1,-1 1 1,0-1 0,1 0 0,-1 0 0,0 0 0,1 0 0,-1 0 0,0-1 0,1 1 0,-1 0-1,2-1 1,6 0-36,-1-1 0,1 0 1,-1 0-1,16-7 0,4-6-122,-1-2 1,0-1-1,-2-1 1,0-2-1,-1 0 1,-1-1-1,24-31 1,-63 112-226,-27 38 1208,-4-3 0,-116 174 0,158-262-1252,-16 21-207,5-18-7024,12-12 1622,3-10-2947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045"/>
    </inkml:context>
    <inkml:brush xml:id="br0">
      <inkml:brushProperty name="width" value="0.025" units="cm"/>
      <inkml:brushProperty name="height" value="0.025" units="cm"/>
    </inkml:brush>
  </inkml:definitions>
  <inkml:trace contextRef="#ctx0" brushRef="#br0">121 8 14958,'0'0'13944,"-10"3"-13474,3 0-418,-1 0-1,1 1 1,0 0 0,1 0 0,-1 1 0,1 0 0,0 0 0,-11 11-1,13-11-43,0-1 0,0 1-1,1 0 1,-1 0 0,1 0 0,0 1-1,1-1 1,-1 1 0,1-1-1,0 1 1,0 0 0,1 0-1,0 0 1,-1 11 0,2-17-5,1 1 1,-1 0-1,1-1 1,-1 1-1,1-1 1,-1 1-1,1 0 1,-1-1 0,1 1-1,0-1 1,-1 0-1,1 1 1,0-1-1,-1 0 1,1 1-1,0-1 1,0 0-1,-1 1 1,1-1-1,0 0 1,0 0-1,0 0 1,-1 0 0,1 0-1,0 0 1,0 0-1,-1 0 1,1 0-1,0 0 1,1-1-1,29-3 101,-16-1-152,-1-1-1,1 0 1,-1 0-1,0-2 1,-1 0-1,1 0 1,-2-1 0,1-1-1,-1 0 1,-1-1-1,0 0 1,17-22-1,-19 8 336,-13 27-105,-4 12-101,7-13-453,-8 24 820,9-18-9620</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497"/>
    </inkml:context>
    <inkml:brush xml:id="br0">
      <inkml:brushProperty name="width" value="0.025" units="cm"/>
      <inkml:brushProperty name="height" value="0.025" units="cm"/>
    </inkml:brush>
  </inkml:definitions>
  <inkml:trace contextRef="#ctx0" brushRef="#br0">143 98 16848,'0'0'1399,"2"-8"736,1-1-1472,1-1 388,-1 1 1,-1-1-1,1 0 1,-2-1-1,2-10 1,-4 21-1007,1-1-1,0 1 1,-1-1 0,1 0-1,0 1 1,-1-1-1,1 1 1,-1-1 0,1 1-1,-1-1 1,1 1 0,-1 0-1,0-1 1,1 1 0,-1 0-1,1-1 1,-1 1 0,0 0-1,1 0 1,-1-1 0,0 1-1,1 0 1,-1 0 0,0 0-1,0 0 1,1 0 0,-1 0-1,0 0 1,1 0 0,-1 0-1,0 0 1,1 1 0,-1-1-1,0 0 1,1 0 0,-1 1-1,0-1 1,1 0 0,-2 1-1,-29 12 230,22-7-195,0 1 0,0 0 0,1 0-1,0 1 1,1 0 0,-1 1 0,2 0-1,-1 0 1,1 0 0,1 0 0,-1 1-1,2 0 1,-1 1 0,1-1 0,-3 14-1,7-22-67,0-1-1,0 0 1,0 0-1,0 0 1,1 0-1,-1 1 1,0-1-1,0 0 1,1 0-1,-1 0 1,1 0 0,-1 0-1,1 0 1,-1 0-1,1 0 1,0 0-1,-1 0 1,1 0-1,0 0 1,0 0-1,0 0 1,-1-1-1,1 1 1,0 0-1,0-1 1,0 1-1,0-1 1,1 1-1,-1-1 1,0 1-1,0-1 1,0 0-1,0 1 1,0-1-1,0 0 1,1 0-1,-1 0 1,0 0-1,0 0 1,0 0-1,1 0 1,-1 0-1,0-1 1,0 1-1,0 0 1,1-1-1,6-1 18,0 1-1,0-1 0,0-1 0,0 0 0,12-5 0,3-6-287,0-1 0,-2-1 0,1-1 0,-2 0 0,0-2 0,32-39 0,-42 42 188,-14 16-81,-21 25-7,14-11 344,0 1-1,1 0 1,1 0-1,0 1 0,1 0 1,1 1-1,1 0 1,0 0-1,1 0 1,-4 31-1,9-47-173,-1-1 0,1 1 0,0 0 0,0 0-1,0 0 1,0 0 0,0 0 0,0 0 0,1-1 0,-1 1-1,0 0 1,0 0 0,1 0 0,-1 0 0,0-1 0,1 1-1,-1 0 1,1 0 0,-1-1 0,1 1 0,-1 0 0,1-1 0,0 1-1,-1-1 1,1 1 0,0-1 0,-1 1 0,1-1 0,0 1-1,0-1 1,-1 1 0,1-1 0,0 0 0,0 0 0,0 1-1,0-1 1,-1 0 0,1 0 0,0 0 0,0 0 0,0 0 0,0 0-1,0 0 1,-1 0 0,1 0 0,0 0 0,0-1 0,0 1-1,0 0 1,-1-1 0,3 0 0,2-1-194,1 0 1,-1 0-1,1-1 0,-1 0 0,0 0 1,7-6-1,0-2-2816,0 0 0,18-25 0,-2 0-6455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6.842"/>
    </inkml:context>
    <inkml:brush xml:id="br0">
      <inkml:brushProperty name="width" value="0.025" units="cm"/>
      <inkml:brushProperty name="height" value="0.025" units="cm"/>
    </inkml:brush>
  </inkml:definitions>
  <inkml:trace contextRef="#ctx0" brushRef="#br0">189 0 14638,'0'0'5408,"-10"1"-1186,3 0-3707,-76 13 4563,76-12-4836,0-1 0,1 1 0,-1 1 1,1-1-1,0 1 0,0 0 0,0 1 0,0-1 0,0 1 1,1 1-1,-7 5 0,11-10-252,1 1 0,-1-1 0,0 1 0,1-1 0,-1 1 0,1 0 0,-1-1 0,1 1 1,-1 0-1,1-1 0,-1 1 0,1 0 0,-1 0 0,1-1 0,0 1 0,0 0 0,-1 0 0,1 0 0,0-1 0,0 1 0,0 0 0,0 0 0,0 0 0,0 0 1,0-1-1,0 1 0,0 0 0,1 0 0,-1 0 0,0-1 0,0 1 0,1 0 0,-1 0 0,1-1 0,-1 1 0,0 0 0,1 0 0,-1-1 0,1 1 0,0-1 0,-1 1 1,1 0-1,-1-1 0,1 1 0,0-1 0,0 0 0,-1 1 0,1-1 0,0 1 0,0-1 0,-1 0 0,1 0 0,0 1 0,0-1 0,0 0 0,-1 0 0,1 0 1,1 0-1,57 5-947,-52-5 840,-2 0 32,75 7-1568,-75-7 1574,0 1 1,-1 0-1,1 0 1,-1 1 0,1-1-1,-1 1 1,0 0-1,1 0 1,-1 1-1,0-1 1,0 1-1,-1 0 1,1 0-1,5 6 1,-8-8 105,-1-1 0,1 1 0,0 0 0,-1 0 0,1 0-1,-1 0 1,1 0 0,-1 0 0,0 0 0,1 0 0,-1 0 0,0 0 0,0 1 0,0-1-1,0 0 1,0 0 0,0 0 0,0 0 0,0 0 0,0 0 0,0 0 0,-1 0 0,1 0 0,0 0-1,-2 2 1,1 0 71,-1-1 1,0 0-1,0 0 0,0 0 0,0 0 0,0 0 0,0 0 0,0 0 0,-6 2 0,-4 3 354,-2-1 0,1-1 0,-15 5 0,25-9-379,-8 2 49,0 0 1,-1-1 0,1-1 0,-1 1 0,0-2-1,-15 0 1,27 0-200,-1 0 0,1 0-1,-1 0 1,1 0 0,-1 0 0,1 0-1,-1-1 1,1 1 0,-1 0 0,1 0-1,-1 0 1,1-1 0,-1 1 0,1 0-1,0 0 1,-1-1 0,1 1 0,-1 0-1,1-1 1,0 1 0,-1 0 0,1-1-1,0 1 1,0-1 0,-1 1 0,1-1-1,0 1 1,-1-1 0,1 0-325,0 0 1,0 0 0,0 0 0,0 0-1,0 0 1,1 0 0,-1 0-1,0 0 1,0 0 0,0 0-1,1 1 1,-1-1 0,1 0 0,-1 0-1,1 0 1,-1 0 0,1 1-1,-1-1 1,1 0 0,-1 0-1,1 1 1,0-1 0,0 1 0,0-1-1,18-9-6741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186"/>
    </inkml:context>
    <inkml:brush xml:id="br0">
      <inkml:brushProperty name="width" value="0.025" units="cm"/>
      <inkml:brushProperty name="height" value="0.025" units="cm"/>
    </inkml:brush>
  </inkml:definitions>
  <inkml:trace contextRef="#ctx0" brushRef="#br0">94 1 14446,'0'0'16880,"-50"40"-16560,32-8-32,3 0-32,7-3-127,5-7-129,3-6-161,3-8-1088,8-8-865,4 0-1633,0-15-1891,-1-10-4003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7.532"/>
    </inkml:context>
    <inkml:brush xml:id="br0">
      <inkml:brushProperty name="width" value="0.025" units="cm"/>
      <inkml:brushProperty name="height" value="0.025" units="cm"/>
    </inkml:brush>
  </inkml:definitions>
  <inkml:trace contextRef="#ctx0" brushRef="#br0">0 0 18770,'0'0'11979,"0"15"-21268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7.415"/>
    </inkml:context>
    <inkml:brush xml:id="br0">
      <inkml:brushProperty name="width" value="0.025" units="cm"/>
      <inkml:brushProperty name="height" value="0.025" units="cm"/>
    </inkml:brush>
  </inkml:definitions>
  <inkml:trace contextRef="#ctx0" brushRef="#br0">4 6 13036,'0'-5'9385,"-3"11"-8904,3 25-481,0-1 32,0 6 0,0-2-96,3-3-1121,9-6-353,5-10-256,2-10-1345,1-5-1953,1-10-4005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205"/>
    </inkml:context>
    <inkml:brush xml:id="br0">
      <inkml:brushProperty name="width" value="0.025" units="cm"/>
      <inkml:brushProperty name="height" value="0.025" units="cm"/>
    </inkml:brush>
  </inkml:definitions>
  <inkml:trace contextRef="#ctx0" brushRef="#br0">203 176 16271,'0'0'9311,"-9"-7"-7208,3 2-1861,5 3-203,-1 0 0,1 0 0,-1 0 0,0 0 0,0 1 0,0-1-1,0 1 1,0-1 0,0 1 0,0 0 0,0 0 0,-1 0 0,1 0 0,0 0 0,-1 0 0,1 1-1,-1-1 1,1 1 0,-1-1 0,1 1 0,-1 0 0,1 0 0,-1 0 0,1 1 0,-1-1 0,1 1-1,-1-1 1,1 1 0,-4 1 0,-4 4-33,0 0-1,1 1 0,0 0 1,0 0-1,1 1 0,0 0 1,0 1-1,1 0 0,0 0 1,1 0-1,0 1 0,0 0 1,-7 20-1,12-30-8,1 1-1,0 0 1,0-1 0,-1 1-1,1 0 1,0 0 0,0-1 0,0 1-1,0 0 1,0-1 0,0 1-1,0 0 1,1 0 0,-1-1-1,0 1 1,0 0 0,0-1 0,1 1-1,-1 0 1,0-1 0,1 1-1,-1-1 1,0 1 0,1-1 0,-1 1-1,1 0 1,-1-1 0,1 1-1,0-1 1,22 3 20,26-18 124,-24 4-240,-1-1 0,0-2 0,-1 0 0,0-2 0,-1 0 0,-1-2 0,-1 0 0,0-1 0,-1-1 0,-1-1 0,-1-1 0,19-31 0,-26 28 152,-10 25-58,-1 1 0,1-1 0,0 0 0,-1 0 0,1 0 0,0 0 0,0 0 0,-1 1 0,1-1 0,0 0 0,-1 0 0,1 0 0,0 0 0,-1 0 0,1 0 0,0 0 0,-1 0 0,1 0 0,0 0 0,-1 0 0,1 0 0,0 0 0,0 0 0,-1-1 0,1 1 0,0 0 0,-1 0 0,1 0 0,0 0 0,0 0 0,-1-1 0,1 1 0,0 0 0,0 0 0,-1-1 0,1 1 0,0 0 0,0 0 0,0-1 0,-1 1 0,1 0 0,0 0 0,0-1 0,0 1 0,0 0 0,0-1 0,0 1 0,0 0 0,0-1 0,0 1 0,0 0 0,0-1 0,0 0 0,0 2-7,-9 9 83,1 0 0,1 1 0,-1 0 0,2 1 0,0-1 0,0 1 0,1 0 0,1 1 0,0-1 0,0 1 0,2 0 0,-1 0 0,2 0 0,-1 0 1,2 23-1,1-34-43,-1 0 1,1 0 0,0 0-1,0 0 1,0 0-1,0 0 1,0-1 0,0 1-1,1 0 1,-1-1 0,0 1-1,1 0 1,0-1-1,-1 0 1,1 1 0,0-1-1,-1 0 1,1 0 0,0 0-1,0 0 1,0 0 0,0 0-1,0-1 1,0 1-1,0-1 1,0 1 0,1-1-1,-1 0 1,0 0 0,0 0-1,0 0 1,3 0-1,3-1 23,1 1 0,-1-1 0,0 0-1,0-1 1,0 0 0,0 0 0,10-4-1,-8 1-69,0-1 0,0 0 0,-1 0 0,0 0 0,0-1 0,-1-1 0,0 0 0,0 0 0,-1 0 0,0-1 0,0 0 0,-1 0 0,0-1 0,-1 0 0,8-19 0,-17 44-15,1 0 0,1 0 1,0 0-1,0 1 0,3 27 0,-1-42 56,0 1 0,0-1 0,1 1 0,-1-1 0,1 1 0,-1-1 0,1 1 0,0-1 0,0 0 0,-1 1 0,1-1 0,0 0 0,0 1 0,0-1 0,0 0 0,1 0 0,-1 0 0,0 0 0,0 0 0,1 0 0,-1 0 0,0-1 0,3 2 0,1-1 15,0 1 1,-1-1-1,1 0 1,-1-1-1,1 1 0,0-1 1,0 0-1,5-1 1,4 0 20,0-1 1,-1-1 0,1 0 0,23-10 0,-15 3-39,0-1 1,25-16 0,-41 23-41,-1 0-1,1 0 1,-1 0-1,1-1 1,-1 1 0,-1-1-1,1-1 1,-1 1-1,0-1 1,0 0 0,0 1-1,4-12 1,-7 16 15,-1 0 1,0 1-1,1-1 1,-1 0-1,0 0 1,1 0-1,-1 0 1,0 0 0,0 1-1,0-1 1,0 0-1,0 0 1,0 0-1,0 0 1,0 0-1,0 0 1,0 0-1,0 1 1,-1-1 0,1 0-1,0 0 1,0 0-1,-1 0 1,1 1-1,-1-1 1,1 0-1,-1 0 1,1 1 0,-2-2-1,0 1 0,1 1 0,-1 0 0,1-1 0,-1 1-1,1 0 1,-1 0 0,1 0 0,-1 0 0,0 0 0,1 0 0,-1 0 0,1 1-1,-1-1 1,1 1 0,-3 0 0,-3 2-2,-1 0-1,1 0 1,0 1 0,0 0-1,1 0 1,-7 5 0,7-4 63,1 0 1,0 1-1,0-1 1,0 1 0,1 0-1,0 0 1,0 0-1,1 1 1,0-1 0,0 1-1,0 0 1,1 0-1,0 0 1,-2 13 0,4-18-66,1 0 0,-1-1 0,1 1 1,-1 0-1,1 0 0,0-1 1,0 1-1,0 0 0,0-1 0,0 1 1,0-1-1,0 1 0,1-1 1,-1 1-1,0-1 0,1 0 0,-1 0 1,1 0-1,-1 0 0,1 0 1,0 0-1,0 0 0,-1 0 0,1-1 1,0 1-1,0-1 0,0 1 1,-1-1-1,1 0 0,0 0 0,0 0 1,3 0-1,7 1-942,0 0-1,0-1 1,0-1-1,11-1 1,6-8-5861,-3-7-5130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8.549"/>
    </inkml:context>
    <inkml:brush xml:id="br0">
      <inkml:brushProperty name="width" value="0.025" units="cm"/>
      <inkml:brushProperty name="height" value="0.025" units="cm"/>
    </inkml:brush>
  </inkml:definitions>
  <inkml:trace contextRef="#ctx0" brushRef="#br0">56 33 20435,'0'0'2531,"-53"-26"-1666,51 22-1538,2 1-3811</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6:59.188"/>
    </inkml:context>
    <inkml:brush xml:id="br0">
      <inkml:brushProperty name="width" value="0.025" units="cm"/>
      <inkml:brushProperty name="height" value="0.025" units="cm"/>
    </inkml:brush>
  </inkml:definitions>
  <inkml:trace contextRef="#ctx0" brushRef="#br0">241 97 9257,'0'0'2269,"10"-10"-54,33-34 1063,-26 18 160,-17 25-3281,1 1 0,-1 0 0,0-1 1,0 1-1,0-1 0,0 1 0,0-1 1,0 1-1,0-1 0,0 1 0,0-1 1,0 1-1,0-1 0,0 1 1,0-1-1,0 1 0,0-1 0,-1 1 1,1 0-1,0-1 0,0 1 0,0-1 1,-1 1-1,1-1 0,0 1 0,-1 0 1,1-1-1,-1 0 0,-1 1 54,0-1-1,0 1 1,1-1-1,-1 1 1,0 0-1,0-1 1,0 1-1,0 0 1,0 0-1,0 0 0,0 1 1,0-1-1,0 0 1,0 1-1,1 0 1,-1-1-1,-3 2 1,-5 3-75,-1 1-1,1 0 1,0 1-1,1 0 1,0 0 0,0 1-1,-11 12 1,-52 66 242,4 11-6,62-87-340,0 1 0,0 0 0,1 0 1,1 1-1,0 0 0,0 0 0,-2 16 1,6-26-33,-1 0 1,1 0 0,0 0-1,0 0 1,0 0 0,0 0 0,0 0-1,1 0 1,-1 0 0,1 0-1,-1 0 1,1 0 0,-1 0 0,1-1-1,0 1 1,0 0 0,0 0 0,0-1-1,0 1 1,1 0 0,-1-1-1,0 1 1,1-1 0,1 2 0,1-1 5,0 0 0,-1 0 0,1-1 0,0 1 0,0-1 0,0 0 0,0 0 0,0 0 0,0-1 1,1 1-1,4-1 0,6 0-10,0-1 1,-1-1-1,1 0 0,-1-1 1,27-9-1,39-25-128,-74 34 139,0-1-1,0 0 0,-1 0 0,1 0 0,-1-1 0,0 0 0,0 0 1,0 0-1,-1-1 0,6-8 0,-10 14 2,1-1 1,-1 1-1,0-1 1,0 1 0,1-1-1,-1 1 1,0-1-1,0 1 1,0-1-1,0 1 1,0-1-1,0 1 1,0-1-1,0 1 1,0-1-1,0 0 1,0 1-1,0-1 1,0 1-1,0-1 1,0 1-1,0-1 1,-1 1-1,1-1 1,0 1-1,0-1 1,-1 1-1,1-1 1,0 1-1,-1 0 1,1-1 0,0 1-1,-1-1 1,1 1-1,-1 0 1,1-1-1,0 1 1,-2-1-1,-27-4 160,-36 10-54,40-1-83,-11 1 159,-58 3 0,92-8-175,1 0-1,0 0 1,0 0 0,-1 0-1,1 0 1,0 0 0,0 0-1,-1-1 1,1 1 0,0 0 0,0-1-1,0 1 1,0-1 0,0 1-1,0-1 1,-1 0 0,0-1-1,2 2-10,0-1 0,-1 1 0,1-1 0,0 1-1,0-1 1,-1 1 0,1-1 0,0 1-1,0-1 1,0 1 0,0-1 0,0 0-1,0 1 1,0-1 0,0 1 0,0-1 0,0 0-1,0 1 1,0-1 0,1 1 0,-1-1-1,0 1 1,0-1 0,1 1 0,-1-2-1,2 0-8,0 0 1,-1 0-1,1 0 0,0-1 0,0 2 0,0-1 0,0 0 0,0 0 0,1 1 0,-1-1 0,1 1 0,-1 0 0,1-1 0,3 0 0,10-2-136,0 2-1,0-1 0,0 2 1,0 0-1,0 1 0,0 1 1,1 0-1,-1 1 1,0 1-1,-1 0 0,1 1 1,0 1-1,-1 0 0,0 1 1,0 1-1,25 16 1,-10 7-80,-29-29 259,0 0 1,-1 0-1,1-1 1,-1 1 0,1 0-1,-1 0 1,1 0-1,-1 0 1,1 0-1,-1 0 1,0 0-1,1 0 1,-1 0-1,0 0 1,0 0-1,0 0 1,0 0 0,0 0-1,0 0 1,0 0-1,0 0 1,-1 0-1,1 0 1,0 0-1,-1 0 1,1 0-1,0 0 1,-1 0 0,1 0-1,-1 0 1,0 0-1,1 0 1,-1 0-1,0-1 1,1 1-1,-1 0 1,-1 1-1,-5 2 36,0 0-1,1 1 1,0 0-1,0 0 0,0 0 1,1 1-1,0 0 1,0 0-1,0 1 0,1-1 1,0 1-1,0 0 1,1 0-1,0 0 0,0 0 1,1 1-1,-1-1 1,2 1-1,-2 8 0,3-16-168,0 1-1,0-1 0,0 1 1,0-1-1,0 0 0,0 1 1,0-1-1,0 1 0,1-1 0,-1 1 1,0-1-1,0 0 0,0 1 1,1-1-1,-1 1 0,0-1 0,0 0 1,1 1-1,-1-1 0,0 0 1,1 1-1,-1-1 0,0 0 1,1 1-1,-1-1 0,1 0 0,-1 0 1,0 0-1,1 1 0,-1-1 1,1 0-1,-1 0 0,1 0 0,-1 0 1,1 0-1,-1 0 0,0 0 1,1 0-1,-1 0 0,1 0 1,-1 0-1,1 0 0,-1 0 0,1 0 1,-1 0-1,1-1 0,-1 1 1,0 0-1,1 0 0,-1 0 1,1-1-1,-1 1 0,1-1 0,23-15-7323,-5-6-1465</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0.594"/>
    </inkml:context>
    <inkml:brush xml:id="br0">
      <inkml:brushProperty name="width" value="0.025" units="cm"/>
      <inkml:brushProperty name="height" value="0.025" units="cm"/>
    </inkml:brush>
  </inkml:definitions>
  <inkml:trace contextRef="#ctx0" brushRef="#br0">1 245 13132,'0'0'10869,"9"0"-8840,6 0-1515,1-1-1,-1-1 1,1 0 0,-1-1-1,16-5 1,-24 6-531,1-1 0,-1 0-1,0 0 1,0 0 0,0-1-1,0 0 1,0 0 0,-1-1-1,0 1 1,0-1 0,0-1 0,-1 1-1,7-10 1,-11 14 11,0 0 0,0-1 1,0 1-1,0 0 0,-1-1 0,1 1 0,-1 0 0,1-1 1,-1 1-1,1-1 0,-1 1 0,0-1 0,0 1 1,1-1-1,-1 1 0,0-1 0,-1-2 0,1 3 5,-1 0-1,1 0 1,-1 0-1,1 0 0,-1 1 1,1-1-1,-1 0 1,1 1-1,-1-1 1,0 0-1,0 1 1,1-1-1,-1 0 0,0 1 1,0-1-1,0 1 1,1 0-1,-1-1 1,0 1-1,0 0 1,-1-1-1,-1 0 14,-1 1 0,1-1 0,-1 1 0,1 0 1,-1 0-1,1 0 0,0 1 0,-1-1 0,1 1 0,0 0 0,-1 0 0,1 0 0,0 0 1,-5 3-1,-2 3 0,1 0 1,0 0 0,1 1 0,0 0-1,0 1 1,1-1 0,0 1-1,0 1 1,-8 15 0,10-17 96,1 1 0,0-1 1,0 1-1,1 0 0,0 0 1,1 0-1,0 0 0,0 0 1,1 1-1,0-1 0,1 0 1,0 10-1,1-17-98,-1-1-1,1 1 1,0-1 0,0 1 0,0-1 0,0 0 0,0 1-1,0-1 1,0 0 0,0 0 0,1 0 0,-1 0 0,0 0-1,1 0 1,-1 0 0,1 0 0,-1 0 0,1-1 0,-1 1-1,1 0 1,-1-1 0,1 0 0,0 1 0,-1-1 0,1 0-1,0 0 1,-1 0 0,1 0 0,0 0 0,-1 0 0,4-1-1,4 1 26,0-1-1,0 0 0,0-1 1,15-4-1,0-5-85,-1-1 0,0 0-1,0-2 1,-1 0 0,-1-2 0,-1 0 0,0-2 0,-1 0-1,25-31 1,-18 12-76,-24 35 100,-1 0 0,0 0 1,0-1-1,1 1 0,-1-1 0,-1 1 1,1 0-1,0-1 0,-1 1 0,1-1 1,-1 0-1,0 1 0,0-1 0,0-4 1,-15 13-312,7 4 440,0-1-1,1 1 0,0 1 0,1 0 0,0 0 1,0 0-1,1 0 0,1 1 0,0 0 0,1 0 0,0 0 1,0 0-1,0 22 0,3-33-91,0 0 0,0 1 0,0-1 0,0 0 0,1 0 0,-1 1 0,0-1 0,1 0 0,-1 0 0,1 0-1,-1 0 1,1 1 0,-1-1 0,1 0 0,0 0 0,0 0 0,-1 0 0,1 0 0,0-1 0,0 1 0,0 0 0,0 0 0,0-1 0,0 1 0,0 0 0,1-1 0,-1 1 0,0-1 0,0 1 0,0-1-1,0 0 1,1 1 0,-1-1 0,0 0 0,0 0 0,1 0 0,-1 0 0,0 0 0,0 0 0,1 0 0,-1-1 0,0 1 0,0 0 0,2-1 0,5-1 22,0 0 1,0 0-1,0-1 1,-1 0 0,13-7-1,3-4-110,0 0 0,0-2 0,-2 0 0,0-2 0,-1 0 0,35-42 0,-42 42-88,-18 22-113,-21 32-101,18-22 482,1 0 0,1 0 0,0 0 0,1 1 0,0-1 0,1 1 0,1 1 0,0-1 0,0 25 0,3-38-90,0 0 0,0 0 0,0 0 1,0-1-1,1 1 0,-1 0 0,1-1 0,-1 1 0,1 0 0,0-1 0,0 1 0,0 0 1,0-1-1,0 1 0,0-1 0,0 0 0,0 1 0,0-1 0,1 0 0,-1 0 1,1 0-1,-1 0 0,1 0 0,-1 0 0,1 0 0,-1 0 0,1-1 0,0 1 0,-1 0 1,1-1-1,0 0 0,0 1 0,-1-1 0,1 0 0,0 0 0,0 0 0,3 0 0,1 0 8,0-1-1,0 0 0,0 1 0,0-2 1,-1 1-1,1-1 0,0 0 0,-1 0 0,1 0 1,8-6-1,1-3 0,-1 0 0,0-1-1,-1-1 1,0 0 0,-1 0 0,18-28 0,-24 32-11,0 0 0,-1 0 0,-1 0 0,0-1 1,0 0-1,0 1 0,-2-1 0,1-1 0,-1 1 0,0 0 0,-1-1 0,-1 1 1,0-13-1,0 23-8,1 1 0,-1 0 1,0 0-1,0-1 1,-1 1-1,1 0 0,0-1 1,0 1-1,0 0 0,0-1 1,-1 1-1,1 0 1,0-1-1,0 1 0,-1 0 1,1-1-1,-1 1 0,1 0 1,0-1-1,-1 1 1,1-1-1,-1 1 0,0-1 1,1 1-1,-1-1 0,1 0 1,-1 1-1,0-1 0,1 0 1,-1 1-1,0-1 1,1 0-1,-1 0 0,0 0 1,1 1-1,-1-1 0,0 0 1,1 0-1,-1 0 1,0 0-1,0 0 0,1 0 1,-1 0-1,0-1 0,1 1 1,-1 0-1,0 0 1,1-1-1,-1 1 0,0 0 1,1-1-1,-1 1 0,0 0 1,1-1-1,-1 1 1,1-1-1,-1 1 0,1-1 1,-1 1-1,1-1 0,-1 1 1,1-1-1,0 0 1,-1 1-1,1-1 0,0 0 1,-1 1-1,1-1 0,0-1 1,0 3-1,0-1 0,-1 0 0,1 1 1,0-1-1,0 0 0,0 1 0,0-1 1,0 0-1,0 1 0,0-1 0,0 0 0,0 1 1,0-1-1,0 0 0,1 1 0,-1-1 1,0 0-1,0 1 0,0-1 0,0 0 1,0 1-1,1-1 0,-1 0 0,0 0 0,0 1 1,0-1-1,1 0 0,-1 0 0,0 1 1,0-1-1,1 0 0,-1 0 0,0 0 0,1 1 1,-1-1-1,0 0 0,1 0 0,-1 0 1,1 0-1,13-9 86,9-21 33,-4-5-293,-16 31 67,-9 25 86,-17 33 100,17-43-60,0 1 0,1-1 0,1 1 0,0 0 0,0 0 0,1 0-1,1 1 1,0-1 0,0 1 0,2 23 0,1-33-90,0 0 0,1-1 0,-1 1 0,1-1 0,0 0 0,0 1 0,-1-1 0,2 0 0,-1 0 0,0 0 0,0 0 0,1-1-1,-1 1 1,1-1 0,-1 1 0,1-1 0,0 0 0,-1 0 0,1 0 0,0 0 0,0-1 0,0 1 0,0-1 0,4 1 0,-5-4-704,1-1 0,-1 1-1,0-1 1,0 1 0,0-1 0,0 0 0,-1 0 0,1 0-1,-1 0 1,0 0 0,1-7 0,-1 7 7,13-72-4975,-3 12-658,-1 23 5414,3 9 4110,5 4 5000,-18 28-7973,0 0-1,0-1 0,0 1 0,0 0 0,0-1 0,0 1 0,1 0 1,-1 0-1,0-1 0,0 1 0,0 0 0,1 0 0,-1-1 1,0 1-1,0 0 0,1 0 0,-1 0 0,0-1 0,1 1 0,-1 0 1,0 0-1,0 0 0,1 0 0,-1 0 0,0 0 0,1 0 0,-1 0 1,0-1-1,1 1 0,-1 0 0,0 0 0,1 1 0,-1-1 1,0 0-1,1 0 0,-1 0 0,0 0 0,1 0 0,-1 0 0,1 0 1,3 16 3111,-4 19-162,-15 82-2602,8-75-330,1 1 0,3-1-1,1 45 1,2-86-168,0 1 0,0-1 0,0 1 0,0-1 0,0 1 0,1-1 0,-1 0 0,0 1 0,1-1 0,-1 1 0,1-1 0,-1 0 0,1 0 0,0 1 0,-1-1 0,1 0 0,0 0 0,0 0 0,0 0 0,0 1 0,0-2 0,0 1 0,0 0 0,0 0 0,0 0 0,1 0 0,-1-1 0,0 1 0,1 0 0,-1-1 0,0 1 0,1-1 0,-1 0 0,2 1 0,-1-1 0,0-1 0,0 1 0,-1 0 0,1-1 0,0 1 0,-1-1 0,1 0 0,0 1 0,-1-1 0,1 0 0,0 0 0,-1 0 0,0 0 0,1-1 0,-1 1 0,1 0 0,-1 0 0,0-1 0,0 1 0,0-1 0,0 1 0,0-1 0,0 1 0,0-1 0,-1 0 0,1-1 0,1-3-734,0 0 1,-1 0-1,0 0 1,0-1-1,-1 1 1,0 0-1,0-7 0,-1-2-1874,1-14-5122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280"/>
    </inkml:context>
    <inkml:brush xml:id="br0">
      <inkml:brushProperty name="width" value="0.025" units="cm"/>
      <inkml:brushProperty name="height" value="0.025" units="cm"/>
    </inkml:brush>
  </inkml:definitions>
  <inkml:trace contextRef="#ctx0" brushRef="#br0">208 233 18417,'-2'-3'439,"1"1"-1,-1 0 1,0 0-1,0 0 1,1 0-1,-2 0 0,1 0 1,0 0-1,0 1 1,0-1-1,-1 1 1,1-1-1,-1 1 0,1 0 1,-1 0-1,0 0 1,-3 0-1,2 0-222,0 1 0,0 0 0,0 0 0,0 1-1,1-1 1,-1 1 0,0 0 0,0 0 0,1 0-1,-1 0 1,-4 3 0,-1 0-164,1 1 0,0 0 0,1 0 0,-1 1 0,1 0 1,0 0-1,0 1 0,1 0 0,-8 10 0,10-11 8,0 1 0,0 0 1,0 0-1,1 0 0,0 0 1,0 1-1,1-1 0,0 1 1,1 0-1,-1-1 0,1 1 0,1 0 1,0 12-1,0-17-46,0 1-1,1-1 1,0 0-1,0 1 1,0-1-1,0 0 1,1 0 0,-1 0-1,1 0 1,0 0-1,-1 0 1,1 0-1,1-1 1,-1 1 0,0-1-1,1 1 1,-1-1-1,1 0 1,0 0-1,-1 0 1,1 0 0,0 0-1,0-1 1,1 0-1,-1 1 1,0-1-1,0 0 1,1 0-1,-1-1 1,0 1 0,1-1-1,5 0 1,2 0-24,1 0 0,-1-1 0,0 0 0,1-1-1,-1-1 1,0 0 0,0 0 0,0-1 0,-1 0 0,1-1 0,-1 0 0,0-1 0,0 0 0,-1-1 0,0 0 0,0 0 0,-1-1 0,0 0 0,0 0 0,7-11 0,-4 6 4,0-2 1,-1 1-1,0-2 0,-2 1 1,1-1-1,-2 0 1,0-1-1,-1 0 1,-1 0-1,-1 0 1,0-1-1,2-23 1,-6 32-1,0 0 0,0 0 0,0 1 0,-1-1 0,0 0 1,-1 0-1,0 0 0,-4-10 0,5 17 7,0 0 0,-1-1-1,1 1 1,-1 0 0,1 0 0,-1 0 0,0 0-1,0 0 1,1 0 0,-1 0 0,-1 0 0,1 1 0,0-1-1,0 1 1,-1 0 0,1 0 0,0 0 0,-1 0-1,1 0 1,-1 0 0,0 0 0,1 1 0,-1 0 0,0-1-1,1 1 1,-1 0 0,1 0 0,-1 0 0,0 1-1,1-1 1,-5 2 0,4-2 20,0 1 1,0 0-1,0 0 0,0 0 1,0 1-1,0-1 0,0 1 1,1 0-1,-1-1 0,1 1 0,-1 0 1,1 1-1,0-1 0,-1 0 1,1 1-1,1-1 0,-1 1 1,0-1-1,0 1 0,1 0 1,0 0-1,-1 0 0,1 0 1,0 0-1,1 0 0,-1 0 0,0 0 1,1 4-1,-1-3-9,1 1 1,0-1-1,0 0 0,0 0 0,0 1 1,1-1-1,-1 0 0,1 0 0,0 0 1,1 0-1,-1 0 0,1 0 0,-1 0 1,1 0-1,1-1 0,-1 1 1,0-1-1,1 1 0,0-1 0,5 5 1,15 10-406,-9-7 36,0-1-1,-1 2 0,18 19 1,-27-26 330,0 0 1,-1 1-1,1 0 1,-1-1-1,-1 1 1,1 0-1,-1 0 1,0 1-1,0-1 1,0 0-1,-1 1 1,0-1-1,0 8 1,-4 118 175,23-162-10420,-7 2 213</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1.951"/>
    </inkml:context>
    <inkml:brush xml:id="br0">
      <inkml:brushProperty name="width" value="0.025" units="cm"/>
      <inkml:brushProperty name="height" value="0.025" units="cm"/>
    </inkml:brush>
  </inkml:definitions>
  <inkml:trace contextRef="#ctx0" brushRef="#br0">57 1 18738,'0'0'1575,"-4"8"747,-3 9-902,1 0 1,1 0-1,-5 30 0,-5 113 322,11-74-1633,-1-30 228,5-56-323,0 0 0,0 1 0,0-1 0,0 0 0,1 0 0,-1 1 0,0-1 0,0 0 0,1 0 0,-1 1 0,0-1 0,0 0 0,1 0 1,-1 0-1,0 0 0,1 1 0,-1-1 0,0 0 0,1 0 0,-1 0 0,0 0 0,1 0 0,-1 0 0,0 0 0,1 0 0,-1 0 0,0 0 1,1 0-1,-1 0 0,0 0 0,0 0 0,1 0 0,-1 0 0,0 0 0,1 0 0,-1-1 0,0 1 0,1 0 0,-1 0 0,0 0 0,1-1 1,15-6 152,4-7-246,-1-1 1,0-1 0,-1-1-1,-1 0 1,18-24 0,-35 41 71,1 0 1,-1-1-1,0 1 0,1-1 1,-1 1-1,1 0 0,-1-1 1,0 1-1,1 0 0,-1-1 1,1 1-1,-1 0 1,1 0-1,-1-1 0,1 1 1,-1 0-1,1 0 0,-1 0 1,1 0-1,-1 0 0,1 0 1,-1 0-1,1 0 1,-1 0-1,1 0 0,0 0 1,-1 0-1,1 0 0,-1 0 1,1 0-1,-1 0 0,1 1 1,-1-1-1,1 0 1,-1 0-1,1 1 0,-1-1 1,19 21 133,5 3 8,-13-21-168,-1 0-1,0 0 1,1-1-1,0 0 0,-1-1 1,1-1-1,0 1 1,-1-1-1,1-1 0,0 0 1,-1-1-1,1 0 1,16-6-1,-4 1-333,0-2 0,-1-1 0,0 0-1,39-27 1,-34 15 410,-20 17-220,-13 28 98,5-20 84,-1 7 7,0 0 0,1 0 0,-1 0-1,2 1 1,0-1 0,0 0 0,1 1 0,3 17-1,4 7 5,15 41-1,-13-48-9,-2 0 0,7 37 0,-14-57 23,1 0 0,-2 1 0,1-1 1,-1 0-1,-1 1 0,1-1 0,-1 0 0,-4 17 0,3-23 89,1 1 0,-1 0 0,1 0 0,-1-1-1,0 1 1,0-1 0,0 0 0,0 1 0,-1-1-1,1 0 1,-1 0 0,1 0 0,-1-1 0,1 1-1,-1-1 1,0 1 0,0-1 0,0 0 0,0 0-1,0 0 1,0-1 0,0 1 0,0-1 0,0 1 0,0-1-1,-5 0 1,5 0-99,1 0-1,-1-1 1,0 1 0,0 0-1,1-1 1,-1 0-1,0 0 1,1 0-1,-1 0 1,1 0 0,-1 0-1,1 0 1,-1-1-1,1 1 1,0-1 0,0 0-1,-1 0 1,2 0-1,-1 0 1,0 0 0,0 0-1,0 0 1,1-1-1,0 1 1,-1-1-1,1 1 1,0-1 0,0 1-1,0-1 1,0 0-1,1 1 1,-1-1 0,1-4-1,-4-13 42,2 0 0,1 0-1,1-33 1,1 29-50,-1 10-706,1 0 0,0-1-1,5-20 1,-3 26-67,-1 0 0,1 1 1,0-1-1,1 0 0,0 1 0,0 0 0,1 0 0,0 0 0,1 1 0,0-1 0,0 1 0,0 1 1,1-1-1,0 1 0,0 0 0,0 1 0,14-8 0,16-6-6198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292"/>
    </inkml:context>
    <inkml:brush xml:id="br0">
      <inkml:brushProperty name="width" value="0.025" units="cm"/>
      <inkml:brushProperty name="height" value="0.025" units="cm"/>
    </inkml:brush>
  </inkml:definitions>
  <inkml:trace contextRef="#ctx0" brushRef="#br0">247 18 17232,'0'0'13101,"-10"-4"-11788,3 1-1195,0 1 1,0 0-1,0 0 0,0 0 1,0 1-1,-1 0 0,-10 1 1,16-1-116,0 1 1,0 1-1,0-1 1,0 0-1,0 1 1,0-1-1,0 1 1,0-1-1,0 1 1,0 0-1,0 0 1,0 0-1,0 0 1,1 0-1,-1 0 1,0 1-1,1-1 1,-1 0-1,1 1 1,-1-1-1,1 1 1,0 0-1,-1 0 1,1-1-1,0 1 1,0 0 0,1 0-1,-1 0 1,0 0-1,0 0 1,1 0-1,0 0 1,-1 0-1,1 0 1,0 0-1,0 0 1,0 0-1,0 3 1,0-3-148,1 0 0,-1 1 1,1-1-1,0 0 0,0 1 0,-1-1 1,1 0-1,1 0 0,-1 0 1,0 0-1,0 0 0,1 0 1,-1 0-1,1-1 0,0 1 0,0 0 1,-1-1-1,1 1 0,0-1 1,4 2-1,53 26-2971,-26-14 1721,-25-10 1173,-1 0 0,1 0 0,-1 0 0,0 1 0,-1 0 0,12 14 1,-17-19 266,0 0 0,0 0 0,0 1 1,0-1-1,0 0 0,-1 0 0,1 1 1,0-1-1,-1 1 0,1-1 0,-1 1 1,1-1-1,-1 1 0,1-1 0,-1 1 1,0 0-1,0-1 0,0 1 0,0-1 1,0 1-1,0 0 0,-1-1 0,1 1 1,0-1-1,-1 1 0,1-1 0,-1 1 1,0-1-1,1 1 0,-1-1 1,0 0-1,0 1 0,0-1 0,0 0 1,0 0-1,0 0 0,0 0 0,0 1 1,-1-1-1,1-1 0,0 1 0,-1 0 1,1 0-1,0 0 0,-3 0 0,-10 5 41,-1 0 0,0-1-1,0-1 1,0 0 0,0-1-1,-30 2 1,-47-6-3534,30-9-3450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650"/>
    </inkml:context>
    <inkml:brush xml:id="br0">
      <inkml:brushProperty name="width" value="0.025" units="cm"/>
      <inkml:brushProperty name="height" value="0.025" units="cm"/>
    </inkml:brush>
  </inkml:definitions>
  <inkml:trace contextRef="#ctx0" brushRef="#br0">1 23 18257,'0'0'2883,"76"-23"-1954,-24 23 64,10 0-769,7 0-384,5 0-3588,3 0-8551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2.995"/>
    </inkml:context>
    <inkml:brush xml:id="br0">
      <inkml:brushProperty name="width" value="0.025" units="cm"/>
      <inkml:brushProperty name="height" value="0.025" units="cm"/>
    </inkml:brush>
  </inkml:definitions>
  <inkml:trace contextRef="#ctx0" brushRef="#br0">1 0 19859,'0'0'5669,"60"33"-4932,-13-29-449,10-4-288,3 0-2306,-2 0-3652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3.728"/>
    </inkml:context>
    <inkml:brush xml:id="br0">
      <inkml:brushProperty name="width" value="0.025" units="cm"/>
      <inkml:brushProperty name="height" value="0.025" units="cm"/>
    </inkml:brush>
  </inkml:definitions>
  <inkml:trace contextRef="#ctx0" brushRef="#br0">232 128 8616,'1'-11'5194,"1"-1"-4737,0 4 508,-1-1-1,0 1 1,-1-1-1,1 0 1,-3-17-1,2 25-811,-1-1-1,1 0 1,-1 0 0,1 1-1,-1-1 1,0 0-1,0 1 1,1-1-1,-1 0 1,0 1-1,0-1 1,-1 1-1,1 0 1,0-1-1,0 1 1,-1 0-1,1 0 1,-1 0 0,1 0-1,-1 0 1,1 0-1,-1 0 1,0 0-1,1 1 1,-1-1-1,0 1 1,1-1-1,-1 1 1,0-1-1,0 1 1,0 0 0,0 0-1,1 0 1,-1 0-1,0 0 1,0 1-1,0-1 1,-1 1-1,-2 1-89,1-1 0,0 1-1,0 0 1,0 0 0,1 0-1,-1 0 1,0 1 0,1 0 0,-1-1-1,1 1 1,0 0 0,0 1-1,0-1 1,1 1 0,-1-1-1,1 1 1,0 0 0,0 0 0,0 0-1,0 0 1,-1 5 0,-3 9 96,0-1 1,2 1 0,-5 32-1,4-11 430,2-1 0,4 70 0,0-95-517,1 1-1,0 0 1,1-1 0,0 1-1,1-1 1,0 0-1,1 0 1,1 0 0,0-1-1,1 0 1,9 14 0,-3-14 5,-2-2-426,-20-12-239,-1-4 423,0-1 0,0 1-1,1-2 1,0 1 0,1-1-1,0 0 1,0-1 0,-10-14-1,4 4 80,2-1 1,-1-1-1,-9-25 0,21 45 76,0-1 0,0 0 0,1 0 1,-1 0-1,0 0 0,1 0 0,0 1 0,-1-1 0,1 0 0,0 0 0,0 0 1,1-3-1,-1 4 8,0 0 1,0 0-1,1 0 1,-1 1-1,1-1 1,-1 0-1,1 1 1,-1-1-1,1 0 1,-1 1-1,1-1 1,-1 0-1,1 1 1,0-1-1,-1 1 1,1-1-1,0 1 1,-1 0-1,1-1 1,1 0-1,4 0-5,0 0 0,0 0 0,0 0-1,0 1 1,0 0 0,10 1 0,6 0-109,90 1-3829,-24 0-4398,-42-2 303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7.755"/>
    </inkml:context>
    <inkml:brush xml:id="br0">
      <inkml:brushProperty name="width" value="0.025" units="cm"/>
      <inkml:brushProperty name="height" value="0.025" units="cm"/>
    </inkml:brush>
  </inkml:definitions>
  <inkml:trace contextRef="#ctx0" brushRef="#br0">1 1 18770,'0'0'10324,"3"8"-10217,1 7-49,-1 1 0,-1-1-1,0 1 1,-1 0 0,-1-1 0,-2 22 0,1 9-1787,1-46 1625,0 1-1,0-1 1,0 0-1,0 1 1,0-1 0,0 0-1,0 1 1,0-1-1,1 0 1,-1 1 0,0-1-1,0 0 1,0 1-1,0-1 1,1 0 0,-1 0-1,0 1 1,0-1-1,1 0 1,-1 0 0,0 0-1,0 1 1,1-1-1,-1 0 1,0 0 0,1 0-1,-1 0 1,0 0-1,0 1 1,1-1-1,-1 0 1,0 0 0,1 0-1,-1 0 1,0 0-1,1 0 1,-1 0 0,0 0-1,1 0 1,-1 0-1,0 0 1,1 0 0,-1-1-1,0 1 1,1 0-1,-1 0 1,0 0 0,1 0-1,-1 0 1,0-1-1,0 1 1,1 0 0,-1 0-1,0-1 1,0 1-1,1 0 1,-1 0 0,0-1-1,0 1 1,0 0-1,0-1 1,1 1 0,-1 0-1,0-1 1,18-19-4550,-11-7-1416,-4-4-3112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056"/>
    </inkml:context>
    <inkml:brush xml:id="br0">
      <inkml:brushProperty name="width" value="0.025" units="cm"/>
      <inkml:brushProperty name="height" value="0.025" units="cm"/>
    </inkml:brush>
  </inkml:definitions>
  <inkml:trace contextRef="#ctx0" brushRef="#br0">135 93 12844,'0'0'10426,"-10"-8"-8899,-33-21-721,41 28-795,0 0 0,0 0 0,1 0 0,-1 0 0,0 1 0,0-1 0,0 1 0,0 0 1,0-1-1,0 1 0,0 0 0,0 0 0,0 0 0,0 0 0,0 1 0,0-1 0,0 1 0,0-1 0,0 1 0,1-1 0,-1 1 1,0 0-1,0 0 0,0 0 0,1 0 0,-1 0 0,1 1 0,-1-1 0,1 0 0,-1 1 0,1-1 0,0 1 0,-1-1 0,1 1 0,0 0 1,-1 2-1,-1 0 66,1 0 0,0 0 0,0 1 0,1-1 0,-1 0 0,1 1 0,0-1 1,0 1-1,0 0 0,0-1 0,1 1 0,0 0 0,1 5 0,0-8-54,0-1 1,0 1-1,0 0 0,0-1 0,1 1 0,-1-1 1,1 0-1,-1 1 0,1-1 0,-1 0 0,1 0 0,0 0 1,0 0-1,0 0 0,-1-1 0,1 1 0,0-1 0,0 1 1,0-1-1,0 1 0,0-1 0,0 0 0,0 0 0,0 0 1,0 0-1,0 0 0,0-1 0,3 0 0,4 0-47,-1 0-1,1 0 0,-1-1 0,0 0 0,14-5 0,-11 0-119,0 0 0,0 0 0,0-1 0,-1 0 0,0-1 0,-1 0-1,0-1 1,0 0 0,-1 0 0,0-1 0,-1 0 0,0 0 0,9-21 0,-20 65-1714,1 66 0,3-97 1713,0 0 1,0 0-1,0 0 1,1 0-1,-1 0 0,1 0 1,-1-1-1,1 1 1,0 0-1,0 0 0,0-1 1,0 1-1,0 0 0,0-1 1,2 3-1,-1-3-338,0 0 0,-1 1-1,1-1 1,0 0 0,0 0 0,1 0-1,-1 0 1,0-1 0,0 1-1,0 0 1,0-1 0,1 0 0,-1 1-1,0-1 1,1 0 0,-1 0 0,0 0-1,0-1 1,5 0 0,17-6-5801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398"/>
    </inkml:context>
    <inkml:brush xml:id="br0">
      <inkml:brushProperty name="width" value="0.025" units="cm"/>
      <inkml:brushProperty name="height" value="0.025" units="cm"/>
    </inkml:brush>
  </inkml:definitions>
  <inkml:trace contextRef="#ctx0" brushRef="#br0">61 1 12139,'0'0'4287,"-6"9"-2477,-2 4-1247,1 0 0,0 1 1,1-1-1,1 1 0,0 1 0,1-1 0,1 0 1,0 1-1,-2 26 0,5-38-487,-1 7 202,1 0 0,0 1 0,1-1 0,0 0-1,4 19 1,-4-26-265,0-1 0,0 1 0,0-1-1,0 0 1,0 0 0,1 1 0,-1-1-1,1 0 1,0 0 0,0 0 0,-1 0 0,1-1-1,0 1 1,0 0 0,1-1 0,-1 1 0,0-1-1,1 0 1,-1 0 0,0 0 0,1 0-1,-1 0 1,1-1 0,-1 1 0,1-1 0,0 1-1,-1-1 1,4 0 0,-1 0-163,0 0-1,0-1 1,0 0 0,0 0 0,0 0-1,0 0 1,0-1 0,0 0-1,-1 0 1,1 0 0,-1 0 0,1-1-1,-1 0 1,0 0 0,0 0 0,0 0-1,0-1 1,-1 1 0,1-1-1,-1 0 1,0 0 0,0 0 0,-1-1-1,1 1 1,-1-1 0,0 1-1,0-1 1,0 0 0,-1 0 0,1 0-1,-1 0 1,-1 0 0,1 0 0,-1 0-1,1 0 1,-2 0 0,1 0-1,0 0 1,-2-7 0,2 11 154,0 1-1,0-1 1,0 0 0,0 1-1,0-1 1,0 1 0,-1-1-1,1 0 1,0 1 0,0-1-1,0 0 1,-1 1 0,1-1-1,0 1 1,0-1 0,-1 0 0,1 1-1,-1-1 1,1 1 0,0-1-1,-1 1 1,1-1 0,-1 1-1,1 0 1,-1-1 0,0 1-1,1 0 1,-1-1 0,1 1-1,-1 0 1,0 0 0,1-1 0,-1 1-1,1 0 1,-1 0 0,0 0-1,1 0 1,-1 0 0,0 0-1,1 0 1,-1 0 0,0 0-1,1 0 1,-1 0 0,0 0-1,1 1 1,-1-1 0,0 0-1,1 0 1,-1 1 0,1-1 0,-1 1-1,-1 0 104,-1 1-1,2-1 1,-1 1-1,0-1 1,0 1-1,0 0 1,1 0-1,-1 0 1,1 0-1,-1 0 1,1 0 0,-2 4-1,1 3 474,-1 0 1,1 0-1,0 1 0,1-1 1,0 1-1,0 11 0,1-19-511,0 0-1,0 0 0,0 0 1,0 0-1,0 0 1,1 0-1,-1 0 0,1 0 1,-1-1-1,1 1 0,0 0 1,0 0-1,0 0 1,0-1-1,0 1 0,0-1 1,0 1-1,0-1 0,1 1 1,-1-1-1,0 1 0,1-1 1,-1 0-1,1 0 1,0 0-1,-1 0 0,1 0 1,0 0-1,0-1 0,0 1 1,-1 0-1,1-1 0,0 1 1,0-1-1,3 0 1,2 0-435,0 0 0,0-1 1,1 1-1,-1-2 1,0 1-1,-1-1 1,1 0-1,0-1 1,0 1-1,-1-1 0,0-1 1,1 1-1,5-5 1,-2 0-2397,0 0 0,-1 0 1,16-18-1,-3-4-6233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4.742"/>
    </inkml:context>
    <inkml:brush xml:id="br0">
      <inkml:brushProperty name="width" value="0.025" units="cm"/>
      <inkml:brushProperty name="height" value="0.025" units="cm"/>
    </inkml:brush>
  </inkml:definitions>
  <inkml:trace contextRef="#ctx0" brushRef="#br0">93 1 11627,'0'0'3982,"-3"12"-960,-3 17-1482,-2 10 1059,1 1 1,-2 61-1,8-90-2548,1 1-1,1-1 1,0 0-1,0 1 0,1-1 1,1 0-1,0 0 1,0 0-1,1 0 1,1-1-1,0 1 1,0-1-1,1 0 0,9 12 1,-14-21-596,-17-21-5948,6 9 4803,-42-57-5093,35 45 7414,-2 0 4853,24 27-3220,4 0-2035,0-1 0,0 0 0,0 0 0,1-1 0,18 3 0,49-2-6493,-43-3-703</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5.488"/>
    </inkml:context>
    <inkml:brush xml:id="br0">
      <inkml:brushProperty name="width" value="0.025" units="cm"/>
      <inkml:brushProperty name="height" value="0.025" units="cm"/>
    </inkml:brush>
  </inkml:definitions>
  <inkml:trace contextRef="#ctx0" brushRef="#br0">124 100 14606,'0'0'2610,"-11"3"-474,6-2-1948,-55 22 3545,57-22-3394,-1 1 0,1 0 0,0 0 0,0 1 0,-1-1 0,1 0 0,1 1 0,-1 0 0,0 0 0,1 0 0,-1 0 0,1 0 0,0 0 0,0 1 0,0-1-1,-1 5 1,2-7-319,1-1-1,0 1 0,0 0 0,0-1 0,0 1 1,0-1-1,0 1 0,0 0 0,0-1 0,0 1 1,1-1-1,-1 1 0,0-1 0,0 1 0,0 0 0,1-1 1,-1 1-1,0-1 0,0 1 0,1-1 0,-1 1 1,1-1-1,-1 0 0,0 1 0,1-1 0,-1 1 1,1-1-1,-1 0 0,1 1 0,-1-1 0,1 0 0,-1 0 1,1 1-1,-1-1 0,1 0 0,0 0 0,-1 0 1,1 0-1,-1 0 0,1 1 0,-1-1 0,2-1 1,33 2 12,-25-2 77,16 0-589,1-2 0,29-6 0,-34 4 10,0 2 0,0 0 0,0 2 0,26 1-1,-46 0 472,0 0 0,0 0-1,-1 1 1,1-1 0,0 1-1,-1 0 1,1-1-1,-1 1 1,1 0 0,-1 0-1,1 0 1,-1 0-1,1 0 1,-1 0 0,0 0-1,0 1 1,0-1-1,1 0 1,0 4 0,2 12 5223,1-46-5038,2-49 0,-3 25-1406,-4 52 1179,0 1 0,0-1 0,1 0 0,-1 0-1,0 0 1,0 0 0,1 1 0,-1-1 0,1 0 0,-1 0 0,0 0 0,1 1 0,-1-1 0,1 0 0,0 1 0,-1-1 0,1 1 0,0-1 0,-1 0 0,1 1 0,0-1 0,0 1 0,-1 0 0,1-1 0,0 1 0,0 0 0,0-1 0,-1 1 0,1 0 0,0 0 0,0 0 0,0 0 0,0 0 0,0 0 0,0 0 0,-1 0 0,1 0 0,0 0 0,0 0 0,1 1-1,41 12-16,-33-9 21,11 3 41,-1-2 0,2 0 0,-1-2 1,0 0-1,1-1 0,-1-1 0,1-1 0,35-5 0,-54 5 6,-1-1 1,1 1-1,0-1 0,0 1 0,0-1 0,-1 0 0,1 0 0,0 0 0,-1 0 1,1-1-1,-1 1 0,1-1 0,-1 0 0,0 1 0,1-1 0,-1 0 0,0 0 1,-1 0-1,1-1 0,0 1 0,0 0 0,-1-1 0,0 1 0,1-1 0,-1 0 1,0 1-1,0-1 0,1-5 0,-2 7-1,-1 0 0,1 1-1,-1-1 1,1 0 0,0 0 0,-1 1-1,1-1 1,-1 1 0,0-1 0,1 0 0,-1 1-1,0-1 1,1 1 0,-1-1 0,0 1 0,1 0-1,-1-1 1,0 1 0,0 0 0,1-1 0,-1 1-1,0 0 1,0 0 0,0 0 0,0 0 0,1 0-1,-1 0 1,0 0 0,0 0 0,0 0 0,0 0-1,1 0 1,-3 1 0,-30 6 124,27-4-111,0 0 0,1 1 0,0 0 0,0 0 0,0 1 1,0-1-1,1 1 0,0 0 0,0 0 0,-6 9 0,8-11 49,0 0 0,0 0 0,0 1 0,1-1 0,-1 0 0,1 1 0,0-1 0,0 1 0,0 0 0,1-1 1,-1 1-1,1 0 0,0-1 0,0 1 0,0 0 0,0-1 0,1 1 0,-1 0 0,1-1 0,2 6 0,-2-7-43,1-1-1,-1 1 0,1 0 1,0 0-1,0-1 0,0 1 1,-1-1-1,2 1 0,-1-1 0,0 0 1,0 0-1,0 0 0,1 0 1,-1 0-1,0 0 0,1-1 1,-1 1-1,0-1 0,1 0 1,4 0-1,56 0 115,-53-1-121,19-3-204,0-2 0,0 0 0,0-2 0,-1-2 0,-1 0 1,36-19-1,67-24-838,-154 92 2340,20-33-1205,0 1 0,0-1 1,1 1-1,0-1 0,0 1 0,1 0 1,-3 9-1,5-15-95,-1 1 0,1-1 0,-1 1 0,1-1 0,0 1 0,0-1 0,0 1 0,0-1 0,0 1 0,0-1 0,0 1 0,0-1 0,1 1 0,-1-1 0,0 1 0,1-1 0,0 0 0,-1 1-1,1-1 1,0 1 0,-1-1 0,1 0 0,0 0 0,0 0 0,0 1 0,0-1 0,0 0 0,0 0 0,1 0 0,-1 0 0,0-1 0,0 1 0,1 0 0,-1 0 0,1-1 0,-1 1 0,0-1 0,1 1 0,-1-1 0,3 0 0,51 3-1860,-33-6-676,1-1-1,-1-1 0,29-10 1,-18 6 863,-30 8 836,6-2-1285,-1 3-3176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09.701"/>
    </inkml:context>
    <inkml:brush xml:id="br0">
      <inkml:brushProperty name="width" value="0.025" units="cm"/>
      <inkml:brushProperty name="height" value="0.025" units="cm"/>
    </inkml:brush>
  </inkml:definitions>
  <inkml:trace contextRef="#ctx0" brushRef="#br0">144 314 5317,'0'0'5659,"4"-8"-4373,3-4-1034,17-31 2408,-22 40-2047,-1 0 1,1-1-1,-1 1 0,0-1 0,0 1 0,0-1 1,0 0-1,-1 1 0,0-1 0,0-7 0,0 10-500,-1-1-1,-1 1 0,1 0 1,0 0-1,0 0 0,0 0 1,-1 0-1,1 0 0,0 0 1,-1 0-1,1 1 0,0-1 0,-1 1 1,1-1-1,-1 1 0,0-1 1,1 1-1,-1 0 0,1 0 1,-1 0-1,1-1 0,-1 2 1,0-1-1,-1 0 0,-43 3 182,40-1-193,0 0-1,0 0 1,0 1-1,0-1 1,0 1-1,1 1 1,0-1-1,-1 1 1,1 0-1,0 0 1,1 1-1,-1-1 1,1 1 0,0 0-1,0 0 1,1 1-1,-1-1 1,1 1-1,0 0 1,1 0-1,-1 0 1,1 0-1,-1 8 1,3-13-84,0 0 0,0 0 0,0 0 0,0 0 0,0 0 1,0 0-1,0 0 0,1 0 0,-1-1 0,0 1 0,1 0 0,-1 0 0,1 0 0,-1 0 0,1 0 0,-1-1 1,1 1-1,0 0 0,-1 0 0,1-1 0,0 1 0,0 0 0,0-1 0,-1 1 0,1-1 0,0 1 0,0-1 1,0 0-1,0 1 0,0-1 0,0 0 0,0 1 0,0-1 0,0 0 0,0 0 0,0 0 0,0 0 0,0 0 1,0 0-1,0 0 0,-1 0 0,1-1 0,0 1 0,2-1 0,49-10 154,-26 0-174,-1-2 1,0 0-1,-1-2 1,-1-1-1,0-1 1,-1 0 0,-1-2-1,-1-1 1,0 0-1,27-38 1,-42 52 18,0-1 0,-1 0 0,0 0 0,0 0 0,0 0 0,-1-1 0,0 0 0,-1 1 0,3-16 0,-4 23-5,-1 0-1,0 0 1,0-1 0,0 1-1,0 0 1,0 0-1,0-1 1,0 1 0,0 0-1,0-1 1,0 1 0,1 0-1,-1 0 1,-1-1 0,1 1-1,0 0 1,0 0 0,0-1-1,0 1 1,0 0-1,0 0 1,0-1 0,0 1-1,0 0 1,0 0 0,-1-1-1,1 1 1,0 0 0,0 0-1,0 0 1,0-1 0,-1 1-1,1 0 1,0 0-1,0 0 1,0 0 0,-1-1-1,1 1 1,0 0 0,0 0-1,-1 0 1,1 0 0,0 0-1,0 0 1,-1 0 0,1 0-1,-15 8 109,-11 20-156,16-12 35,1 1-1,0 1 1,2-1 0,0 2 0,1-1 0,0 0-1,2 1 1,0 0 0,1 0 0,1 1-1,1 37 1,1-55 5,0-1 0,0 1 0,0 0 0,1 0-1,-1 0 1,1-1 0,-1 1 0,1 0 0,0-1 0,-1 1-1,1 0 1,0-1 0,0 1 0,0-1 0,0 1 0,0-1 0,1 1-1,-1-1 1,0 0 0,1 0 0,-1 0 0,1 0 0,-1 0-1,3 1 1,-1-1 19,1 0 0,-1 0 0,1 0-1,-1-1 1,1 1 0,-1-1 0,1 0 0,0 0-1,-1 0 1,1-1 0,5 0 0,2-2 52,0 0 1,-1 0-1,1-1 1,-1-1-1,0 0 1,0 0 0,11-9-1,-11 7-53,0-1-1,-1 0 0,0-1 1,-1 0-1,0-1 1,0 1-1,-1-1 1,0-1-1,-1 0 1,0 0-1,-1 0 1,0 0-1,-1-1 1,0 0-1,-1 0 0,0 0 1,2-19-1,-5 31-20,0 0-1,0 0 1,0-1-1,0 1 1,0 0-1,-1-1 1,1 1-1,0 0 1,0 0-1,0-1 1,0 1-1,0 0 1,0 0-1,0 0 1,-1-1-1,1 1 1,0 0-1,0 0 1,0 0-1,-1-1 1,1 1-1,0 0 1,0 0-1,-1 0 1,1 0-1,0 0 1,0-1-1,-1 1 1,1 0-1,0 0 1,0 0-1,-1 0 1,1 0-1,0 0 1,0 0-1,-1 0 1,1 0-1,0 0 1,-1 0-1,1 0 1,0 0-1,0 0 1,-1 0-1,1 0 1,0 1-1,0-1 1,-1 0-1,1 0 1,0 0-1,0 0 1,0 0-1,-1 1 1,1-1-1,0 0 1,0 0-1,0 0 1,-1 1-1,1-1 1,0 0-1,0 0 1,0 1-1,0-1 1,0 0-1,0 1 1,-16 13 38,6-3 64,0 0 0,1 0-1,1 1 1,0 0 0,0 1 0,1-1 0,1 1 0,0 1 0,1-1 0,-4 17 0,9-29-93,-1 1 1,1-1-1,0 0 1,0 1-1,1-1 1,-1 0 0,0 1-1,0-1 1,1 1-1,-1-1 1,0 0-1,1 0 1,-1 1-1,1-1 1,0 0-1,0 0 1,-1 0 0,1 0-1,0 0 1,0 1-1,0-2 1,0 1-1,0 0 1,0 0-1,0 0 1,0 0-1,0-1 1,1 1-1,-1 0 1,0-1 0,0 1-1,1-1 1,-1 0-1,0 1 1,1-1-1,2 0 1,6 2 6,1-1 0,-1-1 0,22-1 0,-12 0 37,229-4-21,-256 2 97,0-1 1,1 0 0,0 0 0,0-1 0,-10-9 0,10 8-142,-1-1-1,1 0 1,0-1-1,0 1 1,1-1-1,0-1 1,0 1-1,1 0 1,0-1-1,1 0 1,0 0 0,0 0-1,1 0 1,-2-17-1,4 25-39,0 0-1,0 0 1,0 0-1,1 0 1,-1 0-1,0 0 0,1 0 1,-1 1-1,1-1 1,-1 0-1,1 0 1,-1 0-1,1 0 1,-1 1-1,1-1 1,0 0-1,0 1 1,-1-1-1,1 0 1,0 1-1,0-1 1,0 1-1,-1-1 0,1 1 1,0 0-1,0-1 1,0 1-1,0 0 1,0-1-1,0 1 1,0 0-1,1 0 1,40-1-2036,-28 1 854,32-1-3838,6 0-3608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0.621"/>
    </inkml:context>
    <inkml:brush xml:id="br0">
      <inkml:brushProperty name="width" value="0.025" units="cm"/>
      <inkml:brushProperty name="height" value="0.025" units="cm"/>
    </inkml:brush>
  </inkml:definitions>
  <inkml:trace contextRef="#ctx0" brushRef="#br0">25 1 9641,'3'11'10737,"1"-19"-3047,-4 10-5507,-2 6-2475,-9 40 769,3 1 0,2 1-1,2-1 1,4 71 0,0-92-443,0-27-23,0 1-1,0-1 1,0 0-1,0 0 0,0 1 1,0-1-1,0 0 1,0 0-1,0 1 1,1-1-1,-1 0 0,1 0 1,-1 0-1,1 0 1,-1 0-1,1 1 1,0-1-1,-1 0 1,1 0-1,0-1 0,0 1 1,0 0-1,0 0 1,-1 0-1,1 0 1,1-1-1,-1 1 0,0 0 1,0-1-1,0 1 1,0-1-1,0 0 1,0 1-1,1-1 0,-1 0 1,0 1-1,0-1 1,1 0-1,-1 0 1,0 0-1,0 0 0,0 0 1,1-1-1,-1 1 1,0 0-1,0 0 1,0-1-1,1 1 1,-1-1-1,0 1 0,1-2 1,1 1-214,1 0 1,-1 0-1,0-1 1,0 0-1,0 0 1,-1 1 0,1-2-1,0 1 1,-1 0-1,1 0 1,-1-1-1,0 0 1,0 1-1,0-1 1,0 0-1,0 0 1,-1 0-1,3-6 1,-3-9-4325,-1-1-2627</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012"/>
    </inkml:context>
    <inkml:brush xml:id="br0">
      <inkml:brushProperty name="width" value="0.025" units="cm"/>
      <inkml:brushProperty name="height" value="0.025" units="cm"/>
    </inkml:brush>
  </inkml:definitions>
  <inkml:trace contextRef="#ctx0" brushRef="#br0">0 131 17104,'0'0'11371,"64"-20"-10570,-5 10-321,6-1-192,2-5-127,1 2-97,-5-1 96,-8 2-577,-11 4-640,-11-1-1825,-12 3-1571,-16 1-3042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1.853"/>
    </inkml:context>
    <inkml:brush xml:id="br0">
      <inkml:brushProperty name="width" value="0.025" units="cm"/>
      <inkml:brushProperty name="height" value="0.025" units="cm"/>
    </inkml:brush>
  </inkml:definitions>
  <inkml:trace contextRef="#ctx0" brushRef="#br0">1 517 18097,'0'0'3748,"12"0"-1175,0-1-2245,0 0 0,-1-1-1,0 0 1,1-1 0,-1 0 0,0-1 0,0 0 0,0 0 0,-1-1-1,0-1 1,14-10 0,4-4-105,36-33 0,-58 48-198,0-1 0,-1 1-1,0-1 1,0 0 0,-1 0 0,1-1 0,-1 1 0,-1-1-1,1 0 1,-1 0 0,0 0 0,3-15 0,-6 22-17,0-1-1,1 1 1,-1-1 0,0 0-1,0 1 1,0-1 0,0 1-1,0-1 1,0 0 0,0 1-1,0-1 1,0 1 0,-1-1-1,1 1 1,0-1 0,0 0-1,0 1 1,-1-1 0,1 1-1,0-1 1,-1 1 0,1-1-1,0 1 1,-1-1-1,1 1 1,-1 0 0,1-1-1,-1 1 1,1-1 0,-1 1-1,1 0 1,-1 0 0,1-1-1,-1 1 1,-24 3 53,18 0-70,0 0 1,1 1-1,-1 0 1,1 0-1,-7 5 0,3 2 3,0 0 0,1 1 0,0-1 0,1 2-1,0-1 1,-8 18 0,13-22 27,0-1 1,0 1-1,0-1 1,1 1-1,0 0 0,0 0 1,1 0-1,0 0 1,1 0-1,-1 0 1,2 0-1,-1 0 0,3 9 1,-3-15-17,1-1 0,0 0 0,0 1 0,0-1-1,0 0 1,0 0 0,0 0 0,0 0 0,0 0 0,0 0 0,0 0 0,1 0 0,-1-1 0,0 1 0,1 0 0,-1-1 0,0 1 0,1-1 0,-1 1 0,1-1 0,-1 0 0,1 0 0,-1 1-1,1-1 1,-1 0 0,1 0 0,-1-1 0,1 1 0,-1 0 0,1 0 0,-1-1 0,1 1 0,1-1 0,4-1 26,1 0-1,-1 0 1,0-1 0,1 0-1,8-5 1,10-9-33,-1-2 0,-1-1 1,0-1-1,-2-1 0,0-1 0,-2 0 1,0-2-1,19-32 0,-36 51-361,-4 8 152,-12 19 107,-19 38 232,27-49-7,0 1 0,2 1 0,-1-1 0,1 0 0,1 1 0,0 0 0,1 0 0,0-1 0,1 1 0,0 0 0,3 18 0,-2-27-107,0-1 0,0 0 0,0 0-1,0 0 1,0 0 0,1 0 0,-1 0-1,1 0 1,0 0 0,-1-1 0,1 1-1,0-1 1,0 1 0,0-1 0,0 0-1,0 0 1,0 1 0,0-1 0,0-1-1,1 1 1,-1 0 0,0 0 0,1-1-1,-1 0 1,0 1 0,1-1 0,-1 0-1,0 0 1,1 0 0,-1 0 0,1-1 0,-1 1-1,0-1 1,5-1 0,3 0 30,0-1 0,0 0 0,0-1 0,0 0 0,-1 0 0,16-11 0,-1-2-21,-1-1-1,-1 0 1,-1-2-1,-1-1 0,0-1 1,-2 0-1,26-41 1,-33 44-48,0-1 0,-2 0 0,0 0 0,-1-1-1,-1 0 1,-1-1 0,-1 1 0,-1-1 0,0 0 0,-1-34 0,-3 55 30,1-7 17,-1 1-1,-1 0 1,0-1 0,0 1 0,-2-8 0,3 14-22,0 1-1,0-1 1,0 1 0,-1-1-1,1 1 1,0-1 0,0 1 0,0-1-1,-1 1 1,1 0 0,0-1 0,-1 1-1,1-1 1,0 1 0,-1 0-1,1 0 1,-1-1 0,1 1 0,-1 0-1,1-1 1,0 1 0,-1 0 0,1 0-1,-1 0 1,1 0 0,-1 0 0,1-1-1,-1 1 1,1 0 0,-1 0-1,0 0 1,-1 1-8,0 0-1,1 0 1,-1 0-1,0 0 0,0 0 1,1 0-1,-1 0 1,1 0-1,-1 1 1,1-1-1,-1 1 1,-1 2-1,-16 21 106,0 0 0,2 2 0,1-1 0,2 2 0,0 0 0,2 1 0,1 0 0,1 1 0,2 0 0,1 0 0,-5 49 0,11-76-97,1-1 0,0 1 0,0 0 0,0 0 0,0-1 0,0 1 0,0 0 0,1-1 0,-1 1 0,1-1 0,0 1 0,-1 0 0,1-1 0,1 1 0,-1-1 0,0 0 0,0 1 0,1-1 0,0 0 0,-1 0 0,1 0 0,0 0 0,0 0 0,3 2 0,1-2 0,0 0 0,0 0 0,0 0 0,0-1 0,0 0 0,1 0 0,-1-1 0,0 0 0,9 0 0,-11 0-210,1-1 0,-1 1 0,0-1 0,1 1 0,-1-1 0,0-1-1,6-1 1,-6 1-176,-1 0-1,0 1 0,0-1 0,0-1 1,0 1-1,0 0 0,-1-1 0,1 1 1,-1-1-1,1 0 0,-1 1 0,0-1 1,0 0-1,0-1 0,-1 1 0,1 0 1,-1 0-1,0-1 0,0 1 0,0-1 1,0 1-1,0-1 0,-1 0 0,1-4 1,-1-22-6586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182"/>
    </inkml:context>
    <inkml:brush xml:id="br0">
      <inkml:brushProperty name="width" value="0.025" units="cm"/>
      <inkml:brushProperty name="height" value="0.025" units="cm"/>
    </inkml:brush>
  </inkml:definitions>
  <inkml:trace contextRef="#ctx0" brushRef="#br0">1 0 17745,'0'0'6950</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2.617"/>
    </inkml:context>
    <inkml:brush xml:id="br0">
      <inkml:brushProperty name="width" value="0.025" units="cm"/>
      <inkml:brushProperty name="height" value="0.025" units="cm"/>
    </inkml:brush>
  </inkml:definitions>
  <inkml:trace contextRef="#ctx0" brushRef="#br0">220 64 2338,'0'0'13127,"-2"-9"-9609,-6-28-651,7 36-2758,1 0 1,-1 0-1,1 0 1,-1 0-1,0 0 0,1 0 1,-1 0-1,0 0 1,0 0-1,0 1 0,1-1 1,-1 0-1,0 0 0,0 1 1,0-1-1,0 1 1,0-1-1,0 1 0,-1-1 1,1 1-1,0-1 1,0 1-1,0 0 0,0 0 1,0 0-1,-1 0 1,1 0-1,0 0 0,0 0 1,0 0-1,0 0 0,0 0 1,-1 1-1,1-1 1,0 0-1,0 1 0,0-1 1,-1 1-1,-36 23 1620,24-11-1555,1 1-1,1 1 1,0 0-1,1 1 0,1 0 1,0 1-1,1 0 1,1 0-1,1 1 1,0 0-1,2 0 1,0 1-1,-4 25 1,9-43-171,0 0-1,0-1 1,0 1-1,0 0 1,0 0-1,0-1 1,0 1-1,0 0 1,0-1 0,1 1-1,-1 0 1,0-1-1,0 1 1,1 0-1,-1-1 1,0 1-1,1 0 1,-1-1 0,1 1-1,-1-1 1,1 1-1,-1-1 1,1 1-1,-1-1 1,1 1-1,-1-1 1,1 0 0,0 1-1,-1-1 1,1 0-1,0 1 1,-1-1-1,1 0 1,0 0 0,-1 0-1,1 0 1,0 0-1,0 0 1,-1 0-1,1 0 1,0 0-1,-1 0 1,1 0 0,0 0-1,0 0 1,-1 0-1,1-1 1,0 1-1,-1 0 1,1 0-1,-1-1 1,1 1 0,0-1-1,0 1 1,37-22 208,11-20-141,-2-2-1,-3-2 1,66-87-1,-121 153-106,0-1-1,1 1 1,1 1-1,0 0 1,2 0 0,-6 28-1,11-43-61,1 1-1,0-1 0,0 0 1,1 1-1,-1-1 0,1 1 1,1-1-1,0 8 1,0-13-102,-1 1 1,1-1 0,-1 0 0,1 1 0,0-1 0,-1 0 0,1 1-1,0-1 1,0 0 0,0 0 0,0 1 0,0-1 0,0 0 0,0 0-1,2 1 1,-1-1-304,1 0 0,-1 0-1,0 0 1,1 0 0,-1-1-1,0 1 1,1-1 0,-1 1-1,1-1 1,-1 0 0,0 0-1,4 0 1,23-3-6479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8.081"/>
    </inkml:context>
    <inkml:brush xml:id="br0">
      <inkml:brushProperty name="width" value="0.025" units="cm"/>
      <inkml:brushProperty name="height" value="0.025" units="cm"/>
    </inkml:brush>
  </inkml:definitions>
  <inkml:trace contextRef="#ctx0" brushRef="#br0">66 0 16784,'0'0'7783,"-53"1"-6758,46 13-480,1 3-353,6 0-160,1-1-833,19-7-1729,8-2-1634,8-7-2498</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085"/>
    </inkml:context>
    <inkml:brush xml:id="br0">
      <inkml:brushProperty name="width" value="0.025" units="cm"/>
      <inkml:brushProperty name="height" value="0.025" units="cm"/>
    </inkml:brush>
  </inkml:definitions>
  <inkml:trace contextRef="#ctx0" brushRef="#br0">211 1 15503,'-10'6'2690,"-67"52"919,70-52-3095,0 0 1,1 0-1,0 1 0,0 0 1,0 0-1,1 0 1,0 0-1,1 1 1,-1 0-1,-3 10 1,8-17-488,0 0 1,-1 0-1,1 0 1,0 0-1,0 0 0,0-1 1,0 1-1,0 0 1,0 0-1,0 0 1,0 0-1,0 0 1,0 0-1,0 0 1,1 0-1,-1 0 1,0-1-1,1 1 1,-1 0-1,1 0 1,-1 0-1,1-1 0,-1 1 1,1 0-1,-1 0 1,1-1-1,0 1 1,-1 0-1,1-1 1,0 1-1,0-1 1,-1 1-1,1-1 1,0 0-1,0 1 1,0-1-1,0 0 0,0 1 1,-1-1-1,1 0 1,0 0-1,0 0 1,0 0-1,0 0 1,0 0-1,0 0 1,1 0-1,47-6 107,-31 0-418,0 0 1,-1-1 0,0-1-1,-1-1 1,0 0-1,0-2 1,-1 1 0,0-2-1,-1 0 1,0-1 0,22-26-1,-73 92 1630,-42 79 0,66-106-815,1 1 1,1 0-1,1 1 0,1 0 1,2 1-1,-5 35 1,9-21-484,-6 45 2,8-82-44,-1 0 0,1-1 0,-1 1 0,0 0 0,0-1 0,0 1 0,-1-1 0,0 0 0,0 0 0,-1 0 0,-5 7 0,7-10-1,1-1-1,0 1 1,-1-1 0,1 1-1,-1-1 1,0 0-1,0 0 1,1 0-1,-1 0 1,0 0 0,0 0-1,0 0 1,0 0-1,0-1 1,0 1-1,0-1 1,0 1 0,0-1-1,0 0 1,0 0-1,0 0 1,-1 0-1,1 0 1,-2-1-1,2 0 11,-1-1-1,1 1 1,-1-1-1,1 1 0,0-1 1,0 0-1,0 0 1,0 0-1,0 0 0,0 0 1,1-1-1,-1 1 1,1 0-1,-1-1 0,-1-3 1,-2-6 32,1 0-1,0-1 1,1 1 0,0-1 0,0 0 0,0-18 0,3 12-250,0 1 1,1-1-1,0 0 0,2 1 1,0 0-1,1-1 0,11-26 0,-11 35-3,1 0-1,0 1 0,0 0 0,1-1 0,1 2 0,-1-1 0,2 1 1,-1 0-1,1 1 0,0-1 0,0 2 0,1-1 0,0 1 0,15-8 1,56-19-9115,-39 17 1521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3.863"/>
    </inkml:context>
    <inkml:brush xml:id="br0">
      <inkml:brushProperty name="width" value="0.025" units="cm"/>
      <inkml:brushProperty name="height" value="0.025" units="cm"/>
    </inkml:brush>
  </inkml:definitions>
  <inkml:trace contextRef="#ctx0" brushRef="#br0">196 2 15182,'0'0'7896,"-10"2"-6540,4-1-1184,0 1-1,0 0 1,0 0 0,0 0 0,0 1 0,0 0 0,0 0 0,1 0-1,-1 1 1,1 0 0,0 0 0,1 0 0,-1 1 0,1-1 0,-1 1-1,1 0 1,1 1 0,-1-1 0,1 1 0,0-1 0,0 1 0,0 0-1,1 0 1,0 0 0,-2 11 0,4-16-169,0 0 0,0 0 0,0 0 0,0 0 0,0 0 0,0 0 0,0 0 0,0 0 0,0 0 0,1 0 0,-1 0 0,0 0 0,1 0 0,-1 0 0,1 0 0,-1 0 0,1-1 0,0 1 0,-1 0 0,1 0 0,0 0 0,-1-1 0,1 1-1,0 0 1,0-1 0,0 1 0,0-1 0,-1 1 0,1-1 0,0 1 0,0-1 0,0 1 0,0-1 0,0 0 0,0 0 0,0 0 0,1 1 0,54 1-688,-50-3 609,1 1-1,0 0 1,0 0 0,0 1-1,9 2 1,-14-2 70,1 1 1,0 0-1,-1 0 0,0 0 1,1 0-1,-1 0 1,0 0-1,0 1 1,0-1-1,0 1 0,-1 0 1,1-1-1,-1 1 1,1 0-1,-1 0 1,0 0-1,0 0 0,-1 0 1,1 0-1,0 0 1,-1 0-1,0 0 1,0 1-1,0-1 0,0 3 1,0 6 32,-1 0-1,0 1 1,-1-1 0,0 0 0,-5 15 0,0-7 240,-1-1 1,-1 1 0,0-2 0,-2 1-1,0-1 1,-1-1 0,-1 0 0,-1-1-1,0 0 1,-1-1 0,0-1 0,-31 22-1,44-35-254,1 0 0,0 0 0,-1 0 0,1-1-1,-1 1 1,1 0 0,-1-1 0,1 1 0,-1-1 0,1 1-1,-1-1 1,1 0 0,-1 1 0,0-1 0,1 0-1,-3 0 1,4-1-14,-1 1-1,1 0 0,-1-1 1,1 1-1,-1 0 0,1-1 1,0 1-1,-1-1 0,1 1 0,0-1 1,-1 1-1,1-1 0,0 1 1,0-1-1,0 1 0,-1-1 1,1 1-1,0-1 0,0 0 1,0 1-1,0-1 0,0 1 1,0-1-1,0 1 0,0-1 1,0 0-1,0 1 0,0-1 1,1 0-1,0-6-72,1 1 1,0-1-1,1 1 1,-1-1-1,1 1 1,5-7-1,23-38-122,2 2-1,3 1 0,1 1 0,3 3 1,1 1-1,78-62 0,-117 104 214,-1-1 0,0 1 0,0 0-1,1 0 1,-1 0 0,1 0 0,-1 1 0,0-1 0,1 0-1,0 0 1,-1 1 0,1-1 0,-1 1 0,1 0 0,0-1 0,-1 1-1,1 0 1,2 0 0,-4 1-10,1-1 1,-1 1-1,0 0 0,1 0 0,-1-1 1,0 1-1,0 0 0,1 0 0,-1-1 1,0 1-1,0 0 0,0 0 1,0 0-1,0-1 0,0 1 0,0 0 1,0 0-1,0 0 0,-1-1 0,1 1 1,0 0-1,0 0 0,-1-1 0,0 2 1,-28 59 425,28-59-391,-3 4 87,2-3-26,1 0 1,-1 0 0,0 0 0,1 0-1,0 1 1,-1-1 0,1 0 0,-1 7-1,4-10-75,0 0 0,-1 0 0,1-1 0,0 1-1,-1 0 1,1-1 0,0 1 0,-1-1 0,1 1 0,-1-1-1,1 0 1,-1 0 0,3-1 0,15-13-41,0-1 1,-1 0-1,-1-2 0,-1 0 1,0 0-1,-1-2 0,17-30 1,-32 51-8,0 1 0,0-1 0,0 0 0,1 0 0,-1 0 0,0 1 0,1-1 0,-1 0 0,1 0 0,-1 0 0,1 0 1,-1 0-1,1 0 0,0 0 0,0 0 0,-1 0 0,1 0 0,0 0 0,0 0 0,0-1 0,0 1 0,0 0 0,0-1 0,2 2 1,0 0 27,0 0 0,0 0 1,1 0-1,-1 0 1,0 0-1,1-1 1,0 1-1,5 0 1,-1-1 27,-1-1 0,1 0 0,-1-1-1,1 1 1,-1-2 0,0 1 0,1-1 0,-1 0 0,12-5 0,-16 5-29,0 1-1,0 0 1,0-1-1,0 1 1,0-1-1,-1 0 1,1 0-1,-1 0 1,1-1 0,-1 1-1,0 0 1,0-1-1,0 1 1,0-1-1,0 0 1,-1 0 0,1 0-1,-1 0 1,0 0-1,0 0 1,0 0-1,0 0 1,0 0-1,0-7 1,-1 10-23,-1-1 0,1 1 0,0-1 0,0 1 0,-1-1 0,1 1 0,0-1 0,-1 1 0,1 0 0,-1-1 0,1 1 0,-1 0 0,1-1 0,-1 1 0,1 0 0,-1-1 0,1 1 0,-1 0 0,1 0 0,-1 0 0,1 0 0,-1 0 0,1-1 0,-1 1 0,1 0 0,-1 0 0,0 0 0,1 0 0,-1 1 0,1-1 0,-1 0 0,1 0 0,-1 0 0,1 0 0,-1 0 0,1 1 0,-1-1 0,1 0 0,-1 1 0,0-1 0,-24 11-214,20-7 172,1-1-1,0 1 1,1 0 0,-1 0 0,1 0 0,-1 0 0,1 1-1,0-1 1,1 1 0,-1 0 0,1 0 0,0 0-1,0 0 1,1 0 0,0 0 0,-1 1 0,2-1-1,-1 0 1,0 10 0,2-14-168,0 1 1,0-1-1,0 0 0,-1 1 1,1-1-1,0 0 0,0 0 1,1 0-1,-1 0 0,0 0 1,0 0-1,0 0 0,1 0 1,-1 0-1,1-1 0,-1 1 1,0 0-1,1-1 1,-1 0-1,1 1 0,-1-1 1,1 0-1,-1 1 0,1-1 1,0 0-1,-1 0 0,1 0 1,2-1-1,49-3-6720,-14-11 1560</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5.002"/>
    </inkml:context>
    <inkml:brush xml:id="br0">
      <inkml:brushProperty name="width" value="0.025" units="cm"/>
      <inkml:brushProperty name="height" value="0.025" units="cm"/>
    </inkml:brush>
  </inkml:definitions>
  <inkml:trace contextRef="#ctx0" brushRef="#br0">230 218 11755,'0'0'2867,"-11"7"-566,-7 4-1302,1 0 1,-29 26-1,41-32-634,0-1-1,0 1 1,0 0-1,1 0 0,0 0 1,0 1-1,0-1 1,1 1-1,0 0 1,0 0-1,0 0 1,1 1-1,0-1 0,0 1 1,-1 8-1,3-14-389,0 0-1,0 0 1,0 0-1,0 0 1,0 0-1,0 0 0,0 0 1,1 1-1,-1-1 1,0 0-1,1 0 0,-1 0 1,1 0-1,-1 0 1,1 0-1,-1 0 1,1-1-1,0 1 0,-1 0 1,1 0-1,0 0 1,0-1-1,0 1 1,0 0-1,0-1 0,-1 1 1,1 0-1,0-1 1,2 1-1,36 4-1950,4 1-30,-42-6 1964,1 1 0,-1 0 0,1-1 1,-1 1-1,1 0 0,-1 0 0,1 0 0,-1 0 1,0 0-1,0 0 0,1 0 0,-1 0 0,0 0 1,0 1-1,0-1 0,0 0 0,0 1 0,0-1 0,-1 1 1,1-1-1,0 4 0,2 10 206,-1 0 0,0 0 0,-1 1 1,-1-1-1,-1 0 0,0 1 0,-1-1 0,-1 0 0,0 0 1,-1 0-1,-9 24 0,5-22 869,0 0 0,-1-1 0,0 0 1,-21 26-1,26-37-728,0 0 0,0 0 1,-1 0-1,1-1 0,-1 0 0,0 0 1,0 0-1,-1 0 0,1-1 0,-1 0 1,0 0-1,0-1 0,0 1 1,0-1-1,0-1 0,0 1 0,-8 0 1,13-2-307,0-1 1,0 1 0,0-1-1,0 1 1,0-1 0,0 1 0,0-1-1,0 0 1,0 1 0,0-1-1,0 0 1,0 0 0,0 0-1,1 0 1,-1 0 0,0 0 0,1 0-1,-1 0 1,1 0 0,-1 0-1,1 0 1,0 0 0,-1 0-1,1 0 1,0-1 0,0 1 0,0 0-1,-1 0 1,1 0 0,0 0-1,1-1 1,-1 1 0,0-2-1,5-46-965,-1 29 25,1 0 0,1 0 0,10-22 0,-6 22-685,-1 1 1,2 1 0,1 0-1,0 0 1,18-19 0,-12 19-55,0 0 1,1 1 0,0 1 0,26-16 0,-20 17 1002,43-20 1,-45 25 655,53-26 2483,-33 7 3820,-43 28-6092,1 1 0,0-1 0,-1 1 1,1-1-1,0 1 0,-1-1 0,1 1 0,0-1 0,-1 0 1,1 1-1,-1-1 0,1 0 0,-1 0 0,1 1 0,-1-1 0,0 0 1,1 0-1,-1 0 0,0 1 0,0-1 0,0 0 0,1-2 1,-17 1 1878,-27 14-1428,33-6-587,-1 0 0,1 1 0,0 0 0,-13 12 0,19-15 165,-1 0 1,2 0-1,-1 0 1,0 1-1,1-1 1,0 1-1,0 0 1,0-1-1,1 2 1,0-1-1,0 0 0,-2 6 1,4-10-201,0 0 0,1 0 0,-1 0 0,0 0 0,0 0-1,1 0 1,-1 0 0,0 0 0,1 0 0,-1 0 0,1-1 0,-1 1 0,1 0 0,0 0 0,-1 0 0,1-1 0,0 1 0,-1 0 0,1-1 0,0 1-1,0-1 1,0 1 0,0-1 0,0 1 0,-1-1 0,1 1 0,0-1 0,0 0 0,0 0 0,0 1 0,0-1 0,0 0 0,0 0 0,0 0-1,0 0 1,0 0 0,0 0 0,0-1 0,1 1 0,47-3 185,-33-1-358,-1 0 0,1-1 0,-1-1 0,0 0 0,0-1-1,-1 0 1,0-1 0,25-19 0,-18 11-693,-1-1 0,-1-1 0,-1-1 0,28-36 1,-43 51-1853,-6 8 1310,-14 21 1636,14-20 324,-1 0 1,1 0-1,1 1 0,-1-1 1,1 1-1,0 0 1,0-1-1,0 1 1,1 0-1,-1 10 0,3-15-498,-1-1-1,0 1 0,1-1 1,0 1-1,-1-1 0,1 1 0,-1-1 1,1 0-1,-1 1 0,1-1 0,0 0 1,-1 1-1,1-1 0,0 0 1,-1 0-1,1 1 0,0-1 0,0 0 1,-1 0-1,1 0 0,0 0 0,-1 0 1,1 0-1,0 0 0,0 0 0,-1-1 1,1 1-1,1 0 0,21-5 721,-10-1-709,0-1 0,-1 0 0,0-1 0,-1-1 1,0 0-1,0 0 0,11-13 0,7-10-397,26-37 1,-48 61 83,-1-1-1,0 1 1,0-1 0,-1 0 0,0 0 0,0-1 0,-1 0 0,-1 0 0,1 0 0,2-16 0,-6 26 224,0 0 0,0-1 0,0 1 0,0 0 0,0 0 0,0-1 1,0 1-1,-1 0 0,1 0 0,0-1 0,0 1 0,0 0 0,0 0 0,0-1 0,-1 1 0,1 0 0,0 0 1,0 0-1,0 0 0,-1-1 0,1 1 0,0 0 0,0 0 0,-1 0 0,1 0 0,0 0 0,0-1 1,-1 1-1,1 0 0,0 0 0,0 0 0,-1 0 0,1 0 0,0 0 0,0 0 0,-1 0 0,1 0 0,0 0 1,-1 0-1,1 0 0,0 0 0,0 0 0,-1 1 0,1-1 0,0 0 0,0 0 0,-1 0 0,1 0 0,0 0 1,0 1-1,0-1 0,-1 0 0,1 0 0,0 0 0,0 0 0,0 1 0,0-1 0,-1 0 0,1 0 1,0 1-1,0-1 0,0 0 0,0 0 0,0 1 0,0-1 0,-16 15 94,0 4 349,2 1 0,1 1 0,0 0 1,2 0-1,0 1 0,1 0 0,2 1 0,0 0 0,1 1 0,2 0 0,0-1 1,2 2-1,-1 28 0,3-52-428,1 0 0,0 0 0,0 0 1,0 0-1,0 0 0,0 0 0,0 0 1,0-1-1,1 1 0,-1 0 0,0 0 0,0 0 1,1 0-1,-1 0 0,0-1 0,1 1 0,-1 0 1,1 0-1,-1-1 0,1 1 0,0 0 1,-1-1-1,1 1 0,-1 0 0,1-1 0,0 1 1,0-1-1,-1 1 0,2 0 0,0-1 6,0 0 0,-1 0 1,1 0-1,0 0 0,-1 0 0,1-1 0,0 1 0,0 0 0,-1-1 0,1 1 1,-1-1-1,1 0 0,0 1 0,1-2 0,4-2 10,1-1 0,-1 0 0,0-1 0,12-11 0,-12 8-127,0-1 0,0 0-1,-1 0 1,-1-1 0,0 0 0,0 0 0,6-23 0,-7 21-153,-2 17 224,0 0 0,0 0 0,1 0 0,-1-1 0,1 1 0,0-1 0,5 6 0,-1-3 90,1 0 0,0-1 0,0 0 0,1 0 0,-1-1 0,1 0-1,0-1 1,0 0 0,0 0 0,1-1 0,-1 0 0,1 0 0,17 0 0,-18-2-42,0 1 1,-1-1 0,1 0-1,0-1 1,0 0 0,-1-1-1,1 0 1,-1 0 0,1 0-1,-1-1 1,0-1 0,0 1-1,0-1 1,-1-1 0,11-7-1,-16 11-5,-1 0-1,1 0 1,-1 0-1,0 0 1,0-1 0,0 1-1,0 0 1,0-1-1,0 1 1,0-1-1,0 1 1,0-1-1,-1 1 1,1-1-1,-1 0 1,1 1 0,-1-1-1,0 0 1,1 1-1,-1-1 1,0 0-1,0 0 1,0 1-1,0-1 1,-1 0-1,1 1 1,0-1 0,-1 0-1,1 1 1,-1-1-1,0 0 1,1 1-1,-1-1 1,0 1-1,0-1 1,0 1-1,0 0 1,0-1 0,0 1-1,0 0 1,-1 0-1,1 0 1,0 0-1,-1 0 1,1 0-1,-1 0 1,1 0-1,-1 0 1,1 1 0,-1-1-1,0 0 1,1 1-1,-1 0 1,0-1-1,1 1 1,-1 0-1,0 0 1,0 0-1,-2 0 1,0 0-13,1 0 0,-1 0 0,0 1 0,0-1 0,0 1 0,0 0 0,1 0 0,-1 0 0,0 0 0,1 1 0,-1 0 0,1-1 0,0 1 0,-1 1 0,1-1 0,0 0 0,0 1 0,0-1 0,1 1 0,-1 0 0,1 0 0,-1 0 0,1 0 0,0 1 0,0-1 0,0 0 0,1 1 0,-1-1 0,1 1 0,0 0 0,0 0 0,0-1 0,1 1 0,-1 0 0,1 0 0,0 0 0,0 0 0,0-1 0,0 1 0,1 0 0,1 6 0,-1-7-72,1 1 0,0-1 0,0 1 0,0-1 0,0 0 0,1 0 0,-1 0 0,1 0 1,0 0-1,0-1 0,0 1 0,0-1 0,0 1 0,1-1 0,-1 0 0,0-1 0,1 1 0,0-1 0,-1 1 0,6 0 0,5 3-915,1-2-1,0 1 0,-1-2 1,17 1-1,18-2-7745</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096"/>
    </inkml:context>
    <inkml:brush xml:id="br0">
      <inkml:brushProperty name="width" value="0.025" units="cm"/>
      <inkml:brushProperty name="height" value="0.025" units="cm"/>
    </inkml:brush>
  </inkml:definitions>
  <inkml:trace contextRef="#ctx0" brushRef="#br0">217 142 16528,'-7'0'557,"1"0"0,-1 0 0,0 0 1,1 1-1,-1 0 0,1 1 0,-1-1 1,-11 5-1,9-1-385,0-1 1,1 1-1,-1 0 1,1 1-1,0 0 1,1 1-1,-1-1 1,1 1 0,-8 11-1,8-10-102,1 1 0,0-1 0,0 1-1,1 0 1,0 0 0,1 1 0,0 0 0,1 0 0,0 0 0,0 0-1,1 0 1,0 0 0,1 1 0,0-1 0,2 20 0,-1-28-29,0 0 1,1 0 0,-1 0-1,1 0 1,-1 0 0,1 0-1,0 0 1,0 0 0,0 0-1,0 0 1,0-1 0,0 1-1,1 0 1,-1-1 0,1 1-1,-1-1 1,1 0 0,-1 1-1,1-1 1,2 2 0,0-2-9,0 1 1,0-1-1,0 1 1,0-1-1,1 0 1,-1-1 0,0 1-1,0-1 1,7 0-1,1-1-2,0 0 0,-1-1-1,1 0 1,-1 0 0,0-2-1,19-7 1,-4-3-62,0 0 1,-2-2-1,0 0 0,0-2 0,-2-1 1,27-28-1,-33 30 96,-1 0 1,-1-1-1,0-1 1,-1-1-1,-1 0 1,-1 0-1,-1-1 0,10-31 1,-18 46 182,-1-1 1,1 0-1,-2 1 1,1-1 0,-1-14-1,0 21-202,0-1 1,0 0-1,0 0 1,0 0-1,0 0 1,0 1-1,-1-1 0,1 0 1,0 0-1,-1 1 1,1-1-1,0 0 0,-1 0 1,1 1-1,-1-1 1,1 0-1,-1 1 1,1-1-1,-1 1 0,0-1 1,1 0-1,-2 0 1,1 1-21,0 0 0,-1 0 1,1 0-1,0 0 0,0 1 1,0-1-1,-1 0 0,1 0 1,0 1-1,0-1 1,0 1-1,0-1 0,0 1 1,0-1-1,0 1 0,0 0 1,0 0-1,0-1 0,0 1 1,-2 2-1,-5 5 26,0 1 0,1 0 0,-1 1 0,2 0 0,-1 0 0,2 0 0,-8 17 0,3-4 357,1 1 1,-8 37-1,15-53-315,0 0-1,0 1 1,1-1-1,0 0 0,1 0 1,0 1-1,0-1 1,1 0-1,0 0 1,0 1-1,4 10 0,-3-15-64,0-1-1,0 1 0,0-1 0,0 0 0,1 1 0,0-1 1,-1-1-1,1 1 0,0 0 0,0-1 0,1 1 1,-1-1-1,0 0 0,1 0 0,-1 0 0,1-1 1,0 1-1,0-1 0,-1 0 0,1 0 0,0 0 0,0-1 1,0 1-1,8-1 0,4 1-96,-1-1 0,1-1 0,0-1 0,0 0 0,-1-1 0,0 0 0,1-1-1,-1-1 1,-1 0 0,1-1 0,24-15 0,-31 17 34,-1-1 0,0 0 0,1 0 0,-1 0 0,-1-1 0,1-1-1,-1 1 1,-1-1 0,1 0 0,-1 0 0,0 0 0,0-1 0,-1 0 0,0 0-1,-1 0 1,0 0 0,0-1 0,0 1 0,-1-1 0,-1 0 0,1 0 0,-1-9-1,-1 16 39,0 1-1,0 0 1,0-1-1,0 1 1,0-1-1,0 1 0,0 0 1,0-1-1,-1 1 1,1 0-1,-1 0 1,1-1-1,-1 1 0,1 0 1,-1 0-1,0 0 1,1 0-1,-1-1 0,0 1 1,0 0-1,0 0 1,0 1-1,0-1 1,0 0-1,0 0 0,0 0 1,0 1-1,-1-1 1,1 0-1,0 1 0,0-1 1,-1 1-1,1 0 1,0-1-1,-1 1 1,1 0-1,0 0 0,-1 0 1,1 0-1,0 0 1,-1 0-1,1 0 1,0 0-1,-1 1 0,1-1 1,0 0-1,0 1 1,-1-1-1,1 1 0,-2 1 1,-5 1 21,0 0-1,0 1 1,0 0 0,1 0-1,-1 1 1,-10 9-1,9-6 60,1 0 0,0 1-1,1 0 1,0 0 0,0 0-1,1 1 1,0 0 0,1 0-1,0 1 1,1 0-1,0 0 1,0 0 0,2 0-1,-4 21 1,6-30-94,0 1 0,0-1 0,0 0 1,1 1-1,-1-1 0,1 0 0,0 0 0,-1 1 0,1-1 0,0 0 0,0 0 1,1 0-1,-1 0 0,0 0 0,1 0 0,-1-1 0,1 1 0,-1 0 0,1-1 1,0 1-1,0-1 0,-1 1 0,1-1 0,0 0 0,1 0 0,-1 0 0,0 0 1,0 0-1,0 0 0,0-1 0,1 1 0,-1-1 0,0 0 0,3 1 0,12 1-379,0-1-1,0 0 1,29-3-1,-28 1-231,26-4-4152,-1-9-3207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6.844"/>
    </inkml:context>
    <inkml:brush xml:id="br0">
      <inkml:brushProperty name="width" value="0.025" units="cm"/>
      <inkml:brushProperty name="height" value="0.025" units="cm"/>
    </inkml:brush>
  </inkml:definitions>
  <inkml:trace contextRef="#ctx0" brushRef="#br0">285 1 14958,'0'0'14558,"-11"0"-13464,-6 1-916,1 1-1,-1 0 0,1 1 0,-1 1 0,1 1 1,0 1-1,0 0 0,1 0 0,-23 15 1,27-16-82,-37 23 131,46-26-223,-1 0 1,1 0-1,-1 0 0,1 0 1,0 0-1,0 1 1,0-1-1,0 1 0,0-1 1,0 1-1,1 0 0,-1-1 1,-1 7-1,3-8-16,0-1 1,0 1-1,0 0 0,0 0 1,0-1-1,0 1 0,0 0 1,0-1-1,1 1 1,-1 0-1,0-1 0,1 1 1,-1 0-1,0-1 0,1 1 1,-1-1-1,1 1 0,-1-1 1,0 1-1,1-1 0,0 1 1,-1-1-1,1 1 0,-1-1 1,1 0-1,-1 1 1,1-1-1,0 0 0,-1 1 1,1-1-1,0 0 0,-1 0 1,1 0-1,0 0 0,1 0 1,31 4-783,-29-3 651,117 0-2374,-82-2 2072,0 1 1,0 2-1,0 2 0,39 9 1,-77-13 499,0 0 0,0 0 0,0 0 0,0 0 0,-1 1 0,1-1 0,0 0 0,0 0 0,-1 1 0,1-1 0,0 0 0,0 1 0,-1-1 0,1 1 0,0-1 1,-1 1-1,1-1 0,0 1 0,-1-1 0,1 1 0,-1 0 0,1-1 0,-1 1 0,1 0 0,0 1 0,-15 10 1356,-34 4-260,6-6-1058,0-1-1,-1-2 1,0-2 0,-46-1 0,89-3-183,0-1 0,-1 0 0,1 0 1,-1 0-1,1 0 0,-1 0 0,1 0 0,0 0 0,-1 0 0,1 0 0,-1 0 1,1 0-1,-1 0 0,1 0 0,0-1 0,-1 1 0,1 0 0,-1 0 0,1 0 0,0-1 1,-1 1-1,1 0 0,0 0 0,-1-1 0,1 1 0,0 0 0,-1-1 0,1 1 0,0 0 1,0-1-1,-1 1 0,1 0 0,0-1 0,0 1 0,0-1 0,0 1 0,-1 0 1,1-1-1,0 1 0,0-1 0,0 1 0,0-1 0,0 1 0,0-1 0,0 1 0,0 0 1,0-1-1,13-19-5819,14 1-1447</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190"/>
    </inkml:context>
    <inkml:brush xml:id="br0">
      <inkml:brushProperty name="width" value="0.025" units="cm"/>
      <inkml:brushProperty name="height" value="0.025" units="cm"/>
    </inkml:brush>
  </inkml:definitions>
  <inkml:trace contextRef="#ctx0" brushRef="#br0">140 1 17136,'0'0'12396,"-68"72"-11275,45-26-192,1 5-289,5 0-95,7-5-545,10-5 0,0-5 0,10-5 0,5-5-833,-3-8-736,-1-7-1602,-8-11-2595</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582"/>
    </inkml:context>
    <inkml:brush xml:id="br0">
      <inkml:brushProperty name="width" value="0.025" units="cm"/>
      <inkml:brushProperty name="height" value="0.025" units="cm"/>
    </inkml:brush>
  </inkml:definitions>
  <inkml:trace contextRef="#ctx0" brushRef="#br0">0 101 19442,'0'0'1709,"4"-11"826,-3 7-2343,1-1-1,-1 1 0,1 0 0,0 0 0,1 0 1,-1 0-1,1 0 0,-1 1 0,1-1 0,0 1 1,1-1-1,-1 1 0,1 0 0,-1 0 0,1 1 1,0-1-1,0 1 0,0 0 0,0 0 0,0 0 0,0 0 1,1 1-1,-1 0 0,1-1 0,-1 2 0,8-2 1,25-3 75,0 0 0,1 3 1,72 4-1,-88 0-263,0 0 1,-1 2 0,1 1-1,-1 1 1,0 0-1,0 2 1,-1 0-1,20 12 1,-34-17-5,-1 0-1,0 1 1,0 0-1,0 0 1,0 1 0,-1-1-1,1 1 1,-1 0-1,-1 0 1,1 0-1,3 7 1,-5-9 21,-1 1 0,0-1 0,1 1-1,-1-1 1,-1 1 0,1-1 0,0 1 0,-1 0-1,0-1 1,0 1 0,0 0 0,0-1 0,-1 1 0,1-1-1,-1 1 1,0 0 0,0-1 0,0 0 0,0 1 0,-4 6-1,-3 0 116,1 1-1,-2-1 0,1 0 0,-1-1 0,-1 0 1,0 0-1,0-1 0,-1 0 0,-17 10 0,-14 5 377,-55 21 0,97-44-528,0 1 0,0-1-1,0 0 1,0 0 0,0 0 0,1 0-1,-1 0 1,0 0 0,0 0 0,0 0-1,0 0 1,0 1 0,0-1 0,0 0-1,1 0 1,-1 0 0,0 0 0,0 0-1,0 1 1,0-1 0,0 0 0,0 0-1,0 0 1,0 0 0,0 1 0,0-1-1,0 0 1,0 0 0,0 0 0,0 0-1,0 1 1,0-1 0,0 0 0,0 0-1,0 0 1,0 0 0,0 1 0,0-1 0,0 0-1,0 0 1,-1 0 0,1 0 0,0 0-1,0 1 1,0-1 0,0 0 0,0 0-1,0 0 1,0 0 0,-1 0 0,1 0-1,0 0 1,34 4-2005,64-3-2132,-77-2 3666,-20 1 475,13 0-88,-1 1-1,0 0 1,0 0 0,13 4-1,-25-5 177,1 1 0,0-1-1,-1 0 1,1 0-1,-1 1 1,1-1 0,-1 1-1,1-1 1,-1 1-1,1 0 1,-1 0-1,0 0 1,1 0 0,-1 0-1,0 0 1,1 0-1,-1 0 1,0 0-1,0 0 1,0 1 0,0-1-1,0 0 1,-1 1-1,1-1 1,0 1-1,-1-1 1,1 1 0,-1-1-1,1 1 1,-1-1-1,0 1 1,1-1-1,-1 1 1,0 0 0,0-1-1,0 1 1,0 0-1,-1-1 1,1 1 0,0-1-1,-1 1 1,1-1-1,-1 1 1,1-1-1,-2 3 1,-1 0 141,0 1 0,0-1 0,-1 1 0,0-1 0,0 0-1,0-1 1,0 1 0,0-1 0,-1 1 0,1-1 0,-1 0 0,-6 2 0,-66 28 975,67-30-1029,-20 9-99,-1-2 0,0-2 0,0 0 0,-1-2 0,-62 4 0,92-10-159,1 0-1,-1 0 1,1 0 0,-1 0-1,1 0 1,-1-1-1,1 1 1,0 0 0,-1-1-1,1 1 1,-1-1 0,1 1-1,0-1 1,-1 0 0,1 1-1,0-1 1,0 0-1,0 0 1,-1 0 0,1 0-1,0 0 1,0 0 0,1 0-1,-1-1 1,0 1 0,0 0-1,0 0 1,1-1-1,-1 1 1,1 0 0,-1-1-1,0-2 1,1 1-321,0 0 0,0 0 0,0 0 0,0 0 1,0 0-1,1 0 0,-1 0 0,1 0 0,0 0 0,0 1 0,0-1 0,0 0 0,1 0 1,-1 1-1,4-5 0,17-18-7560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7.911"/>
    </inkml:context>
    <inkml:brush xml:id="br0">
      <inkml:brushProperty name="width" value="0.025" units="cm"/>
      <inkml:brushProperty name="height" value="0.025" units="cm"/>
    </inkml:brush>
  </inkml:definitions>
  <inkml:trace contextRef="#ctx0" brushRef="#br0">135 1 25112,'0'0'5893,"-60"72"-4259,35-26-1506,2 4-128,6 0 0,9-7 0,6-3 0,2-6 0,7-8 0,10-6 0,0-4 0,1-7-256,0-7-2243,-2-2-1088,3-2-737,3-19-2563</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241"/>
    </inkml:context>
    <inkml:brush xml:id="br0">
      <inkml:brushProperty name="width" value="0.025" units="cm"/>
      <inkml:brushProperty name="height" value="0.025" units="cm"/>
    </inkml:brush>
  </inkml:definitions>
  <inkml:trace contextRef="#ctx0" brushRef="#br0">111 1 16496,'0'0'7052,"-7"12"-4928,6-8-2078,-65 137 3886,59-121-3487,0 1 0,1-1 1,1 1-1,0 0 0,2 0 1,-1 24-1,15 107-7620,-15-160-5156</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18.597"/>
    </inkml:context>
    <inkml:brush xml:id="br0">
      <inkml:brushProperty name="width" value="0.025" units="cm"/>
      <inkml:brushProperty name="height" value="0.025" units="cm"/>
    </inkml:brush>
  </inkml:definitions>
  <inkml:trace contextRef="#ctx0" brushRef="#br0">14 148 13421,'-3'-9'4847,"1"2"-4464,0 1 326,0 1 1,1-1-1,0 1 1,0-1 0,0 0-1,0-10 1,1 14-537,1 0 1,-1 0-1,1 0 1,-1 0 0,1 0-1,0 0 1,0 0-1,-1 0 1,1 0-1,1 0 1,-1 0 0,0 0-1,0 1 1,1-1-1,-1 1 1,1-1-1,-1 1 1,1-1 0,0 1-1,-1 0 1,1 0-1,0 0 1,0 0-1,0 0 1,0 0 0,3 0-1,22-8 297,0 2-1,1 1 1,0 1 0,37-2-1,119 4-210,-131 3-133,-18-1-33,-9 0-108,0 1-1,31 4 1,-51-3 71,0 0 0,0 0 1,-1 0-1,1 1 0,-1 0 0,1 0 0,-1 0 0,1 1 0,-1 0 0,0 0 1,0 0-1,0 0 0,-1 1 0,1 0 0,4 6 0,-7-8-40,0 0 0,-1 1 0,1-1 0,-1 1-1,0-1 1,1 1 0,-1-1 0,-1 1 0,1 0-1,0 0 1,-1-1 0,1 1 0,-1 0 0,0 0-1,0 0 1,0 0 0,0-1 0,0 1 0,-1 4 0,-1-2 8,0 0 1,0 1 0,0-1 0,-1 0 0,0 0-1,0 0 1,0 0 0,0-1 0,-5 5 0,-7 6 19,0 0 0,-1-1 0,-1-1 0,-19 11 0,18-12-44,-1 0 0,0-1 0,0-1 0,-1-1 0,-1-1 0,0 0 0,0-2 0,0 0 0,-29 3 0,49-9-47,0 0 1,0 0-1,0 0 1,0 0-1,0 0 1,0 0-1,0 0 1,0 0-1,0-1 1,0 1-1,0 0 1,0-1-1,0 1 1,0 0-1,0-1 1,0 1-1,1-1 1,-1 0-1,0 1 1,0-1-1,0 0 1,1 1-1,-1-1 1,1 0-1,-1 0 1,0 0-1,1 1 1,-1-1-1,1 0 1,0 0-1,-1 0 1,1 0-1,0 0 1,-1 0-1,1 0 1,0 0-1,0 0 1,0 0-1,0 0 1,0 0-1,0 0 1,0 0-1,0 0 1,1-1-1,-2-36-8622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8.442"/>
    </inkml:context>
    <inkml:brush xml:id="br0">
      <inkml:brushProperty name="width" value="0.025" units="cm"/>
      <inkml:brushProperty name="height" value="0.025" units="cm"/>
    </inkml:brush>
  </inkml:definitions>
  <inkml:trace contextRef="#ctx0" brushRef="#br0">185 1 17360,'0'0'1912,"-12"3"581,8-2-2336,-83 29 3170,79-27-3108,1 0 0,-1 1 0,1 0 0,0 0 0,0 1 0,0 0 0,1 0 0,-1 0 0,1 1 0,-6 7 0,14-6-840,13-3 126,25-3-195,-24-1 425,-10 2 240,0-1 1,0 1-1,0 0 1,0 0-1,0 1 1,0 0-1,-1 0 1,1 0-1,-1 1 1,0 0-1,0 0 1,0 0-1,-1 0 1,1 1-1,-1 0 1,0 0-1,5 9 1,-7-11 47,0 0 1,0 0 0,0 0 0,0 0 0,-1 0-1,1 1 1,-1-1 0,0 0 0,0 1 0,0-1-1,-1 1 1,1-1 0,-1 1 0,0 0 0,0-1-1,0 1 1,-1-1 0,1 1 0,-1-1 0,0 1-1,1-1 1,-2 1 0,1-1 0,0 0 0,-1 1-1,1-1 1,-1 0 0,0 0 0,0 0 0,-1 0-1,-3 4 1,-44 26 570,48-32-590,-1 0 1,1 1 0,-1-1-1,0 0 1,1 0 0,-1-1 0,0 1-1,0-1 1,1 1 0,-1-1 0,0 0-1,0 0 1,0 0 0,1 0 0,-1 0-1,0-1 1,0 1 0,-3-2-1,5 1-159,0-1-1,0 1 0,0 0 1,1 0-1,-1-1 0,0 1 1,1 0-1,-1-1 0,1 1 1,0 0-1,-1-1 0,1 1 1,0-1-1,0 1 0,0-1 1,0 1-1,0-1 0,0 1 1,0-1-1,0 1 0,1 0 1,-1-1-1,1 1 0,-1-1 1,2-1-1,13-37-4520,-15 40 4623,23-47-6134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592"/>
    </inkml:context>
    <inkml:brush xml:id="br0">
      <inkml:brushProperty name="width" value="0.025" units="cm"/>
      <inkml:brushProperty name="height" value="0.025" units="cm"/>
    </inkml:brush>
  </inkml:definitions>
  <inkml:trace contextRef="#ctx0" brushRef="#br0">118 1 8072,'0'0'-929,"-76"46"-865,34-13-1569</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1.949"/>
    </inkml:context>
    <inkml:brush xml:id="br0">
      <inkml:brushProperty name="width" value="0.025" units="cm"/>
      <inkml:brushProperty name="height" value="0.025" units="cm"/>
    </inkml:brush>
  </inkml:definitions>
  <inkml:trace contextRef="#ctx0" brushRef="#br0">380 207 3876,'-53'52'1593,"2"3"0,2 2 0,-43 66 0,74-94-1532,0 0-1,2 1 1,2 1-1,0 1 1,3 0-1,0 0 1,2 1-1,2 0 0,-4 37 1,8-39-52,1 1 0,2 0 0,1 0 0,2-1 0,13 61 0,-13-77 0,1-1 1,1 1-1,1-1 0,0 0 0,0-1 0,2 1 1,-1-1-1,2-1 0,0 0 0,0 0 0,1 0 1,1-1-1,0-1 0,18 14 0,-20-18 6,1-1 0,0 0 1,0-1-1,0 0 0,0 0 0,1-1 0,-1 0 1,1-1-1,0-1 0,0 1 0,0-2 0,-1 0 0,1 0 1,0 0-1,0-2 0,0 1 0,0-1 0,-1-1 1,18-6-1,2-3 209,0-1 0,0-1 1,-1-2-1,-1-1 0,31-24 1,-3-1-109,-3-3 0,-1-2 1,-2-2-1,-3-2 1,54-74-1,-80 95 43,-1 0-1,-1-2 0,-2 0 1,-2-1-1,0-1 1,-3 0-1,0 0 1,-3-2-1,0 1 1,-3-1-1,5-70 0,-11 91-53,-1 1-1,-1-1 0,0 0 0,-1 1 0,0-1 0,-1 1 0,-1 0 0,0 0 0,-1 0 0,0 1 0,-1 0 0,-1 0 0,0 0 0,-1 1 0,0 1 0,-1 0 0,0 0 0,-12-10 0,6 8-46,-1 0-1,-1 2 0,1 0 1,-2 0-1,1 2 0,-2 1 1,1 0-1,-1 1 1,0 1-1,0 1 0,-1 1 1,-27-3-1,23 5-377,0 1-1,-1 1 1,1 1 0,0 1 0,0 2-1,0 0 1,-29 10 0,-3 5-3380</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2.764"/>
    </inkml:context>
    <inkml:brush xml:id="br0">
      <inkml:brushProperty name="width" value="0.025" units="cm"/>
      <inkml:brushProperty name="height" value="0.025" units="cm"/>
    </inkml:brush>
  </inkml:definitions>
  <inkml:trace contextRef="#ctx0" brushRef="#br0">859 111 10890,'-7'-10'892,"6"7"-843,-5-7 297,-1-1-1,0 1 1,-1 0-1,0 1 1,-10-10 0,14 16-320,1 0 1,-1 0-1,1 1 1,-1-1-1,0 1 1,0 0-1,0 0 1,0 1-1,-1-1 1,1 1 0,0 0-1,-1 0 1,1 0-1,0 0 1,-1 1-1,1 0 1,-1 0-1,1 0 1,-1 1-1,1-1 1,-6 2-1,-1 2-72,1 0 0,-1 1 0,1 0 0,0 0 0,0 1 0,0 0 0,1 1 0,-9 8 0,-70 71-263,63-61 285,-43 46 144,2 3 0,3 3 0,-54 89 0,92-125-63,2 1 0,1 0 0,3 2 0,1 1 0,3 0 0,1 1 0,3 0 0,-9 69 0,17-87-44,1 1-1,1 0 1,1 0-1,2 0 1,1-1 0,10 46-1,-9-63-13,-1 0 0,1 0 0,1 0 0,0 0 0,1-1 0,0 0 0,0 0 0,1 0 0,0-1 0,1 0 0,0 0 0,1-1 0,0 0 0,0-1 0,0 0 0,1 0 0,0-1 0,19 9 0,-7-6 15,1-1-1,0-1 1,0-1 0,1-2-1,0 0 1,0-1-1,0-1 1,0-2-1,0 0 1,0-2 0,0 0-1,0-2 1,-1 0-1,31-11 1,-9 0 31,0-2 0,-1-2 0,-2-1-1,0-3 1,-1-1 0,48-38 0,-46 29 77,-2-2-1,44-48 0,-68 65 131,-2-1-1,0 0 1,-1-1-1,-1 0 0,-1-1 1,-1-1-1,11-30 1,-18 41-122,-1-1-1,0 0 1,-1 0 0,0-1 0,-1 1 0,0 0-1,-1-1 1,0 1 0,-1-1 0,-1 1-1,-5-20 1,2 15 57,-1 0 0,-1 1 0,0 0 0,-1 0-1,-1 1 1,0-1 0,-17-18 0,5 9-331,-1 1 1,-1 2-1,-36-29 0,21 23-2181,-62-35 0,59 39-2175,0-1-5339</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3.747"/>
    </inkml:context>
    <inkml:brush xml:id="br0">
      <inkml:brushProperty name="width" value="0.025" units="cm"/>
      <inkml:brushProperty name="height" value="0.025" units="cm"/>
    </inkml:brush>
  </inkml:definitions>
  <inkml:trace contextRef="#ctx0" brushRef="#br0">194 317 4452,'-32'49'1803,"2"2"-1,2 1 0,-31 82 1,49-105-1612,1 0 0,2 0 0,0 1 1,3 0-1,0 0 0,2 0 1,1 0-1,5 50 0,-3-68-169,1-1 0,1 0 0,-1 1-1,2-1 1,0-1 0,0 1 0,1 0 0,0-1-1,1 0 1,0 0 0,0-1 0,1 1-1,1-1 1,0-1 0,0 1 0,0-2 0,1 1-1,0-1 1,14 9 0,-5-6 62,1-1 0,0-1 0,0 0 0,1-2 0,0 0 0,0-1 0,1-1 0,-1-1 0,42 1 0,-31-4-102,0-1-1,0-2 0,0-1 1,-1-1-1,1-1 0,-1-2 1,-1-2-1,0 0 0,51-26 1,-64 27 21,0 0 0,-1-1 1,0-1-1,-1 0 0,0-1 0,-1-1 0,0 0 1,-1 0-1,0-2 0,-1 1 0,-1-1 1,0-1-1,-1 0 0,-1 0 0,0-1 1,-1 0-1,8-34 0,-9 23 281,-2-1-1,0 1 1,-2 0-1,-1-1 1,-2 1 0,-1-1-1,-1 1 1,-1 0-1,-1 0 1,-10-30-1,7 37-219,0 1 0,-1 0 0,0 0 0,-2 1 0,0 1 0,-2 0 0,0 0 0,0 1 0,-2 1 0,0 0 0,-1 1 0,0 1 0,-33-22 0,-19 2-94,55 29-282,1-1-1,-1 0 1,1 0 0,0-2 0,1 1-1,-18-16 1,26 19-32,1 1 0,-1-1 0,1 0 0,0 0-1,0 0 1,0 0 0,0 0 0,1 0 0,-1-1 0,1 1-1,0-1 1,1 1 0,-1-1 0,1-6 0,-1-40-7589</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4.524"/>
    </inkml:context>
    <inkml:brush xml:id="br0">
      <inkml:brushProperty name="width" value="0.025" units="cm"/>
      <inkml:brushProperty name="height" value="0.025" units="cm"/>
    </inkml:brush>
  </inkml:definitions>
  <inkml:trace contextRef="#ctx0" brushRef="#br0">492 0 12332,'0'0'1404,"-11"4"-961,2 1-442,-1 0 1,1 1-1,0 0 1,0 0-1,1 1 1,0 0 0,0 1-1,1 0 1,0 0-1,0 0 1,-5 10-1,-70 121-4,67-111 20,-46 88 72,-62 165 1,101-219 57,3 0-1,2 1 1,4 1 0,-11 112 0,23-156-132,0 1 0,1-1 1,2 0-1,0 0 0,7 32 1,-7-45-19,0-1 1,1 1-1,0-1 1,-1 1-1,2-1 1,-1 0-1,1 0 1,0-1 0,0 1-1,1-1 1,0 0-1,0 0 1,0-1-1,0 1 1,1-1-1,-1 0 1,1 0-1,0-1 1,11 5-1,-3-3 6,1-1-1,-1-1 0,1 0 0,0-1 1,0 0-1,0-2 0,0 1 1,0-2-1,0 0 0,0-1 0,0 0 1,0-1-1,-1-1 0,1 0 0,24-12 1,0-1 16,-1-3 1,-1-1-1,-1-2 0,43-35 1,-20 10 37,-2-2 0,-3-3-1,84-107 1,-103 114 30,-2-2 0,-2-1-1,-3-2 1,-2-1 0,31-85-1,-49 112-36,0-1-1,-2 1 1,-1-2 0,-1 1-1,-1 0 1,-1-51 0,-2 69-92,-1 0 0,0 1 0,0-1 0,-1 0 0,1 1 0,-2-1 0,1 1 0,-1-1 0,0 1 0,-1 0 0,0 0 0,0 1 0,0-1 0,-1 1 0,0 0 0,0 0 0,-1 0 0,1 1 0,-1 0 0,-1 0 0,1 0 1,-1 1-1,1 0 0,-1 0 0,0 1 0,-1 0 0,-7-3 0,-2 2-180,-1 0 0,1 1 0,-1 1 1,-21 0-1,22 2-494,-1-1 1,1-1-1,0 0 0,-23-7 1,0-9-4149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7:47:25.286"/>
    </inkml:context>
    <inkml:brush xml:id="br0">
      <inkml:brushProperty name="width" value="0.025" units="cm"/>
      <inkml:brushProperty name="height" value="0.025" units="cm"/>
    </inkml:brush>
  </inkml:definitions>
  <inkml:trace contextRef="#ctx0" brushRef="#br0">571 205 15919,'1'-24'52,"-2"0"-1,-1 0 1,-1 1-1,0-1 1,-12-37 0,14 60-81,1-1 0,-1 1 1,1 0-1,-1-1 0,0 1 1,1 0-1,-1 0 1,0 0-1,0-1 0,0 1 1,0 0-1,0 0 0,0 0 1,0 0-1,0 1 0,0-1 1,-1 0-1,1 0 0,0 1 1,-1-1-1,1 1 1,0-1-1,-1 1 0,1-1 1,0 1-1,-1 0 0,1 0 1,-1 0-1,1 0 0,-1 0 1,1 0-1,0 0 0,-1 0 1,1 0-1,-1 1 0,-1 0 1,-2 0-6,0 1 0,0 1 0,0-1 0,0 1-1,0-1 1,0 1 0,1 1 0,-7 5 0,-15 17 52,1 2 0,2 0 1,-28 43-1,-52 102 246,102-170-259,-46 81 263,-70 181-1,103-226-252,2 0 1,2 1-1,1 0 0,3 1 0,1-1 0,1 2 0,4 55 0,1-82 5,1 0 0,1 0 0,0 0 0,1-1 0,1 1 0,0-1-1,1 0 1,0-1 0,1 0 0,1 1 0,0-2 0,1 0 0,0 0 0,1 0 0,0-1-1,1-1 1,0 1 0,1-2 0,0 0 0,0 0 0,1-1 0,0-1 0,19 9-1,5-1 8,0-2-1,1-1 1,0-2-1,0-2 1,1-1-1,0-2 1,71-1-1,-69-5-5,0-1 0,0-3 0,-1-1-1,0-2 1,0-2 0,0-2 0,-2-1 0,1-2 0,-2-1-1,67-41 1,-80 41-7,0 0 0,-1-1 0,-1-2 0,-1 0-1,0-2 1,-2 0 0,0-1 0,-1-1 0,-2 0 0,0-1-1,-2-1 1,0-1 0,-2 0 0,-1 0 0,-1-1 0,8-36-1,-12 37 18,-2 0-1,0 0 1,-2 0-1,-1 0 0,-2 0 1,0 0-1,-1 0 0,-11-44 1,8 53 22,0 0 0,-1 0 1,-1 1-1,-1 0 0,0 1 1,-1-1-1,-1 2 0,0-1 1,-1 1-1,-1 1 0,0 0 0,0 1 1,-27-20-1,19 18-26,0 1-1,-1 2 1,0 0-1,-1 1 1,0 1-1,-1 1 1,0 1-1,0 1 1,0 1-1,-37-3 1,12 5-717,-53 2 0,-50 11-4649,91-8-1462</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8.783"/>
    </inkml:context>
    <inkml:brush xml:id="br0">
      <inkml:brushProperty name="width" value="0.025" units="cm"/>
      <inkml:brushProperty name="height" value="0.025" units="cm"/>
    </inkml:brush>
  </inkml:definitions>
  <inkml:trace contextRef="#ctx0" brushRef="#br0">114 0 15951,'0'0'3598,"-1"14"-1777,-15 117 1794,8-92-2748,3 1-1,1 0 1,1 1 0,6 65-1,-4-116-5097,1-1 3384,-1 0 0,0 0 0,-1 0 0,-4-14 0,-33-74-856,9 35 4116,34 68-2181,-1 0 1,1-1-1,-1 0 0,1 0 1,0 0-1,1 0 1,-1-1-1,0 1 1,1-1-1,7 3 0,58 17-4278,-28-16-1837,1-5-5615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9.173"/>
    </inkml:context>
    <inkml:brush xml:id="br0">
      <inkml:brushProperty name="width" value="0.025" units="cm"/>
      <inkml:brushProperty name="height" value="0.025" units="cm"/>
    </inkml:brush>
  </inkml:definitions>
  <inkml:trace contextRef="#ctx0" brushRef="#br0">129 5 16976,'0'0'5440,"-10"9"-3881,-1 0-1205,-51 45 1713,57-49-1934,0 1 1,0-1 0,0 1 0,1 0-1,0 0 1,0 1 0,1-1-1,-1 1 1,-3 11 0,7-17-131,0-1-1,0 0 1,0 1 0,0-1-1,0 1 1,0-1 0,0 0-1,1 1 1,-1-1 0,0 0-1,0 1 1,0-1 0,0 1-1,1-1 1,-1 0 0,0 1-1,0-1 1,0 0 0,1 0-1,-1 1 1,0-1 0,1 0-1,-1 0 1,0 1 0,1-1-1,-1 0 1,0 0-1,1 0 1,-1 1 0,0-1-1,1 0 1,-1 0 0,1 0-1,-1 0 1,0 0 0,1 0-1,-1 0 1,1 0 0,-1 0-1,0 0 1,1 0 0,-1 0-1,0 0 1,1 0 0,-1 0-1,1-1 1,-1 1 0,0 0-1,1 0 1,-1 0 0,0-1-1,1 1 1,-1 0 0,0 0-1,1-1 1,-1 1 0,24-11 256,-9 0-325,1 0-1,-2-1 1,0-1-1,0 0 1,-1-1-1,-1 0 1,-1-1-1,17-26 1,-84 121-1156,54-75 1219,-27 55 139,27-57-85,1 2 1,-1-1 0,1 0 0,0 0-1,0 0 1,1 0 0,-1 1 0,1-1 0,0 0-1,0 1 1,0-1 0,2 8 0,-1-11-42,-1-1 1,1 1 0,-1 0-1,1-1 1,0 1 0,-1-1-1,1 1 1,0-1-1,-1 1 1,1-1 0,0 1-1,0-1 1,-1 1 0,1-1-1,0 0 1,0 0 0,0 1-1,-1-1 1,1 0-1,0 0 1,0 0 0,0 0-1,0 0 1,-1 0 0,1 0-1,0 0 1,0-1 0,0 1-1,0 0 1,0-1-1,27-7 307,-9-3-382,0 0 0,-1-1 1,0-1-1,-1-1 0,0 0 1,-1-2-1,-1 0 0,24-31 1,-30 29-737,-9 17 786,0 1 1,0 0-1,0 0 0,0 0 1,0 0-1,0 0 0,0-1 0,0 1 1,0 0-1,0 0 0,0 0 0,0 0 1,0 0-1,0-1 0,0 1 0,0 0 1,0 0-1,0 0 0,0 0 0,0 0 1,0 0-1,0 0 0,-1-1 1,1 1-1,0 0 0,0 0 0,0 0 1,0 0-1,0 0 0,0 0 0,-1 0 1,1 0-1,0 0 0,0 0 0,0 0 1,0 0-1,0 0 0,0 0 1,-1 0-1,1 0 0,0 0 0,0 0 1,0 0-1,0 0 0,0 0 0,-1 0 1,1 0-1,0 0 0,0 0 0,0 0 1,0 0-1,0 0 0,-1 0 0,1 0 1,-28 21-425,15-7 634,1 1 0,-19 30 0,27-39 79,1 1 0,-1 0 0,1 0 0,1 0 0,-1 0 0,1 1 0,0-1 0,1 1 1,-1 13-1,2-20-258,0-1 0,0 1 0,0-1 0,0 0 0,0 1 0,0-1 0,0 1 0,0-1 0,0 1 0,0-1 0,0 0 0,1 1 0,-1-1 0,0 1 0,0-1 0,1 0 0,-1 1 0,0-1 0,0 0 0,1 1 0,-1-1 1,0 0-1,1 0 0,-1 1 0,0-1 0,1 0 0,-1 0 0,1 0 0,-1 1 0,0-1 0,1 0 0,-1 0 0,1 0 0,0 0 0,19-2 567,18-16 253,-25 10-854,0 0 0,-1-1-1,-1-1 1,1 0 0,-1-1 0,-1 0-1,0 0 1,-1-1 0,0 0 0,-1-1 0,12-24-1,-45 70-915,-7 40 1410,30-67-361,0-1 1,0 1 0,1 0-1,0 0 1,0 0-1,1 0 1,-1-1 0,1 1-1,0 0 1,1 0 0,1 8-1,-1-13-85,-1-1-1,1 1 0,-1 0 1,1-1-1,0 1 0,-1-1 1,1 1-1,0-1 1,0 1-1,0-1 0,-1 1 1,1-1-1,0 0 0,0 1 1,0-1-1,0 0 1,0 0-1,-1 0 0,1 0 1,0 0-1,0 0 1,0 0-1,0 0 0,0 0 1,0 0-1,0 0 0,-1-1 1,1 1-1,1-1 1,27-8 562,-24 5-748,1 0 1,-1 0 0,0 0 0,0-1 0,0 0 0,-1 0 0,1 0-1,-1 0 1,0-1 0,3-6 0,-1-3-4462,-4-1-3820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3.268"/>
    </inkml:context>
    <inkml:brush xml:id="br0">
      <inkml:brushProperty name="width" value="0.025" units="cm"/>
      <inkml:brushProperty name="height" value="0.025" units="cm"/>
    </inkml:brush>
  </inkml:definitions>
  <inkml:trace contextRef="#ctx0" brushRef="#br0">0 143 13613,'0'0'11243,"3"12"-10528,11 82-274,-4-12-316,-10-79-98,1-1 0,-1 1 0,1 0 0,0-1 0,-1 1 0,1-1 0,0 1 0,1-1 0,-1 1 0,0-1 0,1 0 0,-1 0 1,1 0-1,0 1 0,2 1 0,-2-3 16,-1-1 1,1 1-1,-1 0 1,1-1-1,0 1 1,0-1-1,-1 1 1,1-1-1,0 0 1,0 0-1,-1 0 1,1 0-1,0 0 1,0 0-1,-1 0 1,1-1-1,0 1 1,0-1-1,-1 1 1,1-1-1,0 0 1,-1 1-1,1-1 1,-1 0-1,3-2 1,10-6 263,0-2-1,-1 1 1,-1-2 0,1 1 0,-2-2 0,15-18-1,56-89 237,-63 87-43,-1 0 0,20-51 1,-43 109-2884,-5 28-8127,6-38 3394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49.643"/>
    </inkml:context>
    <inkml:brush xml:id="br0">
      <inkml:brushProperty name="width" value="0.025" units="cm"/>
      <inkml:brushProperty name="height" value="0.025" units="cm"/>
    </inkml:brush>
  </inkml:definitions>
  <inkml:trace contextRef="#ctx0" brushRef="#br0">239 48 13389,'0'0'4308,"3"-8"-1244,10-24-422,-13 32-2571,1 0-1,-1-1 0,0 1 0,0 0 0,0 0 0,0 0 0,0 0 0,0-1 0,0 1 0,0 0 1,0 0-1,0-1 0,1 1 0,-1 0 0,0 0 0,0 0 0,0-1 0,0 1 0,-1 0 0,1 0 1,0 0-1,0-1 0,0 1 0,0 0 0,0 0 0,0 0 0,0-1 0,0 1 0,0 0 0,0 0 0,-1 0 1,1-1-1,0 1 0,0 0 0,0 0 0,0 0 0,-1 0 0,1 0 0,0 0 0,0-1 0,0 1 1,0 0-1,-1 0 0,-12 2 425,13-2-311,-11 5 27,0 0-1,0 0 1,1 1 0,-1 0-1,2 1 1,-13 10-1,-54 53 759,68-63-828,2-1-58,3-4-77,1 0 0,0-1-1,0 1 1,0 0 0,0 0 0,1 0 0,-1 0 0,0 1 0,1-1-1,0 0 1,-1 1 0,1-1 0,0 1 0,-1 2 0,29-9-1106,4-10 122,-26 10 926,0 1 0,0 1-1,1-1 1,-1 1 0,1 0-1,-1 0 1,1 0 0,0 1-1,0 0 1,0 0 0,0 0-1,0 1 1,0 0 0,0 0-1,7 2 1,-12-2 53,1 1 0,0 0 1,0 0-1,-1 0 0,1 1 0,-1-1 1,1 0-1,-1 0 0,1 1 1,-1-1-1,0 1 0,1-1 0,-1 1 1,0 0-1,0 0 0,0-1 0,-1 1 1,1 0-1,0 0 0,-1 0 0,1 0 1,-1 0-1,1 0 0,-1 0 0,0 0 1,0 0-1,0 0 0,0 0 0,-1 3 1,1-1 126,-1 0-1,1-1 1,-1 1 0,1-1 0,-1 1-1,-1-1 1,1 0 0,0 1 0,-1-1-1,1 0 1,-1 0 0,0 0 0,0 0-1,-1 0 1,-3 4 0,-4 0 0,0 0 0,-1-1 0,0-1 0,0 1 0,0-2 1,0 0-1,-1 0 0,0-1 0,0 0 0,0-1 0,0-1 0,-23 1 0,34-2-299,0 0-1,-1 0 0,1 0 1,0 0-1,0 0 0,0 0 1,-1 0-1,1-1 0,0 1 0,0-1 1,0 1-1,0 0 0,0-1 1,0 0-1,0 1 0,-2-2 0,3 1-276,-1 0-1,0 0 1,1 0-1,-1 0 1,1 0-1,-1 0 1,1-1 0,0 1-1,-1 0 1,1 0-1,0 0 1,0-1-1,0 1 1,0 0-1,0-2 1,0-13-6311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0.263"/>
    </inkml:context>
    <inkml:brush xml:id="br0">
      <inkml:brushProperty name="width" value="0.025" units="cm"/>
      <inkml:brushProperty name="height" value="0.025" units="cm"/>
    </inkml:brush>
  </inkml:definitions>
  <inkml:trace contextRef="#ctx0" brushRef="#br0">153 148 12748,'0'0'11899,"-9"-6"-11317,7 5-570,0-1 0,-1 1 0,0-1 0,1 1 0,-1 0 0,0 0 0,1 0 0,-1 0 0,0 1 0,0-1 0,0 1 0,0-1 0,-5 1 0,4 1-3,1 0 0,0 1 0,-1-1 0,1 0-1,0 1 1,0 0 0,0 0 0,0 0 0,0 0 0,0 0 0,0 1-1,1-1 1,-1 1 0,1 0 0,-2 3 0,-2 0 190,1 0 0,0 0 0,0 1 0,1-1 1,0 1-1,0 1 0,0-1 0,1 0 0,0 1 0,1 0 1,0-1-1,-3 15 0,5-21-177,0 0 0,0-1-1,0 1 1,0 0 0,0 0 0,1 0-1,-1 0 1,0 0 0,0-1 0,1 1 0,-1 0-1,0 0 1,1 0 0,-1-1 0,0 1-1,1 0 1,-1-1 0,1 1 0,0 0 0,-1-1-1,1 1 1,-1 0 0,1-1 0,0 1-1,0-1 1,-1 1 0,1-1 0,1 1 0,29 0 506,-22-3-396,0 0 0,0-1 0,0 0 0,16-8 0,1-4-139,-1 0-1,0-2 1,-2-1-1,0-1 1,-1-1-1,0 0 1,-2-2 0,-1-1-1,25-36 1,-43 58-33,0-1 1,0 0-1,0 0 1,0 1-1,0-1 1,0 0-1,-1 0 1,1 0-1,-1 0 1,1 0-1,-1 0 1,0 0-1,1 0 1,-1 0 0,-1-4-1,1 6 12,0-1 0,-1 1 0,1-1 0,-1 1 0,1-1 0,0 1-1,-1-1 1,1 1 0,-1-1 0,0 1 0,1 0 0,-1-1 0,1 1 0,-1 0 0,1 0 0,-1-1 0,0 1 0,1 0 0,-1 0-1,0 0 1,1 0 0,-1 0 0,0 0 0,1 0 0,-1 0 0,0 0 0,1 0 0,-1 0 0,-1 0 0,-5 2-48,0 0 0,1 0 0,-1 0 0,0 1 0,1 0 0,0 0 0,-7 5 0,-8 5 253,0 2-1,1 0 1,0 1 0,1 2 0,1-1 0,-18 25 0,35-41-164,0 0 0,0 0 0,0 0 0,0 0-1,1 0 1,-1 0 0,0 0 0,1 0 0,-1 0 0,1 1-1,-1-1 1,1 0 0,-1 0 0,1 1 0,0-1 0,0 0 0,-1 1-1,1-1 1,0 0 0,0 1 0,0-1 0,1 0 0,-1 1-1,0-1 1,0 0 0,1 0 0,0 2 0,0-2-4,1 0 1,-1 0-1,1 0 1,-1 0-1,1 0 1,-1 0-1,1-1 1,0 1-1,0-1 1,-1 1-1,1-1 1,0 0-1,0 1 1,-1-1-1,1 0 1,3-1-1,11 0-102,-1 0 1,0-2-1,22-5 0,-26 5-71,9-4 16,0 2 0,1 0 0,-1 1 0,1 1 0,42 0 0,-61 4 187,0-1 0,-1 0 0,1 1 0,0 0 0,0-1 0,-1 1 0,1 0 0,0 0 0,-1 0 0,1 0-1,-1 0 1,1 1 0,-1-1 0,0 0 0,1 1 0,-1-1 0,0 1 0,0-1 0,0 1 0,0-1 0,0 1 0,0 0 0,-1-1 0,1 1 0,0 0 0,-1 0 0,1 0 0,-1 0 0,0-1 0,0 1 0,0 0 0,0 4-1,0 6 535,0 0 0,-1 0 0,-3 19-1,2-18 191,8-23-463,6-21-300,-1 0 0,10-51 0,-4 16 0,-16 64-27,-1 1 1,1 0-1,0 0 0,0-1 0,0 1 1,0 0-1,0 0 0,0 0 0,0 0 1,1 0-1,-1 0 0,0 1 0,1-1 1,-1 0-1,0 1 0,1-1 0,-1 0 1,1 1-1,-1 0 0,1-1 0,-1 1 1,1 0-1,-1 0 0,1 0 0,1 0 1,49 2-1545,-39-1 981,76 5-7946,-44-6-1180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1.398"/>
    </inkml:context>
    <inkml:brush xml:id="br0">
      <inkml:brushProperty name="width" value="0.025" units="cm"/>
      <inkml:brushProperty name="height" value="0.025" units="cm"/>
    </inkml:brush>
  </inkml:definitions>
  <inkml:trace contextRef="#ctx0" brushRef="#br0">74 33 16400,'0'0'4446,"-4"12"-2940,-17 58 771,-21 134-1,41-197-2258,-1 3 0,1-1 0,0 1 0,0 0 0,1 0 0,1 12 1,-1-20-20,1-1 1,-1 0-1,0 0 0,1 1 1,-1-1-1,1 0 1,-1 0-1,1 0 1,-1 0-1,1 0 1,0 1-1,0-1 1,-1 0-1,1 0 1,0-1-1,0 1 0,0 0 1,0 0-1,1 0 1,0 0-5,0-1 0,0 1 0,0-1 0,0 1 0,-1-1 0,1 0 0,0 0 0,0 0 1,0 0-1,0 0 0,0-1 0,-1 1 0,1-1 0,0 1 0,0-1 0,0 1 0,1-2 0,9-4-260,-2 0 0,1 0 0,-1-1 1,0-1-1,0 0 0,-1 0 0,0-1 0,0 0 0,13-18 0,-3 1-765,-1-2 0,22-45 0,-31 55 995,-2 1 0,-1-1-1,0 0 1,-1-1 0,-1 0-1,0 1 1,1-34-1,-5 51 80,0 0 0,0 1-1,0-1 1,0 0-1,0 1 1,0-1-1,0 0 1,0 1 0,0-1-1,0 0 1,0 1-1,0-1 1,0 0-1,0 1 1,-1-1 0,1 0-1,0 1 1,-1-1-1,1 0 1,0 1-1,-1-1 1,1 1 0,-1-1-1,0 0 1,-10 9 688,-9 28-173,-24 74 2022,-31 123 1,69-215-2041,3-13-407,1 1-1,0 0 0,1 0 0,-1 0 0,1 0 1,0 0-1,1 0 0,-1 1 0,2 10 0,0-16-124,0-1-1,0 0 0,0 1 1,0-1-1,0 0 0,0 1 1,0-1-1,0 0 1,0 0-1,0 0 0,0 0 1,0 0-1,0 0 0,0 0 1,0-1-1,0 1 0,0 0 1,0-1-1,0 1 0,0 0 1,0-1-1,1 0 1,4-3 13,0 0 0,0-1 0,-1 0 0,0 0 0,0 0 0,0-1 0,-1 1 0,0-1 0,0 0 0,0-1 0,-1 1 0,6-14 0,-3 4-91,0 0 0,-1 0 0,-1-1 0,3-24 0,-6 32 52,1-5-72,0-1-1,-1 1 0,-1 0 0,-1 0 0,-2-18 1,3 31 81,0 1 0,0-1 0,0 0 0,0 1 0,0-1 1,0 0-1,0 1 0,0-1 0,0 1 0,0-1 0,0 0 0,-1 1 1,1-1-1,0 1 0,0-1 0,-1 1 0,1-1 0,0 0 1,-1 1-1,1-1 0,-1 1 0,1 0 0,-1-1 0,1 1 0,-1-1 1,1 1-1,-1 0 0,1-1 0,-1 1 0,1 0 0,-1 0 1,0-1-1,1 1 0,-1 0 0,1 0 0,-1 0 0,0 0 0,1 0 1,-1 0-1,0 0 0,1 0 0,-1 0 0,1 0 0,-1 0 1,0 0-1,1 0 0,-1 0 0,1 1 0,-1-1 0,0 0 1,0 1-1,-1 0-21,0 1 0,1-1 1,-1 1-1,1-1 0,-1 1 1,1 0-1,0 0 0,0 0 1,0-1-1,0 1 0,0 0 1,0 0-1,0 0 0,0 4 0,-1 6-4,0-1 0,1 1-1,0-1 1,1 1-1,0-1 1,1 1 0,3 12-1,-4-21 45,1 0 0,0 0 0,0 0 0,0 0 0,0 0 0,0 0 0,1-1 0,-1 1 0,1 0 1,0-1-1,0 1 0,0-1 0,0 0 0,0 1 0,1-1 0,-1 0 0,0 0 0,1-1 0,0 1 0,-1-1 0,1 1 0,0-1 0,0 0 0,0 0 0,0 0 0,0 0 0,0 0 0,0-1 0,0 1 0,6-1 0,-2 0 27,1 0-1,-1-1 0,1 1 0,-1-2 1,1 1-1,-1-1 0,0 0 1,0-1-1,0 1 0,0-1 0,0-1 1,-1 1-1,1-1 0,-1 0 1,0-1-1,9-9 0,1-2 66,-1-2 0,-1 0-1,-1 0 1,14-26 0,-28 88-471,-15 46 717,9-59 470,1 0 1,-1 53 0,6-84-820,1 0 1,0 0-1,0 0 1,0 0-1,0 0 1,0 1-1,0-1 1,0 0-1,0 0 1,0 0-1,0 0 1,0 1-1,0-1 1,0 0-1,0 0 0,0 0 1,1 0-1,-1 0 1,0 1-1,0-1 1,0 0-1,0 0 1,0 0-1,0 0 1,0 0-1,0 0 1,0 1-1,1-1 1,-1 0-1,0 0 1,0 0-1,0 0 1,0 0-1,0 0 1,0 0-1,1 0 1,-1 0-1,0 0 1,0 0-1,0 0 1,0 1-1,1-1 1,-1 0-1,0 0 1,0 0-1,0 0 1,0 0-1,0 0 1,1-1-1,-1 1 1,0 0-1,0 0 1,11-7 27,6-13-301,3-27-3321,-11-5-3404,-7 4-1308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1.841"/>
    </inkml:context>
    <inkml:brush xml:id="br0">
      <inkml:brushProperty name="width" value="0.025" units="cm"/>
      <inkml:brushProperty name="height" value="0.025" units="cm"/>
    </inkml:brush>
  </inkml:definitions>
  <inkml:trace contextRef="#ctx0" brushRef="#br0">8 0 19314,'0'0'1249,"-1"9"561,-1-2-1515,1 0-6,0 0 0,0 0-1,0 0 1,1 0 0,0 0 0,1 14 0,0-19-281,0 0 1,0 1-1,0-1 1,0 0-1,0 1 1,0-1-1,0 0 1,1 0-1,-1 0 1,1 0-1,0 0 1,-1 0-1,1-1 1,0 1-1,0 0 1,0-1-1,0 1 1,1-1-1,-1 0 1,0 0-1,0 0 1,1 0 0,-1 0-1,1-1 1,-1 1-1,3 0 1,41 3-2375,-44-4 2377,-1 0 0,1 0 1,-1 0-1,1 0 0,-1 0 1,1-1-1,-1 1 0,0 0 0,1-1 1,-1 1-1,0-1 0,1 1 0,-1-1 1,0 0-1,0 0 0,1 1 1,-1-1-1,0 0 0,0 0 0,0 0 1,0 0-1,0 0 0,0-1 1,0 1-1,-1 0 0,1 0 0,1-2 1,-2 2 949,-1 11 160,0-7-1083,-2 8 64,0 0-1,1 0 0,1 0 0,-1 19 0,2-28-58,0 0 1,0 0-1,0 0 0,0 0 1,1 0-1,-1 0 0,1 0 1,-1 0-1,1 0 0,0 0 1,0 0-1,0 0 0,0-1 1,0 1-1,0 0 0,0-1 1,1 1-1,-1-1 0,0 1 1,1-1-1,0 0 0,-1 1 1,1-1-1,0 0 0,-1 0 1,1 0-1,0-1 0,0 1 1,0 0-1,0-1 0,0 1 1,0-1-1,2 1 1,35 0 593,-27-2-684,0 1 0,0 0 0,0 1 0,-1 1 0,15 3 0,-25-5 45,1 1 0,0-1 0,-1 1 0,1-1 0,-1 1 1,1 0-1,-1 0 0,1 0 0,-1 0 0,1 0 0,-1 0 0,0 1 0,0-1 0,1 0 0,-1 1 1,0-1-1,0 0 0,0 1 0,-1-1 0,1 1 0,0 0 0,0-1 0,-1 1 0,1 0 0,-1-1 1,0 1-1,1 0 0,-1 0 0,0-1 0,0 1 0,0 0 0,0 0 0,-1-1 0,1 1 1,0 0-1,-1-1 0,1 1 0,-1 0 0,1-1 0,-2 3 0,0 1 125,-1-1 0,1 0 0,-1 0 0,0 0 0,0 0 0,0-1 0,-1 1 0,1-1 0,-1 0 0,0 0 0,0 0-1,-7 4 1,-53 26 916,61-32-1027,-43 16 466,44-16-534,-1 0-1,0 0 1,0-1-1,1 1 1,-1-1-1,0 0 1,0 0-1,0 0 1,0 0-1,1 0 1,-1-1-1,0 1 1,0-1-1,-3-1 1,5 1-251,0 0 1,0-1 0,0 1-1,0 0 1,0-1 0,0 1 0,1-1-1,-1 1 1,1-1 0,-1 0 0,1 1-1,-1-1 1,1 0 0,0 1-1,0-1 1,0 0 0,0 1 0,0-1-1,0 0 1,0 1 0,0-1-1,1 1 1,-1-1 0,1 0 0,-1 1-1,2-3 1,16-43-7706,1 7 212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2.917"/>
    </inkml:context>
    <inkml:brush xml:id="br0">
      <inkml:brushProperty name="width" value="0.025" units="cm"/>
      <inkml:brushProperty name="height" value="0.025" units="cm"/>
    </inkml:brush>
  </inkml:definitions>
  <inkml:trace contextRef="#ctx0" brushRef="#br0">0 1 9801,'0'0'15327,"6"9"-14174,-1 2-771,0-1 0,-1 2 1,-1-1-1,1 0 0,-2 1 0,1 0 0,-2 0 1,1 0-1,-2 22 0,-2 227 2282,5-255-2716,2-16-83,4-22-244,-9 29 335,3-80-1116,-3 76 1043,-1 1 0,0-1 1,0 1-1,0-1 0,-1 1 1,0 0-1,0 0 0,0 0 1,-1 0-1,-5-9 0,-4 5-271,8 20-36,4-7 392,0 0 0,1 0 0,-1 0 0,1 0 0,-1-1 0,1 1 0,0 0 0,0-1 1,0 1-1,1 3 0,3-2-200,0 0 1,-1 0-1,1 0 0,1 0 1,-1-1-1,0 0 1,1 0-1,-1-1 0,1 1 1,0-1-1,0 0 1,0-1-1,0 1 0,0-1 1,1-1-1,-1 1 1,0-1-1,11-1 1,-5 1-351,-1-1 0,0 0 0,1-1 1,-1 0-1,0-1 0,0 0 0,0-1 1,-1 0-1,16-8 0,-23 10 579,1-1 1,-1 1-1,0-1 1,1 0-1,-1 0 0,-1 0 1,1-1-1,0 1 1,2-5-1,-5 7 76,1 1 1,-1-1-1,0 1 0,0-1 0,1 1 1,-1-1-1,0 0 0,0 1 1,0-1-1,0 1 0,0-1 0,0 1 1,0-1-1,0 0 0,0 1 0,0-1 1,0 1-1,0-1 0,0 1 0,0-1 1,-1 0-1,1 1 0,0-1 0,0 1 1,-1-1-1,1 0 0,-2 0 85,1 1-1,0-1 1,0 0-1,-1 1 0,1-1 1,0 1-1,-1-1 1,1 1-1,0 0 0,-1-1 1,1 1-1,-1 0 1,1 0-1,0 0 1,-1 0-1,-1 1 0,-4 0 146,1 0 0,-1 1-1,1 0 1,0 0 0,0 1-1,-1 0 1,2 0 0,-1 0-1,0 1 1,1 0 0,-1 0 0,1 0-1,-7 8 1,-2 2 530,1 0 0,0 2 0,-14 22 0,26-37-791,0 0-1,0 1 1,0-1 0,0 1-1,0-1 1,1 1 0,-1-1-1,0 1 1,1 0-1,-1-1 1,1 1 0,0 0-1,-1-1 1,1 1 0,0 0-1,0 0 1,0-1 0,1 4-1,-1-4-27,1 0 1,-1 0-1,1 0 1,0-1-1,-1 1 0,1 0 1,0-1-1,0 1 0,0 0 1,-1-1-1,1 1 1,0-1-1,0 1 0,0-1 1,0 0-1,0 1 0,0-1 1,0 0-1,0 0 0,0 0 1,0 1-1,0-1 1,1 0-1,8-1 33,-1 1 1,1-1-1,-1 0 0,1-1 1,12-4-1,12-3-157,0 2 0,1 1 0,0 2 0,61 1 0,-95 3 180,-3-13-29,1 1 1,-2-1 0,1 1-1,-2 0 1,0 0 0,0 0-1,-1 0 1,0 0 0,-11-15-1,22 63-975,-4-31 948,0 0 0,0 0 0,1-1 1,-1 1-1,1-1 0,1 1 0,-1-1 0,1 0 1,-1 0-1,1 0 0,0-1 0,0 1 0,1-1 0,-1 0 1,1 0-1,-1 0 0,1-1 0,0 0 0,0 0 0,0 0 1,1 0-1,-1-1 0,0 0 0,0 0 0,1-1 0,-1 1 1,1-1-1,-1 0 0,0 0 0,1-1 0,6-1 1,-2 0 7,-1 0 0,1-1 0,-1 0 1,0 0-1,0-1 0,0 0 0,-1 0 1,1-1-1,-1-1 0,0 1 0,-1-1 1,1 0-1,-1-1 0,0 0 0,-1 0 1,0 0-1,6-9 0,-12 15-36,1 1-1,0-1 1,-1 1-1,1-1 1,-1 1-1,0-1 1,1 1-1,-1-1 1,1 1-1,-1-1 1,0 0-1,1 1 1,-1-1-1,0 1 1,0-1-1,1 0 1,-1 0-1,0 1 1,0-1-1,0 0 1,0 1 0,0-1-1,0 0 1,0 1-1,0-1 1,0 0-1,0 0 1,-1 1-1,1-1 1,0 0-1,0 1 1,-1-1-1,1 1 1,0-1-1,-1 0 1,1 1-1,0-1 1,-2 0-1,1 1-4,0 0-1,0 0 1,-1 1-1,1-1 1,0 0-1,0 1 1,0-1-1,0 1 0,-1-1 1,1 1-1,0 0 1,0-1-1,0 1 1,0 0-1,0 0 1,1 0-1,-1-1 1,0 1-1,0 0 0,0 0 1,1 0-1,-2 2 1,-2 3 30,-1 1 1,1-1-1,-1 1 0,2 1 1,-1-1-1,1 0 1,0 1-1,1 0 0,0-1 1,0 1-1,1 0 0,0 0 1,0 0-1,1 13 1,0-20-7,1 0 0,0 0 0,-1 0 0,1-1 0,0 1 0,0 0 0,0-1 0,0 1 1,0 0-1,0-1 0,0 1 0,0-1 0,0 0 0,0 1 0,0-1 0,0 0 0,0 1 0,0-1 1,0 0-1,0 0 0,0 0 0,1 0 0,-1 0 0,0 0 0,0-1 0,0 1 0,0 0 1,0 0-1,0-1 0,2 0 0,35-12 162,-17 1-271,0-2 0,-1 0 0,-1-1 0,0 0 0,-1-2 0,-1 0 0,0-1-1,-2-1 1,26-38 0,-33 23-207,-13 26 72,-11 18-1,8 0 393,0 1 1,0-1-1,1 1 0,1 0 0,0 1 1,0-1-1,1 1 0,1 0 0,0 1 1,1-1-1,0 1 0,0 0 0,2 0 1,0-1-1,0 1 0,2 19 0,-1-31-141,0 1 0,0 0 0,1-1 0,-1 1 0,0-1 0,1 1 0,0-1 0,-1 1 0,1-1 0,0 1 0,-1-1 0,1 1 0,0-1 0,0 0 0,0 0 0,0 1 0,1-1 0,-1 0 0,0 0 0,0 0 0,1 0 0,-1-1 0,2 2 0,0-1 26,0 0 1,0 0-1,0-1 0,0 1 1,0-1-1,0 1 1,0-1-1,0 0 0,0-1 1,0 1-1,0 0 1,3-2-1,-1 1-239,0 0 1,0 0-1,-1-1 0,1 0 1,0 0-1,-1 0 0,1-1 1,-1 1-1,1-1 1,-1 0-1,0 0 0,0-1 1,-1 1-1,1-1 0,3-4 1,-5 4-716,-1 0 0,1-1 0,-1 1 0,1-1 1,-1 1-1,-1-1 0,1 1 0,0-10 0,-1-16-6515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3.291"/>
    </inkml:context>
    <inkml:brush xml:id="br0">
      <inkml:brushProperty name="width" value="0.025" units="cm"/>
      <inkml:brushProperty name="height" value="0.025" units="cm"/>
    </inkml:brush>
  </inkml:definitions>
  <inkml:trace contextRef="#ctx0" brushRef="#br0">17 20 15214,'-8'-8'5157,"2"1"-1345,3 2 1185,7 5-9866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4.306"/>
    </inkml:context>
    <inkml:brush xml:id="br0">
      <inkml:brushProperty name="width" value="0.025" units="cm"/>
      <inkml:brushProperty name="height" value="0.025" units="cm"/>
    </inkml:brush>
  </inkml:definitions>
  <inkml:trace contextRef="#ctx0" brushRef="#br0">1 0 6534,'2'0'1730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4.968"/>
    </inkml:context>
    <inkml:brush xml:id="br0">
      <inkml:brushProperty name="width" value="0.025" units="cm"/>
      <inkml:brushProperty name="height" value="0.025" units="cm"/>
    </inkml:brush>
  </inkml:definitions>
  <inkml:trace contextRef="#ctx0" brushRef="#br0">1 113 10730,'0'0'7634,"0"-9"-6593,0 5-899,1-1 0,0 1 0,0-1-1,0 1 1,0 0 0,1 0 0,-1-1 0,1 1 0,0 0 0,0 0-1,1 1 1,-1-1 0,1 0 0,0 1 0,0 0 0,0-1-1,0 1 1,1 0 0,-1 1 0,1-1 0,0 1 0,0-1 0,0 1-1,0 0 1,0 1 0,0-1 0,6-1 0,-8 2-81,1-1 1,0 1-1,0 0 0,0 0 1,0 0-1,0 0 0,0 1 1,0-1-1,0 1 0,0 0 1,0-1-1,0 1 1,0 1-1,0-1 0,0 0 1,0 1-1,0 0 0,0 0 1,0 0-1,0 0 1,0 0-1,-1 0 0,1 1 1,0-1-1,-1 1 0,1 0 1,3 3-1,-3 0-42,0 0 0,0 1 0,0-1 1,-1 1-1,0-1 0,0 1 0,0 0 0,-1 0 0,0 0 0,0-1 0,-1 1 0,1 0 1,-2 10-1,0-3 38,0-1 1,-1 0 0,0 0 0,-1 1-1,-6 15 1,-3 11 97,65-106 918,-42 51-1122,-2-1-1,0-1 0,-1 0 0,0 0 0,8-33 1,-16 75 5,-1-11 53,1 1 0,0 0 0,1-1 0,1 1 0,5 24 0,-6-35 79,1 0 0,-1 0 0,0 1 0,1-2 0,0 1 0,0 0 0,0 0 0,0 0-1,0-1 1,0 1 0,1-1 0,-1 0 0,1 0 0,0 0 0,-1 0 0,1 0 0,0 0 0,0-1-1,0 1 1,1-1 0,-1 0 0,0 0 0,0 0 0,1-1 0,-1 1 0,0-1 0,1 0 0,-1 1-1,5-2 1,-3 1 8,-1 0-1,0-1 1,0 1-1,1-1 1,-1 0-1,0-1 1,0 1 0,0-1-1,0 1 1,0-1-1,0 0 1,0-1-1,-1 1 1,1-1-1,-1 1 1,0-1-1,0 0 1,0 0-1,0-1 1,0 1-1,0-1 1,2-5-1,-1 3-517,-1 0-1,0 0 0,-1-1 0,0 1 1,3-13-1,-3 12-1486,-1-1 0,-1 1 0,1-1 1,-1 1-1,-2-10 0,0 8-6072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5.403"/>
    </inkml:context>
    <inkml:brush xml:id="br0">
      <inkml:brushProperty name="width" value="0.025" units="cm"/>
      <inkml:brushProperty name="height" value="0.025" units="cm"/>
    </inkml:brush>
  </inkml:definitions>
  <inkml:trace contextRef="#ctx0" brushRef="#br0">9 0 5317,'0'0'17355,"2"9"-16495,-1 1-371,0-1 0,-1 1 0,0 0 0,0-1 0,-1 1 0,0 0 1,-6 18-1,6-26-318,1 1 1,-1 0 0,1 0 0,-1 0 0,1 0 0,0 0-1,0 0 1,0 0 0,1 4 0,-1-6-131,0 0-1,1 0 1,-1-1-1,0 1 1,1 0 0,-1 0-1,0-1 1,1 1-1,-1 0 1,1-1 0,-1 1-1,1-1 1,0 1-1,-1 0 1,1-1 0,0 1-1,-1-1 1,1 0 0,0 1-1,-1-1 1,1 0-1,0 1 1,1-1 0,2 1 31,0-1 0,0-1 0,0 1 0,0 0 0,0-1 0,1 0 0,-1 0 0,0 0 0,-1-1 0,1 1 1,0-1-1,6-3 0,87-54 349,-67 39-716,2 2 0,35-17-1,-65 35 243,-1-1 0,0 0 0,1 0 0,-1 1 0,0-1 0,1 1 0,-1 0 0,1-1 0,-1 1 0,1 0 0,-1 0 0,1 0-1,-1 0 1,1 0 0,0 0 0,-1 0 0,1 1 0,-1-1 0,3 1 0,-3 0 42,-1 0 0,1-1 0,0 1 0,-1 0 0,1 0 0,-1 0 1,0 0-1,1 0 0,-1 0 0,1-1 0,-1 1 0,0 0 0,0 0 0,0 0 0,0 0 0,1 0 0,-1 0 0,0 0 0,-1 0 0,1 0 1,0 0-1,0 2 0,-3 9 257,-1 1 0,0-1 1,-10 21-1,6-14 348,8-19-579,1 0-1,-1 1 0,0-1 0,1 0 1,-1 0-1,0 0 0,1 1 1,-1-1-1,1 0 0,-1 0 1,1 0-1,-1 0 0,1 0 0,-1 0 1,0 0-1,1 0 0,-1 0 1,1 0-1,-1 0 0,1 0 1,-1 0-1,1 0 0,-1 0 0,1 0 1,-1-1-1,0 1 0,1 0 1,-1 0-1,1 0 0,-1-1 1,0 1-1,1 0 0,-1-1 0,0 1 1,1 0-1,-1-1 0,21-9 285,-2-5-230,-14 10-142,0 0-1,0 1 0,1 0 1,0 0-1,0 0 1,0 1-1,0 0 0,1 0 1,-1 0-1,1 1 1,0 0-1,-1 0 0,12-1 1,-17 4 30,0-1 1,0 0 0,-1 0-1,1 0 1,0 0-1,0 1 1,-1-1 0,1 0-1,0 1 1,-1-1 0,1 1-1,0-1 1,-1 0-1,1 1 1,-1 0 0,1-1-1,-1 1 1,1-1-1,-1 1 1,1 0 0,-1-1-1,1 1 1,-1 0 0,0-1-1,0 1 1,1 0-1,-1-1 1,0 1 0,0 0-1,0 0 1,0-1 0,1 1-1,-1 2 1,-1 36-904,0-15-2302,3-9-3855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6.943"/>
    </inkml:context>
    <inkml:brush xml:id="br0">
      <inkml:brushProperty name="width" value="0.025" units="cm"/>
      <inkml:brushProperty name="height" value="0.025" units="cm"/>
    </inkml:brush>
  </inkml:definitions>
  <inkml:trace contextRef="#ctx0" brushRef="#br0">144 160 2659,'0'-8'8338,"6"-29"-4476,13-52 1,-16 66-1029,-3 23-2775,0 0 0,0 0 0,0 0 0,0-1 0,0 1 0,0 0 0,0 0 0,0 0 0,0 0 0,-1 0 0,1 0 0,0-1 0,0 1-1,0 0 1,0 0 0,0 0 0,-1 0 0,1 0 0,0 0 0,0 0 0,0 0 0,0 0 0,0 0 0,-1 0 0,1 0 0,0 0 0,0 0 0,0 0 0,0 0-1,-1 0 1,1 0 0,0 0 0,0 0 0,0 0 0,0 0 0,-1 0 0,1 0 0,0 0 0,0 0 0,0 0 0,0 0 0,0 0 0,-1 1 0,1-1-1,0 0 1,0 0 0,0 0 0,0 0 0,0 0 0,0 0 0,0 0 0,0 1 0,-1-1 0,-23 33 1590,0 13-1297,3 1 0,2 0 1,1 2-1,3 0 0,2 0 1,3 2-1,1-1 0,3 1 1,2 0-1,3 74 0,1-125-346,0 1-1,-1 0 0,1-1 0,0 1 0,0 0 1,0-1-1,0 1 0,0 0 0,1-1 0,-1 1 1,0 0-1,0-1 0,0 1 0,1 0 1,-1-1-1,0 1 0,0 0 0,1-1 0,-1 1 1,1-1-1,-1 1 0,0-1 0,1 1 0,-1-1 1,1 1-1,-1-1 0,1 0 0,-1 1 1,1-1-1,0 1 0,-1-1 0,1 0 0,0 0 1,-1 1-1,1-1 0,-1 0 0,1 0 0,0 0 1,-1 0-1,1 0 0,0 0 0,-1 0 1,1 0-1,0 0 0,0 0 0,-1 0 0,1 0 1,-1 0-1,1-1 0,1 1 0,0-2 23,1 1-1,-1 0 0,1-1 0,-1 0 1,1 1-1,-1-1 0,0 0 0,0 0 1,0 0-1,3-4 0,2-8-46,0 1-1,-1-1 0,0 0 1,-1-1-1,-1 1 1,0-1-1,-1 0 1,-1 0-1,0 0 0,-1 0 1,0-1-1,-2 1 1,0 0-1,-5-27 1,6 38-69,-1 0 0,0 1 1,0-1-1,0 0 1,-1 0-1,1 0 1,-1 1-1,0-1 1,0 1-1,0-1 1,0 1-1,-1 0 0,1 0 1,-7-5-1,5 10-1580,4 9 1085,8 13 304,-5-19 241,1-1 0,0 0 0,-1 0-1,2 0 1,-1 0 0,0-1 0,1 1 0,0-1 0,-1-1 0,1 1 0,0 0 0,1-1-1,-1 0 1,0-1 0,8 3 0,-4-3 72,0 1 0,0-2 0,0 1 0,0-1 0,1 0 0,-1-1 0,0 0 0,0-1 0,11-2 0,-11 1 115,-1 0 1,0 0-1,0 0 0,0-1 1,0 0-1,-1-1 0,0 0 1,1 0-1,10-11 0,-14 12 19,-1 0 0,1 0-1,-1 0 1,0-1-1,0 0 1,0 1 0,-1-1-1,0 0 1,1 0 0,-2 0-1,1-1 1,-1 1 0,0 0-1,0 0 1,0-1-1,0-5 1,-1 10-166,0 1 1,-1-1-1,1 1 0,0-1 0,0 1 1,0 0-1,0-1 0,0 1 0,0-1 1,-1 1-1,1 0 0,0-1 0,0 1 1,-1-1-1,1 1 0,0 0 1,-1-1-1,1 1 0,0 0 0,-1 0 1,1-1-1,0 1 0,-1 0 0,1 0 1,-1-1-1,1 1 0,-1 0 0,1 0 1,0 0-1,-1 0 0,1 0 0,-1 0 1,1-1-1,-1 1 0,1 0 0,-1 0 1,1 1-1,0-1 0,-1 0 0,1 0 1,-1 0-1,1 0 0,-1 0 0,1 0 1,-1 1-1,1-1 0,0 0 0,-1 0 1,1 0-1,0 1 0,-1-1 1,1 0-1,0 1 0,-1-1 0,1 0 1,0 1-1,-1 0 0,-24 19-165,16-7 156,0 0 1,0 0-1,1 1 0,1 0 1,1 1-1,0-1 0,1 1 1,0 0-1,1 0 0,1 1 1,-3 27-1,6-42-48,0 0 0,0 0 1,0 0-1,0 0 0,0 0 0,0 0 0,0 0 1,0 0-1,1 0 0,-1 0 0,0 0 0,1 0 1,-1 0-1,1 0 0,-1 0 0,1 0 0,-1 0 1,1 0-1,0 0 0,-1-1 0,1 1 1,0 0-1,0 0 0,-1-1 0,1 1 0,0 0 1,0-1-1,1 1 0,1 0-105,-1-1 0,1 0 0,-1 1 0,0-1 0,1 0 0,-1 0 0,0-1 0,1 1-1,-1 0 1,1-1 0,-1 0 0,3 0 0,5-3-889,0-1 0,0 0 0,0 0 0,15-12 0,13-16-4663,0-4-3460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4.165"/>
    </inkml:context>
    <inkml:brush xml:id="br0">
      <inkml:brushProperty name="width" value="0.025" units="cm"/>
      <inkml:brushProperty name="height" value="0.025" units="cm"/>
    </inkml:brush>
  </inkml:definitions>
  <inkml:trace contextRef="#ctx0" brushRef="#br0">8 179 8232,'0'0'13228,"8"-4"-11231,6-3-1118,0-1-1,-1 0 1,0-1 0,20-18 0,-28 23-744,-1 0 1,1 0 0,-1-1-1,1 0 1,-1 0 0,-1 0-1,1 0 1,-1-1-1,0 1 1,0-1 0,0 0-1,-1 0 1,0 0 0,0 0-1,-1-1 1,2-6 0,-3 12-124,-1 0 0,1 0 1,0 0-1,0 0 1,0 1-1,-1-1 0,1 0 1,-1 0-1,1 1 1,0-1-1,-1 0 1,1 0-1,-1 1 0,1-1 1,-1 1-1,0-1 1,1 0-1,-1 1 0,0-1 1,1 1-1,-1 0 1,0-1-1,0 1 1,1-1-1,-1 1 0,0 0 1,0 0-1,0-1 1,1 1-1,-1 0 1,0 0-1,0 0 0,0 0 1,0 0-1,1 0 1,-1 0-1,0 0 0,0 1 1,0-1-1,0 0 1,1 0-1,-3 1 1,0 0-18,-1 0 0,0 0 0,0 0 0,1 1 1,-1-1-1,1 1 0,-1 0 0,-4 3 1,-2 5-6,1-1 0,1 1 0,0 1 0,0 0 0,1 0 0,0 0 0,1 1 0,1 0 0,0 0 0,0 0 0,1 1 0,1 0 0,0-1 0,-2 15 0,5-26 7,0-1 0,0 0 0,0 1 0,0-1 0,0 0 0,1 1 0,-1-1 0,0 1 0,0-1 0,0 0 0,0 1 0,0-1 0,0 0 0,1 1 0,-1-1 0,0 0-1,0 1 1,0-1 0,1 0 0,-1 1 0,0-1 0,1 0 0,-1 0 0,0 1 0,0-1 0,1 0 0,-1 0 0,1 0 0,-1 0 0,0 1 0,1-1 0,-1 0 0,0 0 0,1 0 0,-1 0 0,1 0 0,19-2-15,16-13 79,-16 4-35,12-6-3,48-19 0,-72 32-29,1 1 0,-1 1 0,1 0 0,0 0 0,0 0 0,0 1 0,0 1 0,0 0 0,1 0 0,-1 0 0,10 3 0,-18-3 43,0 1-1,0 0 1,0-1 0,0 1 0,0 0-1,0 0 1,0-1 0,0 1 0,0 0 0,0 0-1,0 0 1,-1 0 0,1 0 0,0 0-1,-1 1 1,1-1 0,-1 0 0,1 0-1,0 2 1,0-1 840,-1-10-270,0 3-531,-1-4-70,0 0 0,-1 0 1,0 0-1,-1 0 0,0 0 0,0 0 0,-9-15 0,-1-6-12,12 25-106,35 18-4682,15 5-4073,-19-13 1980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7.284"/>
    </inkml:context>
    <inkml:brush xml:id="br0">
      <inkml:brushProperty name="width" value="0.025" units="cm"/>
      <inkml:brushProperty name="height" value="0.025" units="cm"/>
    </inkml:brush>
  </inkml:definitions>
  <inkml:trace contextRef="#ctx0" brushRef="#br0">146 0 11435,'0'0'3555,"-9"8"-693,-68 62 1341,71-64-3704,-1 1-1,1 0 1,1 0-1,0 0 1,0 1-1,0-1 1,1 1-1,0 0 1,0 1-1,1-1 1,-3 10-1,7-17-487,0-1 0,0 1 0,0-1 0,0 1 0,-1 0 0,1-1-1,0 0 1,0 1 0,0-1 0,0 1 0,0-1 0,0 0 0,1 0 0,-1 0 0,0 0-1,0 0 1,0 0 0,0 0 0,0 0 0,0 0 0,0 0 0,0 0 0,1-1 0,30-2-86,-8-4-1055,-18 5 839,-1 0 1,1 0 0,-1 1-1,1-1 1,0 1 0,0 1 0,-1-1-1,1 1 1,0 0 0,0 0 0,0 1-1,0-1 1,9 4 0,-14-3 287,1 0 0,-1 1 0,0-1 0,0 1 0,1-1 0,-1 1 0,0-1 0,-1 1 0,1 0 0,0-1 0,0 1 0,-1 0 0,1 0 0,-1 0 0,1-1 0,-1 1 0,0 0 0,0 0 0,0 0 0,0 0 0,0 0 0,-1 3 0,1 1 184,-1 1 1,0-1-1,0 0 1,-1 0-1,-4 11 0,-1-4 48,0-1-1,-1 0 0,0 0 0,-1-1 1,-1 0-1,1-1 0,-2 0 0,1-1 0,-2 0 1,1 0-1,-15 7 0,25-15-290,1-1 0,0 0 0,0 0-1,-1 0 1,1 0 0,0 1 0,0-1 0,-1 0 0,1 0 0,0 0-1,0 0 1,-1 0 0,1 0 0,0 0 0,-1 0 0,1 0 0,0 0-1,0 0 1,-1 0 0,1 0 0,0 0 0,0 0 0,-1 0 0,1 0-1,0 0 1,-1-1 0,1 1 0,0 0 0,0 0 0,0 0 0,-1 0-1,1 0 1,0-1 0,0 1 0,0 0 0,-1 0 0,1 0 0,0-1-1,0 1 1,0 0 0,0 0 0,-1-1 0,1-15-2620,11-21-4296,7-3-3090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7.908"/>
    </inkml:context>
    <inkml:brush xml:id="br0">
      <inkml:brushProperty name="width" value="0.025" units="cm"/>
      <inkml:brushProperty name="height" value="0.025" units="cm"/>
    </inkml:brush>
  </inkml:definitions>
  <inkml:trace contextRef="#ctx0" brushRef="#br0">72 1 12908,'0'0'9001,"0"11"-7864,-3 14-218,-2 1-1,0-1 1,-2 0 0,-10 27-1,-4 14 895,17-55-1651,2 0 0,-1 0 0,1 0 0,1 1 0,0 18-1,1-29-160,0 0 0,1 0 0,-1 0 0,1-1 0,-1 1 0,1 0 0,-1 0 0,1 0 0,-1 0 0,1 0 0,0-1 0,0 1-1,-1 0 1,1 0 0,0-1 0,0 1 0,0-1 0,0 1 0,0-1 0,0 1 0,0-1 0,0 1 0,0-1 0,0 0 0,0 0-1,0 0 1,0 1 0,0-1 0,0 0 0,0 0 0,0 0 0,0 0 0,0-1 0,0 1 0,0 0 0,0 0 0,0-1 0,0 1-1,0 0 1,2-2 0,2 1-85,1-1-1,0 1 0,-1-2 0,1 1 1,-1 0-1,7-5 0,14-19-703,-23 22 719,1-1 1,0 1 0,1 0-1,-1 0 1,1 0-1,-1 1 1,1-1 0,7-2-1,-9 5 67,1 0 0,-1 1-1,1-1 1,-1 1-1,1 0 1,-1 0 0,1 0-1,-1 1 1,7 1 0,-8-2 26,1 1 0,0 0 0,-1-1 0,1 0 0,-1 1 0,1-1 1,0 0-1,-1 0 0,1-1 0,0 1 0,-1 0 0,1-1 0,-1 0 1,1 0-1,-1 1 0,1-1 0,-1-1 0,0 1 0,3-2 0,24-22 125,-28 24-145,0-1 1,0 1-1,0 0 0,0 0 1,0-1-1,0 1 1,0-1-1,-1 1 1,1 0-1,0-1 0,-1 1 1,1-1-1,-1 0 1,0 1-1,1-1 0,-1 1 1,0-1-1,0 0 1,0 1-1,0-1 1,-1-2-1,0 4-35,-1-1 0,0 1-1,0-1 1,0 1 0,0 0 0,0 0 0,1 0-1,-1 0 1,0 0 0,0 0 0,0 0 0,0 1 0,0-1-1,0 1 1,1-1 0,-1 1 0,0 0 0,-2 1-1,-1 2 37,0 0-1,0 1 1,0 0 0,1 0-1,-1 0 1,1 0-1,1 1 1,-1-1-1,1 1 1,0 0-1,0 0 1,1 0-1,-1 1 1,1-1-1,1 0 1,-1 1 0,1-1-1,1 1 1,-1 12-1,1-19 2,0 1 0,0 0 0,0 0 0,0-1 0,0 1 0,1 0-1,-1-1 1,0 1 0,0 0 0,1-1 0,-1 1 0,0-1 0,1 1 0,-1 0 0,1-1 0,-1 1-1,1-1 1,-1 1 0,1-1 0,-1 0 0,1 1 0,-1-1 0,1 1 0,0-1 0,-1 0 0,1 1-1,-1-1 1,2 0 0,27 3 177,28-14 98,-3-14 53,-44 19-318,0 1 1,1 0-1,0 0 0,0 1 1,0 1-1,0 0 0,0 0 1,16 0-1,-26 3-22,-1 0-1,1 0 1,0 0 0,0 0 0,-1 0-1,1 0 1,0 0 0,-1 0 0,1 1-1,-1-1 1,1 0 0,0 0-1,-1 1 1,1-1 0,-1 0 0,1 1-1,0-1 1,-1 1 0,1-1 0,-1 1-1,0-1 1,1 1 0,-1-1 0,1 1-1,-1 0 1,0-1 0,1 1 0,-1-1-1,0 1 1,0 0 0,1-1 0,-1 1-1,0 1 1,-1 30 39,0-4 153,1-27-177,0 0 1,1 0 0,-1-1 0,0 1 0,0 0 0,0-1 0,0 1 0,1 0 0,-1-1 0,0 1 0,0 0 0,1-1 0,-1 1 0,0-1-1,1 1 1,-1-1 0,1 1 0,-1-1 0,1 1 0,-1-1 0,1 1 0,-1-1 0,1 1 0,0-1 0,-1 0 0,1 0 0,0 1 0,0-1-1,5 1 33,-1 0 0,1 0 0,0-1 0,0 0-1,-1 0 1,1-1 0,0 1 0,0-1 0,-1-1-1,1 1 1,8-4 0,61-33 157,-64 30-331,1 1-1,0 1 1,1 0 0,0 0 0,0 1 0,13-3 0,-25 8 116,-1 0 0,1 0 0,0 0 0,-1 0 0,1 0 0,-1 0 0,1 1 0,0-1 0,-1 0 0,1 0 0,-1 0-1,1 0 1,-1 1 0,1-1 0,-1 0 0,1 1 0,-1-1 0,1 0 0,-1 1 0,1-1 0,-1 1 0,0-1 0,1 0 0,-1 1 0,0-1 0,1 1-1,-1-1 1,0 1 0,1-1 0,-1 1 0,0 0 0,0-1 0,0 1 0,0-1 0,1 1 0,-1-1 0,0 1 0,0 0 0,0-1 0,0 1 0,0-1-1,-1 1 1,1-1 0,0 1 0,0 0 0,0-1 0,0 1 0,-1-1 0,1 1 0,0-1 0,0 1 0,-1-1 0,1 1 0,-1 0 0,-16 31-4322,11-28-1235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8.825"/>
    </inkml:context>
    <inkml:brush xml:id="br0">
      <inkml:brushProperty name="width" value="0.025" units="cm"/>
      <inkml:brushProperty name="height" value="0.025" units="cm"/>
    </inkml:brush>
  </inkml:definitions>
  <inkml:trace contextRef="#ctx0" brushRef="#br0">121 67 17136,'-5'3'391,"0"1"0,0-1 0,0 1-1,1 0 1,-1 0 0,1 0 0,0 1-1,0 0 1,1 0 0,-1 0 0,1 0-1,-3 6 1,-29 72 1892,31-71-1884,-2 3-141,2 0 0,0 0 0,0 0-1,2 0 1,0 0 0,0 21 0,1-34-250,1 0-1,0-1 1,0 1 0,0 0 0,1-1 0,-1 1 0,0 0 0,1-1 0,-1 1 0,1 0 0,-1-1 0,1 1 0,0-1 0,-1 1 0,1-1 0,0 0 0,0 1 0,0-1-1,0 0 1,1 1 0,-1-1 0,0 0 0,0 0 0,3 1 0,-1-1 0,0 0-1,-1 0 0,1 0 1,0-1-1,0 1 0,0-1 1,0 0-1,0 0 1,0 0-1,0 0 0,0 0 1,-1-1-1,4 0 0,5-2 33,0-1-1,0 0 0,0 0 0,-1-1 1,0 0-1,14-10 0,-2-1-91,-1-2 0,0 0 0,-2-2 0,27-33 1,-37 42 33,0-1 0,-1-1 0,-1 0 0,0 0 0,0 0 1,-1-1-1,-1 0 0,-1 0 0,6-29 0,-10 43 12,1 0 0,-1 0 1,0-1-1,0 1 0,0 0 0,1-1 0,-1 1 0,0 0 0,0 0 0,0-1 0,0 1 0,0 0 0,0-1 0,0 1 0,0 0 0,0 0 0,0-1 0,0 1 0,0 0 0,0-1 0,0 1 0,0 0 0,0-1 0,0 1 0,0 0 0,0 0 1,0-1-1,-1 1 0,1 0 0,0-1 0,0 1 0,0 0 0,0 0 0,-1-1 0,1 1 0,0 0 0,0 0 0,-1 0 0,1-1 0,0 1 0,0 0 0,-1 0 0,1 0 0,0 0 0,0 0 0,-1 0 0,1-1 0,0 1 0,-1 0 0,1 0 0,-1 0 1,-11 13-348,6-2 315,0 1-1,1 0 1,1 0-1,0 0 0,0 0 1,1 1-1,1-1 1,-2 24-1,2 7 125,4 55-1,-2-94-40,0-1 0,1 0-1,-1 1 1,1-1 0,-1 1 0,1-1-1,0 0 1,0 0 0,0 1-1,1-1 1,-1 0 0,1 0 0,0 0-1,0 0 1,0-1 0,0 1-1,4 4 1,-3-6 44,-1 1 1,1-1-1,-1 0 0,1 1 1,0-1-1,0 0 0,-1 0 0,1-1 1,0 1-1,0-1 0,0 1 1,0-1-1,0 0 0,0 0 1,0 0-1,4-1 0,2-1 144,0-1 0,0 1 0,0-2 0,-1 1 0,1-1 1,-1 0-1,0-1 0,-1 0 0,1 0 0,-1-1 0,13-11 0,-7 3-130,-1-1-1,0 0 1,-1-1 0,0 0 0,-1 0-1,-1-1 1,-1-1 0,0 1 0,-2-1-1,0-1 1,0 1 0,-2-1 0,-1 0-1,0 0 1,0-29 0,-2 46-204,-1 0 1,0 0-1,0 0 0,0 0 0,-1 0 1,1 0-1,0 0 0,-1 0 1,1 0-1,-1 0 0,0 0 0,0 0 1,1 0-1,-1 1 0,0-1 1,-1 0-1,1 1 0,0-1 0,0 1 1,-1-1-1,1 1 0,-1 0 1,1-1-1,-1 1 0,-2-2 1,2 3-21,0 0 0,1 0 1,-1 0-1,1 0 1,-1 0-1,1 0 0,-1 0 1,1 1-1,-1-1 1,1 1-1,-1-1 0,1 1 1,-1-1-1,1 1 1,-1 0-1,1 0 0,0-1 1,0 1-1,-1 0 1,1 0-1,0 1 0,0-1 1,0 0-1,0 0 1,0 0-1,0 1 0,0-1 1,1 0-1,-1 1 1,0-1-1,1 1 0,-1 2 1,-15 47-7290,11-28 1207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9.181"/>
    </inkml:context>
    <inkml:brush xml:id="br0">
      <inkml:brushProperty name="width" value="0.025" units="cm"/>
      <inkml:brushProperty name="height" value="0.025" units="cm"/>
    </inkml:brush>
  </inkml:definitions>
  <inkml:trace contextRef="#ctx0" brushRef="#br0">43 171 18001,'0'0'7223,"9"4"-6006,-3 0-995,-4-2-167,1 0 0,-1 0 0,1-1 0,-1 1 0,1-1 0,0 0 0,0 0 0,0 0 0,0 0 0,-1 0 0,1 0 0,0-1 0,0 0 0,0 1 0,1-1 0,-1 0 0,0 0 0,0-1 0,0 1 0,3-2 0,5-3 12,0 0-1,-1-1 0,0-1 1,0 0-1,-1 0 1,0-1-1,13-13 0,-18 18 24,-1-1-1,1 0 1,-1 0 0,0 0-1,0 0 1,0 0 0,-1-1-1,1 1 1,-1-1-1,0 0 1,0 1 0,-1-1-1,0 0 1,1 0 0,-2 0-1,1 0 1,0 0-1,-1 0 1,0-1 0,-1-6-1,0 10-79,0 1 1,0-1-1,0 1 0,0-1 0,0 1 1,0 0-1,0-1 0,0 1 0,-1 0 0,1 0 1,-1 0-1,1 0 0,-1 0 0,1 0 1,-1 0-1,1 1 0,-1-1 0,0 1 0,1-1 1,-1 1-1,0-1 0,1 1 0,-1 0 1,0 0-1,0 0 0,1 0 0,-1 0 0,0 0 1,0 0-1,1 1 0,-1-1 0,0 0 1,0 1-1,-1 1 0,-4-1-30,0 1 0,0 0 0,1 1 0,-1-1 0,1 1 0,-1 1 0,-7 5 0,1 2 44,1 0 0,0 1 0,1 1 1,0 0-1,1 0 0,0 1 0,1 1 0,1 0 1,0 0-1,1 0 0,1 1 0,0 0 0,1 0 1,-3 22-1,7-36-28,1 0 1,0 0-1,0 0 1,0 0-1,0 0 0,1 1 1,-1-1-1,0 0 1,1 0-1,0 0 1,-1 0-1,1-1 0,0 1 1,0 0-1,0 0 1,0 0-1,0 0 1,1-1-1,-1 1 0,0-1 1,1 1-1,-1-1 1,1 1-1,0-1 1,-1 0-1,1 0 0,0 0 1,0 0-1,-1 0 1,1 0-1,0 0 1,0-1-1,0 1 0,0-1 1,0 1-1,1-1 1,-1 0-1,0 0 1,0 0-1,0 0 0,3-1 1,6 1-267,0 0 0,0-2 0,0 1 0,0-1 0,0-1 0,18-6 1,-11 1-2401,1-1 1,31-22 0,-8 1-4271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1:59.631"/>
    </inkml:context>
    <inkml:brush xml:id="br0">
      <inkml:brushProperty name="width" value="0.025" units="cm"/>
      <inkml:brushProperty name="height" value="0.025" units="cm"/>
    </inkml:brush>
  </inkml:definitions>
  <inkml:trace contextRef="#ctx0" brushRef="#br0">136 196 8456,'0'0'7185,"-11"11"-4275,0 0-2466,-56 66 3273,61-70-3294,0 0 0,1 1 0,1 0 0,-1 0 0,1 0 0,0 1 0,1 0 1,0-1-1,-3 18 0,6-25-408,0 0 1,0 0 0,0 1 0,0-1-1,0 0 1,0 0 0,0 1-1,1-1 1,-1 0 0,0 0-1,1 0 1,-1 0 0,1 1-1,-1-1 1,1 0 0,0 0-1,-1 0 1,1 0 0,0 0-1,0 0 1,0 0 0,0-1-1,0 1 1,0 0 0,0 0-1,0-1 1,0 1 0,0-1-1,0 1 1,0-1 0,1 1-1,-1-1 1,0 0 0,0 1 0,0-1-1,1 0 1,-1 0 0,0 0-1,0 0 1,1 0 0,-1 0-1,2-1 1,2 1 21,1 0-1,-1-1 1,0 0 0,1 0-1,-1-1 1,0 1 0,0-1-1,0 0 1,6-3 0,3-6 5,0 1-1,0-2 1,-1 0 0,-1 0-1,0-1 1,-1-1 0,13-20-1,1-4 70,32-69 0,-50 93-163,-1 0 0,0 0 0,-1-1 0,0 0 0,-1 0 0,-1 0 0,2-19 0,-5 34 33,0-1 0,0 1 1,0 0-1,0-1 0,0 1 1,0 0-1,0-1 1,0 1-1,0 0 0,0-1 1,0 1-1,0 0 0,0 0 1,0-1-1,0 1 0,0 0 1,0-1-1,-1 1 1,1 0-1,0 0 0,0-1 1,0 1-1,0 0 0,-1 0 1,1-1-1,0 1 0,0 0 1,-1 0-1,1 0 1,0 0-1,0-1 0,-1 1 1,1 0-1,0 0 0,0 0 1,-1 0-1,1 0 1,0 0-1,-1 0 0,-13 6-296,-10 17 201,-28 43 466,48-59-138,-1 0 0,2-1 1,-1 1-1,1 1 0,0-1 0,0 0 0,1 1 0,-3 12 1,5-20-208,0 1 0,0 0 0,0 0-1,0 0 1,0-1 0,0 1 0,0 0 0,1 0 0,-1-1 0,0 1 0,0 0 0,0 0 0,1-1 0,-1 1 0,1 0 0,-1-1 0,0 1 0,1 0 0,-1-1 0,1 1 0,-1-1 0,1 1 0,-1-1 0,1 1 0,0-1 0,-1 1 0,2 0 0,26 4 81,29-15-521,-34 3-178,-13 3 369,-1 0-1,1 1 1,0 1-1,0-1 1,0 2-1,1-1 1,-1 2 0,0-1-1,0 1 1,20 3-1,-28-2 268,0-1-1,0 1 1,0 0-1,-1 0 0,1 1 1,0-1-1,-1 0 1,1 1-1,-1-1 1,1 0-1,-1 1 0,1 0 1,-1-1-1,0 1 1,0 0-1,0 0 0,0 0 1,0-1-1,0 1 1,-1 0-1,1 0 1,-1 0-1,1 0 0,-1 0 1,0 1-1,0-1 1,0 3-1,0 9 188,0 0 0,-1 1 0,-4 15 0,0 7-8876,5-46-4911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0.255"/>
    </inkml:context>
    <inkml:brush xml:id="br0">
      <inkml:brushProperty name="width" value="0.025" units="cm"/>
      <inkml:brushProperty name="height" value="0.025" units="cm"/>
    </inkml:brush>
  </inkml:definitions>
  <inkml:trace contextRef="#ctx0" brushRef="#br0">149 70 5733,'0'0'6732,"0"-8"-2269,0 5-4382,0-1 512,0 0 0,0 0 0,0 0 0,0 0 0,-1 1 0,0-1 0,0 0 0,-2-5 0,2 8-399,1 0 1,-1-1-1,0 1 1,0 0 0,-1 0-1,1 0 1,0 0-1,0 0 1,0 0 0,-1 0-1,1 0 1,-1 0-1,1 0 1,0 1 0,-1-1-1,1 1 1,-1-1 0,0 1-1,1-1 1,-1 1-1,1 0 1,-1 0 0,0 0-1,1 0 1,-1 0-1,1 0 1,-1 0 0,-2 1-1,-1 1-132,0 0-1,0 0 1,0 0-1,0 0 1,1 1-1,-1 0 1,1 0 0,0 0-1,0 0 1,0 1-1,0-1 1,0 1-1,1 0 1,-6 8-1,6-7-59,-1-1 0,1 1 0,0 0 0,0 0 0,1 0 0,0 1 0,-1-1 0,2 1 0,-1-1 0,1 1 0,0 0 0,0-1-1,0 8 1,2-12-61,0 0-1,1 0 1,-1 0 0,1 0-1,-1 0 1,1-1-1,0 1 1,-1-1-1,1 1 1,0-1-1,-1 1 1,1-1 0,0 0-1,-1 0 1,1 0-1,0 0 1,0 0-1,-1 0 1,1-1-1,2 0 1,1 1-171,41-2-1312,39-1-654,-80 3 2049,0 1 0,1-1 0,-1 1 0,0 0-1,0 0 1,0 1 0,0-1 0,0 1-1,0 0 1,0 1 0,8 5 0,-12-8 150,1 1 1,-1 1 0,1-1-1,-1 0 1,0 0-1,0 0 1,1 1 0,-1-1-1,0 1 1,0-1-1,-1 1 1,1-1 0,0 1-1,0 0 1,-1-1-1,1 1 1,-1 0 0,1-1-1,-1 1 1,0 0-1,0 0 1,0-1 0,0 1-1,0 0 1,0 3-1,-2-2 180,1 0 0,0 0 0,-1 0 0,0 0-1,0 0 1,0-1 0,0 1 0,0-1 0,0 1-1,-1-1 1,1 0 0,-6 4 0,-6 3 737,-1 0 0,-1-1 0,-31 13 0,40-18-834,0-1 0,-1 1 0,1-1 0,-1-1 0,1 1 0,-1-1 0,-15 0 0,22-1-197,0-1 0,0 1 0,0 0-1,0-1 1,1 1 0,-1-1 0,0 1 0,0-1 0,0 1-1,1-1 1,-1 0 0,0 1 0,1-1 0,-1 0-1,0 0 1,1 1 0,-1-1 0,1 0 0,-1 0 0,1 0-1,0 0 1,-1 0 0,1 0 0,0 0 0,0 0-1,0 1 1,-1-1 0,1 0 0,0 0 0,0 0-1,0 0 1,1 0 0,-1 0 0,0 0 0,1-2 0,9-37-8010,7 12-1953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0.741"/>
    </inkml:context>
    <inkml:brush xml:id="br0">
      <inkml:brushProperty name="width" value="0.025" units="cm"/>
      <inkml:brushProperty name="height" value="0.025" units="cm"/>
    </inkml:brush>
  </inkml:definitions>
  <inkml:trace contextRef="#ctx0" brushRef="#br0">16 411 15567,'0'0'11563,"11"-9"-10170,-8 6-1314,15-13 202,29-35 0,-43 47-264,0-1 0,0 1 0,-1-1 0,0 0 0,0 0 0,0 0 0,-1 0 0,0-1-1,0 1 1,0-1 0,0 1 0,-1-1 0,0 0 0,0 0 0,-1 1 0,0-7 0,0 11-24,0 1 0,0-1 0,-1 1 0,1-1 0,-1 0 0,1 1 1,-1-1-1,1 1 0,-1-1 0,1 1 0,-1-1 0,1 1 0,-1 0 0,1-1 0,-1 1 0,0 0 1,1-1-1,-1 1 0,0 0 0,1 0 0,-1 0 0,0 0 0,1-1 0,-1 1 0,0 0 0,1 0 1,-1 0-1,0 0 0,1 0 0,-1 1 0,-1-1 0,-22 6-269,18-3 257,1 1 0,1 0-1,-1 0 1,0 0-1,1 0 1,0 1-1,0 0 1,0 0-1,1 0 1,-1 0-1,1 1 1,0-1 0,-3 11-1,0-1-9,1 0 0,1 1 1,0 0-1,-2 20 0,4-26 53,1 1 0,1 0 1,-1 0-1,2-1 0,0 1 0,4 20 0,-5-28-13,1-1 0,0 1-1,0-1 1,1 1-1,-1-1 1,0 1-1,1-1 1,-1 0-1,1 0 1,0 0 0,0 0-1,0 0 1,0 0-1,0 0 1,0 0-1,1-1 1,-1 1-1,0-1 1,1 0 0,-1 0-1,1 0 1,0 0-1,-1 0 1,1 0-1,0-1 1,-1 1-1,1-1 1,0 0 0,0 0-1,-1 0 1,5 0-1,0-2 56,1 1 0,-1-1 0,1 0 0,-1 0 0,0-1 0,0 0 0,0 0 0,-1-1 0,1 0 0,-1 0 0,1-1 0,-2 1 0,1-1 0,9-10 0,10-12 9,37-52 1,-48 59-37,14-18 53,-2-1 0,23-47 0,-42 72-135,-1 1-1,0-1 1,-1 0-1,0-1 0,-1 1 1,-1-1-1,0 0 1,-1 0-1,-1 0 1,0-25-1,-1 39 32,0 0 0,0 1 0,0-1 0,0 0 0,0 1 0,0-1 0,-1 0 0,1 1 0,0-1 0,0 1 0,0-1 0,-1 0 0,1 1 0,0-1 0,-1 1 0,1-1 0,-1 1 0,1-1 0,0 1 0,-1-1 0,1 1 0,-1-1 0,1 1 0,-1-1 0,0 1 0,1 0 0,-1-1 0,1 1 0,-1 0 0,0 0 0,1 0 0,-2-1 0,-21 9-294,-19 27 85,18-7 310,2 0 1,1 2 0,-30 53 0,42-64 62,0-1-1,1 1 1,1 0 0,1 1-1,1 0 1,1 0 0,0 0-1,0 23 1,3-40-153,1 1 0,1 0 0,-1-1 0,0 1 0,1-1 0,0 1 0,0-1 1,0 0-1,0 1 0,0-1 0,1 0 0,-1 1 0,1-1 0,0 0 0,0 0 0,0-1 0,0 1 0,4 3 0,-2-2 84,1-1-1,0 0 0,0 0 0,0 0 0,0 0 0,0-1 0,0 0 0,1 0 0,-1 0 0,10 1 0,-3-1-362,1 0 1,-1-1-1,1-1 0,17-1 1,-17 0-1451,0-1 1,-1-1-1,22-6 1,9-11-10357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1.351"/>
    </inkml:context>
    <inkml:brush xml:id="br0">
      <inkml:brushProperty name="width" value="0.025" units="cm"/>
      <inkml:brushProperty name="height" value="0.025" units="cm"/>
    </inkml:brush>
  </inkml:definitions>
  <inkml:trace contextRef="#ctx0" brushRef="#br0">111 0 14542,'0'0'10298,"-6"13"-9065,-14 32-343,2 1 0,2 2 0,3-1 0,1 2 0,2-1 0,-5 96 0,14-142-882,1 0 1,0 0 0,0 0 0,1 0 0,-1 0-1,0 0 1,1 0 0,-1 0 0,1 0 0,-1 0-1,1 0 1,0-1 0,0 1 0,0 0 0,0 0-1,0-1 1,0 1 0,2 2 0,-1-3-1,-1-1-1,0 1 1,1 0 0,-1-1 0,1 1 0,-1-1 0,1 1 0,-1-1-1,1 0 1,-1 1 0,1-1 0,-1 0 0,1 0 0,-1 0-1,1 0 1,-1-1 0,1 1 0,2-1 0,3-1 10,1-1 1,-1 0-1,0 0 1,0-1-1,0 0 1,0 0-1,11-11 1,13-11-19,-2-2 0,51-62 0,-68 73 0,0 0 0,-1 0 0,0-1 0,-2 0 0,0-1 0,-1 0 0,9-34 0,-48 94-8958,9-9 3225,-4 5-1485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3.476"/>
    </inkml:context>
    <inkml:brush xml:id="br0">
      <inkml:brushProperty name="width" value="0.025" units="cm"/>
      <inkml:brushProperty name="height" value="0.025" units="cm"/>
    </inkml:brush>
  </inkml:definitions>
  <inkml:trace contextRef="#ctx0" brushRef="#br0">1 151 7783,'0'0'10506,"11"-2"-8285,4-3-1427,-3 1 321,-1 0 0,1 1 0,-1 1 0,21-2 0,-31 4-1026,0-1 1,0 1 0,1-1-1,-1 1 1,0-1-1,0 0 1,0 1 0,0-1-1,0 0 1,0 0-1,0 0 1,0 0 0,0 0-1,0 0 1,0 0-1,-1 0 1,1 0 0,0 0-1,-1 0 1,1 0-1,-1-1 1,2-1-1,9-33 140,-8 28-541,-4 36 112,-1 0 201,-1 42-25,3-66 60,0 0 0,1 1 1,-1-1-1,1 0 0,0 0 1,0 0-1,0 0 0,0-1 1,1 1-1,0 0 0,0 0 1,4 6-1,-4-9 24,0 1-1,0-1 1,0 1 0,0-1-1,0 0 1,0 0 0,1 0 0,-1 0-1,0 0 1,1 0 0,-1-1 0,1 1-1,-1-1 1,1 0 0,-1 1-1,1-1 1,-1 0 0,1-1 0,-1 1-1,1 0 1,-1-1 0,1 1-1,-1-1 1,1 0 0,-1 0 0,0 0-1,1 0 1,-1 0 0,0 0 0,0-1-1,3-2 1,6-3 290,-1-1 0,0 0 1,-1 0-1,16-18 0,-20 20-365,0 1 1,0-1-1,-1-1 1,0 1-1,0 0 0,-1-1 1,0 0-1,0 0 1,0 0-1,-1 0 1,0 0-1,0 0 0,-1-1 1,1-9-1,-2 16 3,0 1-1,0 0 1,0-1-1,0 1 1,0-1-1,-1 1 1,1 0-1,0-1 1,0 1-1,0 0 1,-1-1-1,1 1 1,0 0-1,0-1 1,-1 1-1,1 0 0,0 0 1,0-1-1,-1 1 1,1 0-1,0 0 1,-1 0-1,1-1 1,0 1-1,-1 0 1,1 0-1,0 0 1,-1 0-1,1 0 1,-1 0-1,1 0 1,0 0-1,-1 0 1,1 0-1,-1 0 1,1 0-1,0 0 1,-1 0-1,1 0 1,0 0-1,-1 0 1,1 0-1,-1 0 1,1 0-1,0 1 1,-1-1-1,1 0 1,0 0-1,-1 1 1,1-1-1,0 0 1,0 0-1,-1 1 1,0 0 5,0-1 1,0 1 0,0 0 0,0-1-1,0 1 1,0 0 0,0 0 0,0 0-1,0 0 1,0 0 0,1 0 0,-1 0-1,0 0 1,1 0 0,-1 0-1,1 0 1,-1 0 0,1 0 0,-1 3-1,1-4 189,11-8-321,-3 2-402,-7 23 393,-3-10 246,0-1 0,0-1-1,-1 1 1,0 0-1,0-1 1,-6 8 0,4-6 17,0 1 0,1 0 0,0 0 0,0 1 1,-4 11-1,8-18-113,-1-1-1,1 1 1,0-1 0,0 1 0,0-1 0,0 1-1,0 0 1,0-1 0,0 1 0,0-1 0,1 1 0,-1-1-1,1 1 1,-1-1 0,1 1 0,-1-1 0,1 0-1,0 1 1,0-1 0,0 0 0,0 0 0,0 1-1,0-1 1,0 0 0,0 0 0,0 0 0,0 0-1,1 0 1,-1 0 0,0-1 0,1 1 0,-1 0 0,1-1-1,-1 1 1,1-1 0,1 1 0,-1-1 7,-1 0 1,1 0-1,0 0 0,-1 0 1,1-1-1,0 1 0,-1-1 1,1 1-1,-1-1 1,1 1-1,-1-1 0,1 0 1,-1 0-1,1 0 1,-1 0-1,0 0 0,0 0 1,1 0-1,-1 0 0,0 0 1,0-1-1,0 1 1,0 0-1,0-1 0,0 1 1,-1-1-1,1 1 1,1-4-1,19-46-532,-21 50 475,-3 33-235,-1-17 358,1 0-1,1-1 1,-1 26 0,3-39-70,0-1 1,0 0-1,0 1 1,0-1-1,1 0 0,-1 1 1,0-1-1,0 1 1,1-1-1,-1 0 1,0 0-1,1 1 1,-1-1-1,0 0 0,1 0 1,-1 1-1,0-1 1,1 0-1,-1 0 1,1 0-1,-1 1 0,1-1 1,-1 0-1,0 0 1,1 0-1,-1 0 1,1 0-1,-1 0 1,0 0-1,1 0 0,-1 0 1,1 0-1,-1 0 1,1 0-1,-1-1 1,0 1-1,1 0 0,-1 0 1,1 0-1,-1 0 1,0-1-1,1 1 1,-1 0-1,0 0 1,1-1-1,-1 1 0,0 0 1,1-1-1,-1 1 1,0-1-1,22-14 134,-7-5-127,-1 0-1,-1-1 0,0 0 1,-2-1-1,0-1 0,-2 0 1,11-38-1,-25 81-11,-1 0 0,-1-1 0,-10 22 0,15-39-5,1 0 0,0 0-1,0 0 1,0 0 0,0 0 0,1 1-1,-1-1 1,0 0 0,1 1 0,0-1 0,-1 0-1,1 1 1,0-1 0,0 0 0,1 1-1,-1-1 1,1 4 0,0-5-3,0 0-1,-1 0 1,1 0-1,0 0 1,0 0-1,0-1 1,0 1 0,0 0-1,0-1 1,0 1-1,0-1 1,0 1 0,0-1-1,0 1 1,0-1-1,0 0 1,1 1 0,-1-1-1,0 0 1,0 0-1,0 0 1,0 0 0,1 0-1,0 0 1,9-2-40,0 0 0,0 0 0,0-1 0,-1-1-1,0 0 1,11-5 0,1-2 29,48-20 51,-66 29-53,1 0 1,-1 1-1,1 0 0,-1 0 1,1 0-1,0 0 0,0 1 1,-1 0-1,1 0 0,0 0 1,-1 1-1,9 1 0,-12-1 16,0 0 0,0 0-1,0 0 1,-1 0 0,1 0-1,0 0 1,0 0 0,-1 1 0,1-1-1,-1 0 1,1 0 0,-1 1-1,1-1 1,-1 0 0,0 1 0,1-1-1,-1 0 1,0 1 0,0-1-1,0 1 1,0-1 0,-1 0 0,1 1-1,0-1 1,0 0 0,-1 1-1,0 1 1,-12 37 794,13-40-788,0 0 1,0 0-1,0 0 0,0 0 1,0 1-1,0-1 0,0 0 1,0 0-1,0 0 1,0 0-1,0 0 0,0 0 1,0 1-1,-1-1 1,1 0-1,0 0 0,0 0 1,0 0-1,0 0 0,0 0 1,0 0-1,0 0 1,-1 0-1,1 1 0,0-1 1,0 0-1,0 0 1,0 0-1,0 0 0,0 0 1,-1 0-1,1 0 1,0 0-1,0 0 0,0 0 1,0 0-1,0 0 0,-1 0 1,1 0-1,0 0 1,0 0-1,0 0 0,0 0 1,0 0-1,-1 0 1,1 0-1,0-1 0,0 1 1,0 0-1,0 0 0,0 0 1,0 0-1,0 0 1,-1 0-1,1 0 0,0 0 1,0 0-1,0-1 1,0 1-1,0 0 0,0 0 1,0 0-1,0 0 1,0 0-1,0-1 0,0 1 1,0 0-1,0 0 0,-4-20 73,3-37 6,0 41-73,0-20-98,38 42-907,-24-4 963,0 1 0,1-2 0,-1 0-1,0-1 1,1 0 0,-1-1 0,1-1 0,-1 0 0,0 0 0,0-1 0,0-1 0,0 0-1,-1-1 1,0-1 0,0 0 0,0 0 0,0-1 0,18-15 0,-29 21 41,0 0 1,1 0 0,-1 0-1,0 0 1,0 0 0,0-1-1,0 1 1,0 0 0,0-1-1,0 1 1,0-1 0,-1 1-1,1-1 1,0 1 0,-1-1-1,1 0 1,-1-1 0,0 2 0,0 1-1,-1-1 1,1 1 0,0-1 0,-1 1 0,1-1 0,0 1-1,-1-1 1,1 1 0,-1 0 0,1-1 0,-1 1 0,1 0-1,-1-1 1,1 1 0,-1 0 0,0 0 0,1-1 0,-1 1-1,1 0 1,-1 0 0,0 0 0,1 0 0,-1 0 0,1 0-1,-1 0 1,0 0 0,1 0 0,-2 0 0,-3 1-5,0-1 0,1 1 1,-1 0-1,0 0 0,1 0 0,-1 1 1,1 0-1,-1 0 0,1 0 0,0 0 1,-5 4-1,1 1-24,0-2 91,1 0 0,0 1 0,1 0 0,-1 0 0,1 1 0,1 0 0,-1 0 0,1 0 0,0 0 0,1 1 0,-5 11 0,11-18-69,1 0-1,0 0 1,-1 0 0,1 0-1,0-1 1,0 1 0,0-1-1,0 1 1,0-1 0,0 0-1,-1 0 1,1-1 0,4 0-1,-1 1-74,4 0-28,0 0 1,-1 1-1,1 0 0,0 1 1,0 0-1,-1 0 0,0 1 1,1 0-1,8 5 0,-15-6 122,1 0 0,-1 0 0,1 0 0,-1 1 1,0-1-1,0 1 0,0 0 0,-1 0 0,1 0 0,-1 1 0,1-1 0,-1 0 0,0 1 0,0 0 0,-1-1 0,1 1 1,-1 0-1,0 0 0,0 0 0,0 0 0,0 0 0,-1 0 0,1 0 0,-1 5 0,-1-5 12,1-1 0,-1 1 0,0-1 0,0 0 0,0 1-1,-1-1 1,1 0 0,-1 0 0,0 0 0,1 0 0,-1 0 0,-1-1-1,1 1 1,0 0 0,-1-1 0,1 0 0,-1 0 0,0 1 0,0-1 0,1-1-1,-1 1 1,-5 2 0,4-2 0,-1 0-1,1 0 1,0 0-1,-1-1 0,0 1 1,1-1-1,-1 0 1,0-1-1,1 1 1,-1-1-1,0 0 1,0 0-1,1 0 1,-1-1-1,0 1 1,-6-3-1,10 3-53,0-1-1,0 1 1,0-1 0,0 1 0,0-1-1,0 1 1,0-1 0,0 0-1,0 0 1,0 1 0,0-1-1,1 0 1,-1 0 0,0 0 0,1 0-1,-1 0 1,0 0 0,1 0-1,-1 0 1,1 0 0,-1-2 0,1 2 4,0 0 0,0 0 0,0 0 0,0 1 0,0-1 0,1 0 1,-1 0-1,0 1 0,0-1 0,1 0 0,-1 1 0,0-1 1,1 0-1,-1 1 0,1-1 0,-1 0 0,1 1 0,-1-1 1,1 1-1,0-1 0,-1 1 0,1-1 0,-1 1 0,1 0 0,0-1 1,-1 1-1,1 0 0,0-1 0,0 1 0,-1 0 0,1 0 1,0 0-1,1-1 0,26-6-342,0-2 0,-1-2 0,0 0 0,45-27 0,-58 30 354,-1-1-1,0 0 0,0-1 0,-1-1 1,0 0-1,-1 0 0,-1-1 0,1-1 1,-2 0-1,11-19 0,-19 31 50,0-1 0,0 1 0,0-1 1,0 1-1,-1-1 0,1 0 0,0 1 0,-1-1 0,1 0 0,-1 1 0,0-1 0,0 0 0,1 0 0,-1 1 1,0-1-1,-1 0 0,1 0 0,0 1 0,-1-3 0,0 3-19,1 1-1,-1-1 1,0 0-1,1 1 1,-1-1-1,0 1 1,0-1-1,1 1 1,-1 0-1,0-1 1,0 1-1,0 0 1,0-1-1,0 1 1,0 0-1,1 0 1,-1 0-1,0 0 1,0 0-1,0 0 1,0 0-1,0 0 1,0 0-1,0 0 1,-1 1-1,-3 0 8,-1 1 1,0 0-1,1 0 0,-1 0 1,1 1-1,-1-1 0,1 2 0,0-1 1,-8 7-1,9-6-8,-1 0 0,1 0 1,0 1-1,0 0 0,0-1 1,1 1-1,0 1 0,0-1 0,0 0 1,0 1-1,1 0 0,0-1 1,0 1-1,1 0 0,-1 0 1,0 9-1,3-14-16,0 1 1,0-1 0,0 0-1,-1 0 1,1 0 0,0 0-1,0 0 1,0 0-1,1 0 1,-1-1 0,0 1-1,0 0 1,0 0 0,1-1-1,-1 1 1,0-1 0,1 1-1,-1-1 1,0 0-1,1 1 1,-1-1 0,0 0-1,1 0 1,-1 0 0,1 0-1,-1 0 1,0 0-1,1-1 1,-1 1 0,2-1-1,47-8 194,0-14-173,-42 18-81,0 1-1,1-1 1,0 2-1,0-1 0,0 1 1,0 1-1,0-1 1,20-1-1,-28 4 43,0 1 0,0-1 0,-1 0 0,1 1-1,0-1 1,0 1 0,0-1 0,0 1 0,0-1 0,-1 1 0,1-1 0,0 1 0,-1 0-1,1 0 1,0-1 0,-1 1 0,1 0 0,-1 0 0,1 0 0,-1-1 0,1 1-1,-1 0 1,0 0 0,1 0 0,-1 0 0,0 0 0,0 0 0,0 0 0,1 1 0,3 40 25,-1-18 59,-3-22-50,1 0-1,0 0 0,0 0 0,0 0 0,0 0 0,0 0 0,1 0 0,-1-1 0,0 1 0,1 0 0,0-1 0,-1 1 0,1-1 0,0 0 0,-1 0 0,1 1 0,0-1 1,0 0-1,0-1 0,0 1 0,0 0 0,0 0 0,1-1 0,-1 0 0,0 1 0,0-1 0,0 0 0,0 0 0,1 0 0,-1 0 0,0 0 0,0-1 0,0 1 1,0-1-1,3 0 0,11-2-24,0-1 0,0-1 1,21-9-1,-30 11-83,2 0-394,25-7-65,-23 15-3156,-6 12-5527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4.269"/>
    </inkml:context>
    <inkml:brush xml:id="br0">
      <inkml:brushProperty name="width" value="0.025" units="cm"/>
      <inkml:brushProperty name="height" value="0.025" units="cm"/>
    </inkml:brush>
  </inkml:definitions>
  <inkml:trace contextRef="#ctx0" brushRef="#br0">1 107 11723,'0'-2'729,"0"-1"-1,1 1 1,-1-1-1,1 1 1,0-1-1,-1 1 1,1 0-1,0 0 1,1-1-1,-1 1 1,0 0-1,0 0 1,4-3-1,30-26 3105,-24 24-3345,0 1 0,1 0 0,-1 1 0,1 0 0,13-3 0,-23 7-459,0 1 0,0-1 0,0 0 0,0 1 0,0 0 0,0-1 1,0 1-1,0 0 0,0 0 0,1 0 0,-1 0 0,0 1 0,0-1 0,0 0 0,0 1 0,0 0 0,0-1 0,0 1 0,0 0 0,0 0 0,0 0 0,0 0 0,-1 1 1,1-1-1,0 0 0,2 3 0,-3-1-22,0 0 1,0 0-1,0 0 0,0 0 1,0 0-1,0 0 1,-1 1-1,1-1 1,-1 0-1,0 0 0,0 0 1,0 1-1,-1-1 1,1 0-1,-1 0 0,0 0 1,-1 5-1,-2 1 33,1 0 0,-1 0-1,-1 0 1,0-1 0,-10 14 0,10-15-29,0 0 1,0 0-1,1 0 1,0 1-1,0-1 1,1 1-1,0 0 0,-3 11 1,7-19-11,-1 1 0,0-1 0,0 1 0,0-1 0,1 0 0,-1 1 0,0-1 0,1 0 0,-1 1 0,0-1 0,1 0 1,-1 1-1,1-1 0,-1 0 0,0 1 0,1-1 0,-1 0 0,1 0 0,-1 0 0,1 0 0,-1 1 0,0-1 0,1 0 0,-1 0 0,1 0 0,-1 0 0,1 0 0,-1 0 0,1 0 0,-1 0 0,1 0 0,-1 0 0,1-1 0,-1 1 0,1 0 1,-1 0-1,1 0 0,-1-1 0,0 1 0,1 0 0,-1 0 0,1-1 0,23-7 157,-3-4-121,0 0-1,-1-1 1,-1-1 0,0-1 0,-1 0 0,-1-2-1,0 0 1,27-37 0,-79 134-1413,31-69 1456,0 0 0,1 0 0,0 1 0,1-1-1,0 1 1,1 0 0,1 23 0,0-33-60,1-1-1,-1 0 0,1 0 1,-1 0-1,1 1 1,0-1-1,-1 0 0,1 0 1,0 0-1,0 0 1,0 0-1,0-1 0,0 1 1,0 0-1,0 0 1,0 0-1,0-1 1,0 1-1,1-1 0,-1 1 1,0-1-1,0 1 1,1-1-1,-1 0 0,0 0 1,1 1-1,-1-1 1,0 0-1,0 0 0,1 0 1,-1 0-1,0-1 1,1 1-1,1-1 0,3 1 101,1-1 0,-1-1-1,0 1 1,1-1-1,-1 0 1,6-4-1,1-1-30,-1-1 0,-1 0 0,1-1 0,-1 0-1,-1-1 1,0 0 0,12-17 0,-16 20-120,0 0 1,-1-1 0,0 0-1,0 0 1,-1 0-1,0 0 1,-1-1-1,0 0 1,0 1 0,-1-1-1,0 0 1,1-15-1,-25 56-2707,-4 39-2124,19-22-4856,7-38 1711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4.645"/>
    </inkml:context>
    <inkml:brush xml:id="br0">
      <inkml:brushProperty name="width" value="0.025" units="cm"/>
      <inkml:brushProperty name="height" value="0.025" units="cm"/>
    </inkml:brush>
  </inkml:definitions>
  <inkml:trace contextRef="#ctx0" brushRef="#br0">87 1 5381,'0'0'21396,"-9"1"-20814,6-1-543,0 0 0,1 0 1,-1 1-1,0 0 0,0 0 0,0-1 0,0 2 0,1-1 0,-1 0 1,0 0-1,1 1 0,-1 0 0,1-1 0,0 1 0,0 0 0,-5 4 1,4-1 78,0 1 1,0-1 0,0 0-1,0 1 1,1-1 0,0 1 0,0 0-1,1 0 1,-2 8 0,2-10-68,0 0 0,0 0 1,1 0-1,0 0 0,0 0 1,0 1-1,0-1 0,1 4 1,-1-7-52,1 0 1,-1 0 0,1 0-1,-1 0 1,1 0 0,-1 0-1,1-1 1,0 1 0,0 0-1,-1-1 1,1 1 0,0 0-1,0-1 1,0 1 0,0-1-1,-1 1 1,1-1-1,0 1 1,0-1 0,0 0-1,0 0 1,0 1 0,0-1-1,0 0 1,0 0 0,0 0-1,0 0 1,0 0 0,0 0-1,0 0 1,0 0 0,0-1-1,0 1 1,0 0 0,2-1-1,5-2-210,1 0 1,-1-1-1,0 0 0,0 0 0,0 0 0,-1-1 0,1 0 0,-1-1 0,0 0 0,-1 0 0,0 0 0,9-12 0,-6 9-2,0-1 0,0 2 0,1-1-1,20-12 1,-30 21 226,1 1 0,-1-1-1,1 1 1,-1-1 0,1 1-1,-1 0 1,1-1 0,-1 1-1,1 0 1,-1-1 0,0 1-1,1 0 1,-1 0 0,0-1-1,0 1 1,1 0 0,-1 0-1,0 0 1,0-1 0,0 1-1,0 0 1,0 0 0,0 0-1,-1 0 1,1-1 0,0 2 0,0 34 704,0-32-583,0 12 46,0-11-47,-1 1-1,1-1 0,1 1 0,-1-1 1,1 1-1,0-1 0,2 8 1,-2-11-94,0-1 0,0 1 0,0-1 0,0 0 0,0 1 1,0-1-1,0 0 0,0 0 0,1 0 0,-1 0 0,0 0 1,1 0-1,-1 0 0,1-1 0,-1 1 0,1 0 0,-1-1 1,1 1-1,-1-1 0,1 0 0,0 1 0,-1-1 0,1 0 1,0 0-1,-1 0 0,1 0 0,0 0 0,-1-1 0,1 1 1,2-1-1,9-3-2,1 0 0,-1-1 0,0-1 0,0 0 0,0-1-1,-1 0 1,0-1 0,0 0 0,-1-1 0,15-14 0,40-28-829,-66 51 784,0 0 1,0 0-1,1 0 1,-1 0-1,0 0 0,0 0 1,0 0-1,1 0 0,-1-1 1,0 1-1,0 0 1,0 0-1,1 0 0,-1 0 1,0 0-1,0 0 0,1 0 1,-1 0-1,0 0 1,0 0-1,0 0 0,1 1 1,-1-1-1,0 0 0,0 0 1,0 0-1,1 0 1,-1 0-1,0 0 0,0 0 1,0 0-1,0 1 1,1-1-1,-1 0 0,0 0 1,0 0-1,0 0 0,0 1 1,0-1-1,0 0 1,0 0-1,1 0 0,-1 1 1,0-1-1,0 0 0,3 18-21,-5 30 260,1-33-238,1-15 0,0 1-1,0-1 1,0 0 0,0 1-1,0-1 1,0 1 0,0-1-1,1 0 1,-1 1 0,0-1-1,0 1 1,0-1-1,0 0 1,0 1 0,1-1-1,-1 0 1,0 1 0,0-1-1,0 0 1,1 1-1,-1-1 1,0 0 0,1 0-1,-1 1 1,0-1 0,1 0-1,-1 0 1,0 0 0,1 1-1,-1-1 1,0 0-1,1 0 1,-1 0 0,0 0-1,1 0 1,0 0 0,18-4-620,17-17-1476,31-31-6594,-51 39 5258,13-10-5066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4.641"/>
    </inkml:context>
    <inkml:brush xml:id="br0">
      <inkml:brushProperty name="width" value="0.025" units="cm"/>
      <inkml:brushProperty name="height" value="0.025" units="cm"/>
    </inkml:brush>
  </inkml:definitions>
  <inkml:trace contextRef="#ctx0" brushRef="#br0">147 1 5637,'0'0'19667,"-11"1"-18082,5 0-1468,0-1-1,0 2 0,0-1 0,0 1 0,1-1 0,-1 2 0,0-1 0,1 1 0,-1-1 1,1 2-1,0-1 0,0 0 0,0 1 0,1 0 0,-5 5 0,0 0 0,6-6-108,-1 0 0,1 0 0,0 0-1,1 1 1,-1-1 0,1 0-1,-1 1 1,1 0 0,0 0 0,0 0-1,1-1 1,-1 2 0,-1 7-1,5-11-105,1 1-1,0-1 0,-1 1 1,1-1-1,0 0 1,0 0-1,0 0 0,0 0 1,0-1-1,0 1 0,0-1 1,0 0-1,4 0 0,6 2-436,-7-1 287,61 17-1853,-62-16 1971,0 0 1,-1 0-1,1 0 1,0 1-1,-1-1 1,1 1-1,-1 1 0,0-1 1,0 0-1,6 7 1,-9-9 164,0 0 0,0 0 1,-1 0-1,1 1 0,0-1 0,-1 0 1,1 0-1,0 0 0,-1 0 0,0 1 1,1-1-1,-1 0 0,0 1 1,1-1-1,-1 0 0,0 0 0,0 1 1,0-1-1,0 0 0,0 1 1,-1-1-1,1 0 0,0 1 0,-1-1 1,1 0-1,-1 2 0,0-1 103,-1 0-1,0 0 1,1 0 0,-1 0-1,0-1 1,0 1-1,0 0 1,0-1 0,-1 1-1,1-1 1,0 0-1,-4 2 1,-3 0 77,1 0 1,-1 0-1,0 0 1,-1-1-1,1-1 1,-12 1-1,20-2-379,0 0 0,0 0 0,1 0 0,-1 0 0,0 0 0,0 0 0,0-1 0,1 1 0,-1 0 0,0 0 0,0-1 0,1 1 0,-1 0 0,0-1-1,1 1 1,-1-1 0,0 1 0,1-1 0,-1 1 0,1-1 0,-1 0 0,1 1 0,-1-1 0,1 0 0,-1 1 0,1-1 0,0 0 0,-1 0 0,1 1 0,0-1 0,0 0 0,0 0 0,-1 1 0,1-1 0,0 0 0,0 0 0,0 0 0,0 1 0,0-1 0,0 0-1,1 0 1,-1 0 0,0 1 0,1-2 0,-1-2-814,0-21-8647</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5.404"/>
    </inkml:context>
    <inkml:brush xml:id="br0">
      <inkml:brushProperty name="width" value="0.025" units="cm"/>
      <inkml:brushProperty name="height" value="0.025" units="cm"/>
    </inkml:brush>
  </inkml:definitions>
  <inkml:trace contextRef="#ctx0" brushRef="#br0">58 293 15310,'0'0'15199,"9"2"-14873,30 6-102,-38-8-211,1 0 0,0 0 1,0 0-1,-1 0 0,1-1 1,0 1-1,-1-1 0,1 1 1,0-1-1,-1 1 0,1-1 1,-1 0-1,1 0 0,-1 0 1,1 0-1,-1 0 0,0 0 1,1 0-1,-1-1 0,0 1 1,0 0-1,0-1 0,0 1 1,0-1-1,0 1 0,-1-1 1,1 1-1,0-1 0,0-2 1,-1 3-47,1 0-1,-1 0 1,1 0 0,-1 0 0,0 0 0,0 0 0,1 0 0,-1 0 0,0 0 0,0 0 0,0 0 0,0 0 0,0 0 0,0 0 0,-1 0 0,1 0 0,0 1 0,0-1 0,-1 0 0,1 0 0,0 0 0,-1 0 0,1 0 0,-1 0 0,1 0-1,-1 1 1,0-1 0,1 0 0,-1 0 0,0 1 0,0-1 0,1 0 0,-1 1 0,0-1 0,0 1 0,0-1 0,0 1 0,0 0 0,1-1 0,-1 1 0,0 0 0,0-1 0,0 1 0,0 0 0,0 0 0,-1 0 0,-3 1-65,0 0 0,0 0 1,0 1-1,0-1 0,0 1 1,1 0-1,-1 1 1,1-1-1,-1 1 0,1 0 1,0 0-1,0 0 0,1 1 1,-1-1-1,1 1 1,-1 0-1,1 0 0,0 0 1,0 0-1,1 0 0,-1 1 1,-1 6-1,-2 0 125,1 0 0,0 0 0,1 1 0,1 0 0,0-1 1,0 1-1,1 0 0,0 18 0,2-28-5,0-1 0,0 0 0,0 0 0,0 1 1,1-1-1,-1 0 0,0 0 0,1 1 0,-1-1 1,1 0-1,0 0 0,-1 0 0,1 0 0,0 0 1,-1 0-1,1 0 0,0 0 0,0 0 0,0 0 1,0 0-1,0-1 0,0 1 0,0 0 0,2 0 0,0 1 34,1-1-1,-1 0 0,1 0 0,-1 0 0,1 0 1,0-1-1,-1 0 0,7 1 0,2-2 116,0 0 0,0-1 0,-1 0 0,21-6 0,-11 0-51,0-1 0,-1 0 0,0-2 0,-1 0 1,0-2-1,0 0 0,-2-1 0,0-1 0,30-31 1,-38 35-98,0 0 0,-1 0 1,0 0-1,-1-1 1,0 0-1,-1 0 0,-1-1 1,1 0-1,-2 0 0,0 0 1,0-1-1,-2 1 1,1-1-1,-2 0 0,0 0 1,0 0-1,-3-17 0,2 28-57,0 1 0,0-1 0,-1 0 0,1 1 0,-1-1-1,0 1 1,0-1 0,0 1 0,0-1 0,0 1-1,0-1 1,-1 1 0,1 0 0,-1 0 0,1 0 0,-1 0-1,0 0 1,0 0 0,0 0 0,0 1 0,0-1-1,0 1 1,-1-1 0,1 1 0,-1 0 0,1 0 0,0 0-1,-1 0 1,0 0 0,1 1 0,-1-1 0,-3 0-1,1 1 8,0 1-1,-1-1 1,1 1-1,0 0 1,0 0-1,1 0 1,-1 1-1,0-1 1,0 1-1,1 0 0,-1 1 1,1-1-1,-1 1 1,1 0-1,0 0 1,-4 4-1,-13 14 22,1 0-1,1 2 0,-24 35 1,36-46 16,-1 0 0,2 0 0,0 1 0,0-1 0,1 1 0,1 0 1,0 1-1,1-1 0,-2 22 0,5-33-10,0 0-1,0 0 1,0 0-1,1 0 1,-1-1-1,1 1 1,0 0-1,-1 0 1,1 0-1,0-1 1,0 1 0,0 0-1,0-1 1,0 1-1,0-1 1,1 1-1,-1-1 1,0 0-1,1 1 1,-1-1-1,1 0 1,0 0-1,-1 0 1,1 0 0,0 0-1,0-1 1,-1 1-1,1 0 1,0-1-1,0 1 1,0-1-1,0 0 1,0 0-1,0 1 1,0-1 0,3-1-1,6 2 13,1-2 0,-1 1-1,1-1 1,-1-1 0,12-3-1,-3-1-84,-1-1-1,-1-1 1,33-19-1,33-13 48,-81 44 1309,-7 10-760,-8 11-65,11-23-425,-2 3 43,1-1-1,-1 1 1,1 0 0,0 0 0,0 0 0,0 0-1,1 0 1,-2 7 0,6-11-67,-1 0 0,0 0 0,0-1 0,1 1 0,-1-1 0,0 0 0,0 0 0,1 0 0,-1 0 0,0 0 0,1 0 0,-1 0 0,0-1 0,0 1 0,4-2 0,56-27-572,-54 24 410,1 0 0,0 0 0,0 1 0,0 0-1,0 1 1,1 0 0,15-3 0,-24 6 126,0 0 1,-1 0-1,1 0 1,-1 0 0,1 0-1,-1 0 1,1 0-1,-1 1 1,1-1-1,-1 0 1,1 0 0,-1 0-1,1 1 1,-1-1-1,1 0 1,-1 0-1,1 1 1,-1-1 0,0 0-1,1 1 1,-1-1-1,0 1 1,1-1-1,-1 0 1,0 1 0,1-1-1,-1 1 1,0-1-1,0 1 1,1-1-1,-1 1 1,0-1 0,0 1-1,1 25-232,-13 24-612,8-39 218,-6 18-337,11-14-3367,3-16-448,8-5-2033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5.908"/>
    </inkml:context>
    <inkml:brush xml:id="br0">
      <inkml:brushProperty name="width" value="0.025" units="cm"/>
      <inkml:brushProperty name="height" value="0.025" units="cm"/>
    </inkml:brush>
  </inkml:definitions>
  <inkml:trace contextRef="#ctx0" brushRef="#br0">79 1 19442,'0'0'7896,"-9"8"-6327,4-4-1423,-33 31 1085,35-32-1188,0 0 0,1-1-1,0 1 1,0 0 0,0 1 0,0-1-1,0 0 1,1 0 0,-1 1 0,1-1-1,0 1 1,0-1 0,-1 8 0,2-12-81,0 0 1,0 1-1,1-1 1,-1 0 0,0 0-1,1 1 1,-1-1 0,0 0-1,1 1 1,-1-1 0,1 0-1,-1 1 1,1-1-1,0 1 1,-1-1 0,1 1-1,-1-1 1,1 1 0,0-1-1,0 1 1,-1 0-1,1-1 1,0 1 0,-1 0-1,1-1 1,0 1 0,0 0-1,0 0 1,-1 0 0,1 0-1,0 0 1,0 0-1,0 0 1,-1 0 0,1 0-1,0 0 1,0 1 0,0-1-1,-1 0 1,1 0-1,0 1 1,-1-1 0,1 0-1,0 1 1,-1-1 0,1 1-1,0-1 1,-1 1 0,1-1-1,-1 1 1,1 0-1,-1-1 1,1 1 0,-1-1-1,1 1 1,-1 0 0,1 1-1,2 17-113,-2-13 209,0-1 0,0 1 0,0-1 0,0 1 1,1-1-1,0 0 0,3 7 0,-4-11-4,1 1 0,-1 0 1,1-1-1,0 1 0,-1-1 0,1 1 0,0-1 0,0 0 0,0 1 0,0-1 1,0 0-1,0-1 0,0 1 0,0 0 0,1 0 0,-1-1 0,0 0 0,0 1 1,1-1-1,-1 0 0,0 0 0,3 0 0,12-1 212,-1 0-1,1-1 1,0 0-1,-1-2 1,31-9-1,77-39-162,-59 22-219,-79 40 247,0 0-1,1 1 0,1 0 1,-1 1-1,2 1 1,-12 15-1,22-27-130,1-1 0,-1 0 0,1 1 0,-1-1 0,1 1 0,-1-1 0,1 1 0,-1-1 0,1 1 0,0-1 0,-1 1 0,1 0 0,0-1 0,-1 1 0,1-1 0,0 1 0,0 0 0,0-1 0,-1 1 0,1 0 0,0-1 0,0 1 0,0 0 0,0-1 0,0 1 0,0 0 0,0-1 0,1 1 0,-1 0 0,0-1 0,0 1 0,0 0 0,1 0 0,22 0 0,30-18 0,-29 5-416,27-14-1489,-48 25 1775,0 0-1,1 0 1,-1-1 0,0 2 0,0-1-1,1 0 1,-1 1 0,0-1 0,1 1-1,-1 0 1,0 0 0,5 1 0,-7 0 14,-1 0 1,1 0 0,0 0 0,-1 0-1,1 0 1,-1 0 0,1 0 0,-1 0 0,0 0-1,0 0 1,1 0 0,-1 0 0,0 1 0,0-1-1,0 0 1,0 0 0,0 0 0,0 0 0,0 0-1,-1 1 1,1-1 0,0 0 0,-1 2 0,-8 26-5315,-1-15-2924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09.586"/>
    </inkml:context>
    <inkml:brush xml:id="br0">
      <inkml:brushProperty name="width" value="0.025" units="cm"/>
      <inkml:brushProperty name="height" value="0.025" units="cm"/>
    </inkml:brush>
  </inkml:definitions>
  <inkml:trace contextRef="#ctx0" brushRef="#br0">7 1 18065,'-1'9'1287,"-4"74"813,5 99 1,1-176-2082,-1-1-1,1 1 1,0-1-1,0 1 1,1-1-1,0 0 1,0 0 0,4 9-1,-5-12-3,0-1 0,0 0 1,0 0-1,0 0 0,0 0 0,0 0 0,1 0 0,-1 0 0,0 0 0,0 0 1,1 0-1,-1-1 0,0 1 0,1 0 0,-1-1 0,1 1 0,-1-1 0,1 0 1,-1 1-1,1-1 0,-1 0 0,1 0 0,-1 0 0,1 0 0,-1 0 0,1-1 1,-1 1-1,1 0 0,-1-1 0,1 1 0,-1-1 0,1 1 0,-1-1 0,0 0 1,1 1-1,-1-1 0,2-2 0,6-3 163,-1 0 0,-1-1 0,1 0 0,-1-1 1,-1 1-1,1-1 0,-1-1 0,-1 1 0,1-1 0,5-13 0,-1 0 364,0 0 0,-1-2 0,6-29 0,-11 69-715,26 107 591,-30-122-411,1 0-1,-1 0 1,0 0-1,1 0 1,-1 0 0,1 0-1,-1 0 1,1 0-1,0 0 1,-1 0 0,1 0-1,0-1 1,-1 1-1,1 0 1,0 0-1,0-1 1,0 1 0,0 0-1,0-1 1,0 1-1,0-1 1,0 1 0,0-1-1,0 0 1,0 1-1,0-1 1,0 0-1,0 0 1,0 0 0,0 0-1,0 0 1,1 0-1,-1 0 1,0 0-1,0 0 1,0 0 0,0-1-1,0 1 1,0 0-1,0-1 1,0 1 0,0-1-1,0 1 1,0-1-1,0 1 1,0-1-1,0 0 1,0 0 0,-1 1-1,1-1 1,1-1-1,6-6 132,-1 0 0,1 0 0,11-18 0,-17 23-119,27-45 142,-22 35-93,1 0 0,0 0 0,14-16-1,-22 29-78,0 0 0,1 0 0,-1 0-1,0 0 1,1 0 0,-1 0 0,0 0 0,1 1-1,-1-1 1,0 0 0,1 0 0,-1 0-1,0 0 1,0 1 0,1-1 0,-1 0-1,0 0 1,1 0 0,-1 1 0,0-1 0,0 0-1,0 0 1,1 1 0,-1-1 0,0 0-1,0 1 1,0-1 0,0 0 0,0 1-1,1-1 1,-1 0 0,0 1 0,0-1 0,0 0-1,0 1 1,0-1 0,0 0 0,0 1-1,0-1 1,0 0 0,0 1 0,0-1-1,-1 0 1,1 1 0,0-1 0,0 0-1,0 1 1,1 26-50,-1-24 58,1 28-44,-1-18-690,0 0 0,0-1 1,2 1-1,-1-1 0,2 1 0,-1-1 0,7 15 1,-9-25 567,1-1 0,-1 0 1,1 0-1,0 0 1,-1 0-1,1 0 0,0 0 1,0 0-1,0 0 1,0 0-1,0-1 0,0 1 1,0 0-1,0-1 1,0 1-1,0 0 1,0-1-1,0 1 0,1-1 1,-1 0-1,0 1 1,0-1-1,1 0 0,-1 0 1,0 0-1,0 0 1,1 0-1,-1 0 1,0 0-1,0 0 0,3-1 1,-1 0-579,1 0 0,-1 0 0,1-1-1,-1 0 1,0 0 0,1 1 0,-1-2 0,0 1 0,4-4 0,21-22-9054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0.569"/>
    </inkml:context>
    <inkml:brush xml:id="br0">
      <inkml:brushProperty name="width" value="0.025" units="cm"/>
      <inkml:brushProperty name="height" value="0.025" units="cm"/>
    </inkml:brush>
  </inkml:definitions>
  <inkml:trace contextRef="#ctx0" brushRef="#br0">73 162 14286,'0'0'5503,"-7"8"-3741,-2 6-1492,1 1 1,0 0-1,1 0 0,1 1 1,0 0-1,1 0 0,0 1 1,2-1-1,0 1 0,-2 30 1,5-42-137,0 0 1,0 0 0,0 1 0,1-1 0,-1 0 0,1 0 0,0 0 0,1 0 0,2 8 0,-3-11-87,1-1 1,-1 1-1,0-1 1,0 0-1,1 1 1,-1-1-1,1 0 0,-1 0 1,1 0-1,-1 0 1,1 0-1,0 0 1,0-1-1,-1 1 0,1-1 1,0 1-1,0-1 1,0 1-1,-1-1 1,1 0-1,0 0 0,0 0 1,0 0-1,0 0 1,0 0-1,-1-1 1,1 1-1,0-1 0,0 1 1,2-2-1,3 0 101,-1-1 0,0 0 0,0 0 0,-1 0 0,1-1 0,0 0 0,-1 0 0,0 0 0,0-1 0,0 0 0,-1 0 0,0 0 0,0 0 0,0 0 0,6-13 0,-5 9-120,0-1 1,-1 1 0,0-1-1,0-1 1,-1 1 0,0 0-1,-1-1 1,0 1-1,0-14 1,-2 23-56,0 0-1,0 0 1,0 0-1,0 0 1,0 0-1,0 0 1,0 0-1,0 0 1,0 0-1,0 0 1,0 0-1,-1 0 1,1 0-1,0 0 1,-1 0-1,1 1 1,-1-1-1,1 0 1,-1 0-1,0 0 1,1 1-1,-1-1 1,1 0-1,-1 1 1,0-1-1,0 0 1,0 1-1,1-1 1,-1 1-1,0-1 1,0 1-1,0-1 1,0 1-1,0 0 1,0 0-1,0-1 1,0 1-1,0 0 1,0 0-1,0 0 1,0 0-1,-1 0 1,0 1-39,0-1 0,0 1-1,0-1 1,-1 1 0,1 0 0,0 0 0,0 0 0,0 0 0,1 0 0,-1 1-1,0-1 1,0 1 0,1-1 0,-1 1 0,0-1 0,1 1 0,-3 3 0,2 0 18,-1 0 1,1 0 0,0-1 0,0 1 0,0 1 0,1-1 0,0 0-1,0 0 1,0 0 0,0 1 0,1-1 0,0 1 0,1 5 0,-1-10-116,1-1 0,0 1 1,0 0-1,-1 0 0,1 0 1,0 0-1,0-1 0,0 1 1,0 0-1,0-1 0,0 1 1,0-1-1,0 1 0,1-1 1,-1 0-1,0 1 0,0-1 1,0 0-1,0 0 0,0 0 1,1 0-1,-1 0 0,0 0 1,0 0-1,0 0 1,1 0-1,-1-1 0,0 1 1,0 0-1,0-1 0,0 1 1,2-2-1,37-14-3509,-30 10 2408,0-2-1,0 0 1,-1 0 0,0-1 0,0 0 0,11-15-1,-3-6 1198,-4-3 4096,-19 60-2643,2 0 1,2 0 0,0 1 0,3 49 0,1-69-1107,0 1 0,0 0 0,0-1-1,1 1 1,0-1 0,1 0 0,0 0-1,0 0 1,1-1 0,0 1 0,0-1 0,9 9-1,-7-8-308,-1 0-1,0 0 0,0 0 1,-1 1-1,0-1 0,-1 1 1,0 1-1,0-1 0,3 17 1,-6-18-20,0 1 0,-1 0 0,0-1 0,-1 1 0,0 0 1,0-1-1,-1 1 0,0-1 0,-1 1 0,0-1 1,0 0-1,0 0 0,-1 0 0,-1 0 0,-5 7 0,6-9 125,0 0-1,-1 0 0,0-1 0,0 0 1,0 0-1,-1 0 0,0-1 0,0 1 1,0-1-1,0-1 0,-1 1 0,1-1 0,-1 0 1,0-1-1,0 0 0,0 0 0,0 0 1,-11 0-1,17-1-47,0-1 0,0 0 0,0 0 0,-1 0 0,1 0 0,0 0 0,0-1 0,0 1 0,0 0 0,0 0 0,0-1 0,-1 1 0,1-1 0,0 1 0,0-1 0,0 1 0,0-1 0,0 0 0,1 0 0,-1 1 0,0-1 0,0 0 0,0 0 0,1 0 0,-1 0 0,0 0 0,0-1 0,0-1-21,0 0 1,0 0-1,0 0 0,1 0 1,-1 0-1,1 0 0,0-1 0,0 1 1,0 0-1,0-4 0,2-6-65,1 0 1,0 0-1,0 0 0,7-14 0,28-53-170,66-105-1,-8 18 27,-74 126 165,27-55-188,-44 85 198,-1 0-1,-1 0 1,0 0 0,0 0 0,-1 0 0,2-23-1,-8 31-209,-3 9 160,-6 9 111,3 3 301,1 1 0,1 1 1,0 0-1,1 0 0,2 0 1,0 1-1,1 0 0,1 0 1,1 0-1,1 41 0,1-60-326,0 0-1,0-1 0,0 1 0,0-1 1,0 1-1,1-1 0,-1 0 0,1 1 1,-1-1-1,1 1 0,-1-1 0,1 0 1,0 1-1,0-1 0,0 0 0,0 0 1,0 1-1,0-1 0,0 0 0,0 0 1,0 0-1,0 0 0,0-1 0,1 1 1,-1 0-1,0 0 0,1-1 0,-1 1 1,1-1-1,-1 1 0,1-1 0,-1 1 1,1-1-1,-1 0 0,1 0 0,-1 0 1,1 0-1,-1 0 0,1 0 0,-1 0 1,1-1-1,-1 1 0,1 0 0,-1-1 1,3-1-1,3 0 40,0 0 1,0-1-1,-1 0 0,1-1 1,-1 1-1,0-1 1,0 0-1,8-7 1,-5 1-153,1-1 0,-1 0 0,0 0 0,-1 0 0,-1-1 0,12-25 0,-23 262 1133,4-224-1000,-1 0 0,1 0 0,0 0 0,0 1 0,0-1 0,0 0 0,0 0 0,1 0 0,-1 1 0,0-1 0,1 0 0,-1 0 0,0 0 0,1 0 0,-1 0 0,1 0 0,0 0 0,-1 0 0,1 0 0,0 0 0,0 0 0,0 0 0,1 1 0,-1-2-5,0 0-1,0 0 1,0 1-1,0-1 1,0 0-1,0 0 1,0 0-1,0-1 0,1 1 1,-1 0-1,0 0 1,0 0-1,0-1 1,0 1-1,0-1 1,0 1-1,0-1 1,0 1-1,1-2 1,4-2 1,0 0 0,-1-1 0,1 0 1,-1 0-1,-1 0 0,7-7 0,-5 1-912,1 0 0,-1 0-1,7-22 1,-8 18-1730,-1 1 1,4-30-1,-4 1-3630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0.942"/>
    </inkml:context>
    <inkml:brush xml:id="br0">
      <inkml:brushProperty name="width" value="0.025" units="cm"/>
      <inkml:brushProperty name="height" value="0.025" units="cm"/>
    </inkml:brush>
  </inkml:definitions>
  <inkml:trace contextRef="#ctx0" brushRef="#br0">26 1 13645,'0'0'6054,"-25"49"-6022,25-40 64,3-3-705,6-1-1569,-1-1-2690,1-3-6375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1.282"/>
    </inkml:context>
    <inkml:brush xml:id="br0">
      <inkml:brushProperty name="width" value="0.025" units="cm"/>
      <inkml:brushProperty name="height" value="0.025" units="cm"/>
    </inkml:brush>
  </inkml:definitions>
  <inkml:trace contextRef="#ctx0" brushRef="#br0">9 257 9513,'0'0'11312,"0"9"-9903,-8 90 1602,8-97-3001,0-1-1,1 0 1,-1 0-1,0 1 1,1-1-1,-1 0 0,1 0 1,0 0-1,-1 1 1,1-1-1,0 0 1,0 0-1,0 0 1,0 0-1,0-1 1,0 1-1,0 0 0,0 0 1,0 0-1,0-1 1,0 1-1,0-1 1,0 1-1,1-1 1,-1 1-1,0-1 1,0 1-1,1-1 1,-1 0-1,0 0 0,1 0 1,-1 0-1,0 0 1,1 0-1,-1 0 1,0 0-1,2-1 1,4 1 22,0-1 1,0 0-1,0 0 1,-1-1-1,1 0 1,7-3-1,0-2 1,0-1 0,-1-1 0,-1 0-1,0-1 1,0 0 0,-1-1 0,0 0 0,0-1-1,-2 0 1,1-1 0,-2 0 0,1 0-1,-2-1 1,0 0 0,-1 0 0,0-1-1,-1 1 1,0-1 0,-2-1 0,0 1-1,2-25 1,-5 37-31,0-1-1,0 1 0,-1-1 1,1 1-1,-1-1 0,0 1 1,0 0-1,0-1 1,-1 1-1,1 0 0,-1 0 1,0-1-1,0 2 1,0-1-1,0 0 0,0 0 1,-1 1-1,1-1 1,-1 1-1,1-1 0,-1 1 1,0 0-1,0 0 0,0 1 1,0-1-1,-1 0 1,1 1-1,0 0 0,-1 0 1,1 0-1,-1 0 1,1 1-1,-1-1 0,1 1 1,-1 0-1,1 0 1,-1 0-1,1 0 0,-1 1 1,1-1-1,-1 1 0,1 0 1,-1 0-1,1 0 1,0 1-1,0-1 0,0 1 1,-1 0-1,-4 3 1,-1 4 96,0-1 1,0 1 0,1 1 0,0 0 0,-8 13 0,12-19-21,1 1 0,1 0 1,-1-1-1,1 1 0,-1 1 0,1-1 1,1 0-1,-1 0 0,1 1 0,0-1 1,0 1-1,1-1 0,-1 1 0,2 6 1,-1-11-78,0 0 0,1 0 0,-1 0 0,1 0 0,-1 0 1,1 0-1,0 0 0,-1 0 0,1 0 0,0-1 0,0 1 1,0 0-1,0-1 0,-1 1 0,1 0 0,0-1 0,0 1 1,0-1-1,0 1 0,0-1 0,0 0 0,1 1 0,-1-1 1,0 0-1,0 0 0,0 0 0,1 0 0,38 1-12,-28-2-85,1 1-49,-4 0 13,0-1 0,0 2 0,1-1 1,-1 1-1,0 1 0,16 4 0,-22-4 115,1 0-1,-1 0 1,0 0-1,0 0 1,0 0-1,-1 1 1,1-1-1,0 1 0,-1 0 1,0 0-1,1 0 1,-1 0-1,-1 0 1,1 0-1,0 1 1,-1-1-1,1 1 0,-1-1 1,0 1-1,1 5 1,1 11 49,0 1 1,-1 0 0,-1-1 0,-2 22-1,1-11-8,0-31-43,0 0 0,0 0 0,0-1 0,0 1 0,0 0 1,0 0-1,1-1 0,-1 1 0,0 0 0,0 0 1,0 0-1,0-1 0,1 1 0,-1 0 0,0 0 0,0 0 1,0-1-1,1 1 0,-1 0 0,0 0 0,0 0 0,1 0 1,-1 0-1,0 0 0,0 0 0,1 0 0,-1 0 1,0 0-1,0 0 0,1 0 0,-1 0 0,0 0 0,0 0 1,1 0-1,-1 0 0,0 0 0,1 0 0,-1 0 0,0 0 1,0 0-1,0 0 0,1 0 0,-1 0 0,0 1 1,0-1-1,1 0 0,-1 0 0,0 0 0,0 0 0,0 1 1,1-1-1,-1 0 0,0 0 0,0 1 0,0-1 0,0 0 1,0 0-1,0 1 0,0-1 0,1 0 0,-1 0 1,0 1-1,0-1 0,0 0 0,0 0 0,0 1 0,14-19-2483,-6 0-776,-1 0 1,7-27-1,-4 14-2215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1.640"/>
    </inkml:context>
    <inkml:brush xml:id="br0">
      <inkml:brushProperty name="width" value="0.025" units="cm"/>
      <inkml:brushProperty name="height" value="0.025" units="cm"/>
    </inkml:brush>
  </inkml:definitions>
  <inkml:trace contextRef="#ctx0" brushRef="#br0">1 28 13325,'0'0'8984,"8"3"-7388,13 4-573,-1-1 0,1-1-1,25 3 1,-41-7-869,0 0 0,0-1 0,0 1 0,0-1 0,0 0 0,0 0 0,0-1 0,-1 1 0,1-1 0,0 0 0,0-1 0,0 1 1,0-1-1,-1 0 0,1 0 0,-1 0 0,0-1 0,1 1 0,-1-1 0,0 0 0,-1-1 0,5-3 0,-7 6-147,-1 1-1,1 0 0,-1-1 1,0 1-1,1 0 1,-1-1-1,0 1 1,0-1-1,1 1 1,-1-1-1,0 1 0,0-1 1,0 1-1,1-1 1,-1 1-1,0-1 1,0 1-1,0-1 1,0 1-1,0-1 0,0 1 1,0-1-1,0 1 1,0-1-1,0 1 1,-1-1-1,1 1 1,0-1-1,0 1 0,0-1 1,-1 1-1,1 0 1,0-1-1,0 1 1,-1-1-1,1 1 1,0 0-1,-1-1 0,1 1 1,0-1-1,-2 1 1,-26-4-30,20 4-49,0 1 0,0 0 0,0 0 0,1 1 0,-1 0 0,-9 4 0,15-5 55,0 1 1,0-1-1,0 0 0,1 1 1,-1-1-1,0 1 0,0-1 1,1 1-1,-1 0 1,1 0-1,0-1 0,-1 1 1,1 0-1,0 0 0,0 1 1,0-1-1,0 0 0,1 0 1,-1 0-1,1 1 1,-1-1-1,1 0 0,0 0 1,-1 1-1,1-1 0,1 0 1,-1 1-1,0-1 0,0 0 1,1 1-1,0-1 1,-1 0-1,1 0 0,0 0 1,0 1-1,0-1 0,0 0 1,0 0-1,1 0 0,1 2 1,14 7-4584,8-7-4569,-32-4 1786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1.983"/>
    </inkml:context>
    <inkml:brush xml:id="br0">
      <inkml:brushProperty name="width" value="0.025" units="cm"/>
      <inkml:brushProperty name="height" value="0.025" units="cm"/>
    </inkml:brush>
  </inkml:definitions>
  <inkml:trace contextRef="#ctx0" brushRef="#br0">72 42 3812,'0'0'11787,"-55"-4"-9385,41 2 385,11-2-769,3-4-801,18 1-673,11-2 97,9 3-225,8 5-352,7 1-160,2 1-2210,-3 7-3652</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2.338"/>
    </inkml:context>
    <inkml:brush xml:id="br0">
      <inkml:brushProperty name="width" value="0.025" units="cm"/>
      <inkml:brushProperty name="height" value="0.025" units="cm"/>
    </inkml:brush>
  </inkml:definitions>
  <inkml:trace contextRef="#ctx0" brushRef="#br0">1 0 18674,'0'0'3459,"0"59"-1858,0-21-832,0 6-352,0 1-289,0-1-96,0-7 32,2-6-449,6-7-479,-3-7-578,0-7-512,-5-7-256,-8-3-10025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5.423"/>
    </inkml:context>
    <inkml:brush xml:id="br0">
      <inkml:brushProperty name="width" value="0.025" units="cm"/>
      <inkml:brushProperty name="height" value="0.025" units="cm"/>
    </inkml:brush>
  </inkml:definitions>
  <inkml:trace contextRef="#ctx0" brushRef="#br0">84 188 16303,'0'0'7122,"-9"9"-5627,1-2-1165,2-3 35,0 1 0,0 0 0,0 0-1,1 1 1,-1 0 0,1 0 0,1 0 0,-1 1 0,1-1-1,0 1 1,-5 13 0,9-19-366,0 0 1,1-1-1,-1 1 1,0 0-1,1-1 1,-1 1-1,0-1 1,1 1-1,-1-1 1,1 1-1,-1-1 1,1 1-1,-1-1 1,1 1-1,0-1 1,-1 0-1,1 1 1,-1-1-1,1 0 1,0 1-1,-1-1 1,1 0-1,0 0 0,-1 0 1,1 0-1,0 1 1,-1-1-1,1 0 1,0 0-1,-1 0 1,1-1-1,0 1 1,0 0-1,-1 0 1,1 0-1,0 0 1,0-1-1,32-5-64,-22 0-109,0 0 1,-1-1 0,1 0-1,-1 0 1,0-1-1,-1 0 1,0-1 0,0 0-1,-1-1 1,0 1 0,10-19-1,-6 9-24,0-2-1,-2 0 0,0 0 1,-1 0-1,7-32 0,-14 33 504,-11 26 182,-14 29-136,7-5 1,-17 47 0,30-68-275,0 0 0,0 0 0,1 0 1,0 0-1,1 1 0,0-1 0,1 0 0,-1 1 1,2-1-1,1 15 0,-1-23-73,0 1-1,-1-1 1,1 1-1,0-1 1,0 0-1,-1 1 1,1-1-1,0 0 1,1 0-1,-1 0 1,0 1-1,0-1 1,0 0-1,1 0 1,-1-1 0,0 1-1,1 0 1,-1 0-1,1-1 1,-1 1-1,1-1 1,-1 1-1,1-1 1,-1 0-1,1 1 1,-1-1-1,1 0 1,0 0-1,-1 0 1,1 0-1,-1 0 1,1-1-1,0 1 1,2-1 0,1 0-17,1 0 0,-1-1 1,1 1-1,-1-1 1,0 0-1,0-1 1,0 1-1,8-6 1,-1-3-167,0 0 1,-1 0-1,-1-1 1,1 0-1,-2-1 1,0 0-1,0-1 0,10-23 1,-23 46 305,0 1-1,1 0 1,0 0 0,0 1-1,1-1 1,1 1 0,0-1-1,0 1 1,1-1 0,1 12-1,0-20-112,0 0 0,1 0-1,-1 0 1,1 0 0,-1 0 0,1 0-1,-1-1 1,1 1 0,0 0 0,0-1-1,0 0 1,0 1 0,0-1 0,0 0-1,0 0 1,0 0 0,1 0 0,-1-1-1,0 1 1,0 0 0,1-1 0,-1 0-1,1 0 1,-1 1 0,0-1 0,4-1-1,7 1 47,0 0-1,0-1 0,20-3 1,-19 0-351,0-1 1,0 0-1,22-12 0,-26 11 94,0 1 0,0 1 0,0 0 0,0 0 0,0 1 0,1 0 0,0 1 0,11-2 0,-21 5 220,0-1 1,0 1 0,0-1-1,0 1 1,-1-1 0,1 1 0,0 0-1,-1-1 1,1 1 0,0 0-1,-1 0 1,1 0 0,-1-1-1,1 1 1,-1 0 0,0 0-1,1 0 1,-1 0 0,0 0-1,1 0 1,-1 0 0,0 1 0,8 33 934,-5-19-593,18 49-199,-12-40-102,0 1 1,-2 0 0,-1 1 0,-1-1 0,2 44 0,-7-58 214,-1 0 1,0-1-1,0 1 0,-2 0 0,1-1 0,-8 20 0,9-28-206,0 1-1,-1-1 0,1 0 1,-1 0-1,0 0 0,0 0 1,0 0-1,0 0 0,0 0 1,-1-1-1,1 1 1,-1-1-1,0 0 0,0 0 1,0 1-1,0-2 0,0 1 1,0 0-1,0-1 0,-1 0 1,1 1-1,0-1 1,-1 0-1,1-1 0,-1 1 1,-5 0-1,8-2-72,0 1 0,0 0 0,0 0 0,0 0 0,0-1 0,0 1 0,0-1 0,0 1 0,0-1 0,0 1 0,0-1 0,0 1 0,0-1 0,0 0 0,0 1 0,1-1 0,-1 0 0,0 0 0,1 0 0,-1 0 0,0 0 0,1 0 0,-1 0 0,1 0 0,-1 0 0,1 0 0,0 0 0,-1 0 0,1 0 0,0 0 0,0-2 0,-3-41 0,3 33 0,0-10 7,1-1 1,1 1-1,0 0 1,2-1-1,0 1 1,11-29-1,-11 40-22,0 1-1,0 0 1,1 1 0,0-1-1,1 1 1,0 0 0,0 0 0,1 1-1,-1 0 1,2 0 0,-1 0-1,1 1 1,0 0 0,0 1-1,1-1 1,12-4 0,14-3-1894,9-5-6427,-33 12 2646</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2.683"/>
    </inkml:context>
    <inkml:brush xml:id="br0">
      <inkml:brushProperty name="width" value="0.025" units="cm"/>
      <inkml:brushProperty name="height" value="0.025" units="cm"/>
    </inkml:brush>
  </inkml:definitions>
  <inkml:trace contextRef="#ctx0" brushRef="#br0">1 149 9577,'0'0'10986,"80"14"-9032,-42-27-160,3-4-737,5-4-705,-2 0-256,-6-1-96,-3 4-672,-14 0-1538,-10 2-1794,-11 0-3395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3.037"/>
    </inkml:context>
    <inkml:brush xml:id="br0">
      <inkml:brushProperty name="width" value="0.025" units="cm"/>
      <inkml:brushProperty name="height" value="0.025" units="cm"/>
    </inkml:brush>
  </inkml:definitions>
  <inkml:trace contextRef="#ctx0" brushRef="#br0">1 5 14253,'0'0'9930,"55"-4"-9578,-12 4-192,1 0-160,1 4-1089,-5 3-1761,-1-2-385,-6 0-1602,-7 1-2466</inkml:trace>
  <inkml:trace contextRef="#ctx0" brushRef="#br0" timeOffset="1">376 116 4260,'0'9'6742,"-1"22"-3675,2 80 6428,0-110-9423,-1-1 0,0 1 0,0 0 0,0 0 0,0 0 0,1-1 0,-1 1 0,0 0 1,0 0-1,1-1 0,-1 1 0,1 0 0,-1-1 0,1 1 0,-1 0 0,1-1 0,-1 1 1,1-1-1,0 1 0,-1-1 0,1 1 0,0-1 0,-1 1 0,1-1 0,0 0 0,0 1 0,1-1 1,26-1 1154,-20-2-977,-1 0-1,1 0 1,0-1 0,12-7 0,19-24 11,-31 27-260,0 1 1,1-1 0,0 1 0,0 1 0,15-9 0,-24 15-36,1 1 1,0-1-1,-1 0 1,1 0 0,-1 0-1,1 1 1,-1-1-1,1 0 1,-1 1-1,1-1 1,-1 0-1,1 1 1,-1-1 0,1 1-1,-1-1 1,1 1-1,-1-1 1,0 1-1,1-1 1,-1 1-1,0-1 1,1 1 0,-1-1-1,0 1 1,0-1-1,0 1 1,0 0-1,1-1 1,-1 1-1,0-1 1,0 1 0,0 0-1,0-1 1,0 1-1,0 0 1,-1-1-1,1 1 1,0 0-1,0 37 153,0-31-118,-2 28 83,1-24-70,0 0 1,1 0-1,0 0 1,1 1-1,3 14 1,-4-25-13,0-1 0,0 1 0,1-1 0,-1 0 0,0 1 0,0-1 0,1 0 0,-1 1 0,0-1 0,1 1 0,-1-1 0,0 0 0,1 0 1,-1 1-1,0-1 0,1 0 0,-1 0 0,1 1 0,-1-1 0,0 0 0,1 0 0,-1 0 0,1 0 0,-1 0 0,1 1 0,-1-1 1,1 0-1,-1 0 0,1 0 0,-1 0 0,0 0 0,1-1 0,-1 1 0,1 0 0,-1 0 0,1 0 0,-1 0 0,1 0 0,-1-1 0,0 1 1,1 0-1,-1 0 0,1-1 0,-1 1 0,0 0 0,1-1 0,-1 1 0,0 0 0,1-1 0,-1 1 0,0 0 0,0-1 0,1 1 1,-1-1-1,0 0 0,19-21-439,17-44-6529,-17 30 794,4-6-4131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3.633"/>
    </inkml:context>
    <inkml:brush xml:id="br0">
      <inkml:brushProperty name="width" value="0.025" units="cm"/>
      <inkml:brushProperty name="height" value="0.025" units="cm"/>
    </inkml:brush>
  </inkml:definitions>
  <inkml:trace contextRef="#ctx0" brushRef="#br0">60 1 11723,'0'0'4714,"-4"12"-2088,1-2-2350,-11 34 1636,2 0-1,2 0 1,-5 63 0,14-94-1592,1 51 200,-1-62-493,1-1 0,0 1 0,0 0 1,1-1-1,-1 1 0,0 0 0,0-1 0,1 1 0,-1-1 1,1 1-1,-1 0 0,1-1 0,0 1 0,0-1 0,0 0 1,0 1-1,0-1 0,0 0 0,0 1 0,0-1 0,0 0 1,0 0-1,1 0 0,-1 0 0,1 0 0,-1 0 0,0-1 1,4 2-1,-3-2 6,-1 0 1,1-1-1,0 1 1,-1-1-1,1 1 0,-1-1 1,1 0-1,0 0 1,-1 0-1,0 0 1,1 0-1,-1 0 1,1 0-1,-1 0 0,0-1 1,0 1-1,0 0 1,0-1-1,0 1 1,0-1-1,0 1 1,0-1-1,-1 1 1,1-1-1,-1 0 0,1 1 1,-1-1-1,1 0 1,-1-3-1,8-54-380,-7 49 173,-1-27-1045,0 37 1158,0-1 0,0 0 0,0 0 1,0 0-1,0 0 0,-1 1 0,1-1 0,0 0 0,0 0 1,-1 0-1,1 1 0,0-1 0,-1 0 0,1 1 1,-1-1-1,1 0 0,-1 1 0,1-1 0,-1 0 0,1 1 1,-1-1-1,0 1 0,1-1 0,-1 1 0,0-1 1,1 1-1,-1 0 0,0-1 0,0 1 0,1 0 0,-1-1 1,-2 1-1,3 0 43,-1 1-1,0-1 1,1 0 0,-1 1 0,0-1 0,1 1-1,-1-1 1,1 1 0,-1-1 0,1 1 0,-1-1-1,1 1 1,-1 0 0,1-1 0,-1 1 0,1 0-1,0-1 1,-1 1 0,1 0 0,0-1 0,0 1-1,-1 0 1,1 0 0,0-1 0,0 1 0,0 0-1,0 0 1,0-1 0,0 1 0,0 0 0,0 0-1,1 0 1,-1-1 0,0 1 0,0 0 0,1-1-1,0 2 1,-1 1 16,1 0-1,-1 0 1,1 0 0,0 0-1,0 0 1,1 0 0,-1-1-1,0 1 1,3 3-1,1-3 110,0 1 1,1-1-1,-1-1 0,1 1 0,0-1 0,-1 0 0,1 0 0,0-1 0,0 1 0,0-1 0,0-1 0,0 1 0,0-1 0,1 0 0,-1 0 0,0-1 0,0 0 0,0 0 0,7-3 0,-5 3 3,-1-1-1,1 0 1,-1-1 0,0 1-1,0-2 1,0 1-1,0-1 1,0 0 0,-1 0-1,1-1 1,-1 1 0,0-2-1,-1 1 1,10-12-1,-14 16-94,0 0-1,0 0 1,-1-1 0,1 1-1,0 0 1,0-1-1,-1 1 1,1 0-1,-1-1 1,0 1-1,1-1 1,-1 1 0,0-1-1,0 1 1,0-1-1,0 1 1,0-1-1,0 1 1,0 0-1,0-1 1,-1-1-1,0 2-14,1 0 0,-1 1 0,0-1 0,0 0 0,1 0 0,-1 0 0,0 1 0,0-1 0,0 1-1,0-1 1,0 1 0,0-1 0,0 1 0,0-1 0,0 1 0,0 0 0,0-1 0,0 1-1,0 0 1,0 0 0,-2 0 0,-1 0-20,1 0 0,-1 0-1,1 0 1,-1 1 0,1-1 0,0 1-1,-1 0 1,1 0 0,0 0 0,-1 1-1,1-1 1,0 1 0,0-1-1,0 1 1,0 0 0,-4 4 0,4-3 11,1 1 0,-1-1 1,1 1-1,-1-1 0,1 1 1,0 0-1,1 0 1,-1 0-1,1 0 0,-1 0 1,1 0-1,0 1 0,1-1 1,-1 6-1,1-8 7,0-1 0,1 1 0,-1 0 0,1 0 0,-1-1 0,1 1-1,-1 0 1,1-1 0,0 1 0,0-1 0,0 1 0,0-1 0,0 1 0,0-1 0,0 1 0,1-1 0,-1 0-1,0 0 1,1 0 0,-1 0 0,1 0 0,-1 0 0,1 0 0,0 0 0,-1 0 0,1-1 0,0 1 0,0-1-1,-1 1 1,1-1 0,0 0 0,0 0 0,-1 0 0,5 0 0,37 1 98,52-5 1,-1 0-279,-94 4 196,0 0 1,0 0 0,1 0 0,-1 0 0,0 0 0,1 0 0,-1 0 0,0-1 0,0 1 0,0 0 0,1 0-1,-1 0 1,0 0 0,0-1 0,0 1 0,1 0 0,-1 0 0,0 0 0,0-1 0,0 1 0,0 0 0,0 0 0,1-1-1,-1 1 1,0 0 0,0 0 0,0-1 0,0 1 0,0 0 0,0 0 0,0-1 0,0 1 0,0 0 0,0-1 0,0 1-1,0 0 1,0 0 0,0-1 0,0 1 0,0 0 0,-1 0 0,1-1 0,0 1 0,0 0 0,0 0 0,0-1 0,0 1-1,-1 0 1,1 0 0,0 0 0,0-1 0,0 1 0,-1 0 0,1 0 0,0 0 0,0 0 0,0 0 0,-1-1 0,1 1-1,0 0 1,0 0 0,-1 0 0,1 0 0,-21-21 852,14 14-639,2 1-237,0 1-1,0-1 0,0 0 0,1 0 1,0-1-1,0 0 0,1 1 0,-1-1 0,2 0 1,-1 0-1,-2-14 0,7 20-485,0 0 1,1 0-1,-1 1 1,0-1-1,1 1 1,-1 0-1,1-1 1,-1 1-1,1 0 1,-1 0-1,4 1 1,0-1-987,20 0-4445,8 0-4147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4.363"/>
    </inkml:context>
    <inkml:brush xml:id="br0">
      <inkml:brushProperty name="width" value="0.025" units="cm"/>
      <inkml:brushProperty name="height" value="0.025" units="cm"/>
    </inkml:brush>
  </inkml:definitions>
  <inkml:trace contextRef="#ctx0" brushRef="#br0">25 1 11339,'0'0'10682,"-1"11"-9502,-19 345 6267,18-342-7325,1-8-77,1 1-1,-1 0 1,1 0-1,0 0 1,2 12-1,-2-19-42,1 0-1,-1 1 1,0-1-1,1 0 1,-1 1 0,0-1-1,1 0 1,-1 1-1,0-1 1,1 0-1,-1 0 1,0 0-1,1 1 1,-1-1-1,1 0 1,-1 0-1,1 0 1,-1 0-1,0 0 1,1 0 0,-1 0-1,1 0 1,-1 0-1,1 0 1,-1 0-1,1 0 1,-1 0-1,0 0 1,1 0-1,-1 0 1,1-1-1,-1 1 1,0 0-1,1 0 1,-1 0-1,1-1 1,-1 1 0,0 0-1,1-1 1,-1 1-1,0 0 1,0-1-1,1 1 1,-1 0-1,0-1 1,0 1-1,1 0 1,-1-1-1,0 0 1,17-17 114,-1-8-59,-2 0 1,0-1-1,-2 0 1,14-47-1,12-27-948,-36 98 810,-1 0 0,0 0 0,0 0 0,1 0-1,0 0 1,0 1 0,-1-1 0,1 0 0,1 1-1,-1 0 1,0-1 0,1 1 0,-1 0 0,1 0 0,-1 1-1,1-1 1,0 0 0,0 1 0,0 0 0,0-1-1,0 1 1,0 0 0,0 1 0,1-1 0,-1 1 0,0-1-1,0 1 1,0 0 0,1 0 0,-1 0 0,0 1-1,0-1 1,0 1 0,1-1 0,-1 1 0,0 0 0,0 1-1,0-1 1,0 0 0,0 1 0,-1 0 0,1-1-1,0 1 1,-1 0 0,1 1 0,-1-1 0,0 0 0,0 1-1,0-1 1,0 1 0,0-1 0,1 4 0,-1-2 171,0 1 1,0-1-1,-1 1 1,0-1-1,1 1 1,-2-1-1,1 1 1,-1-1 0,1 1-1,-1 0 1,0-1-1,-1 1 1,1-1-1,-1 1 1,0 0-1,0-1 1,-1 1 0,1-1-1,-1 0 1,0 0-1,0 1 1,0-1-1,-1 0 1,1-1 0,-1 1-1,0 0 1,0-1-1,-1 0 1,1 1-1,-1-1 1,-4 3-1,3-2-27,1 0-1,-1-1 1,0 0-1,1 0 1,-1 0-1,-1 0 1,1-1-1,0 0 0,-1 0 1,1 0-1,-1-1 1,1 0-1,-1 0 1,0 0-1,1-1 1,-1 1-1,0-1 1,0-1-1,1 1 0,-1-1 1,0 0-1,1 0 1,-1-1-1,1 0 1,-7-2-1,11 3-198,-1 0 0,0 0 0,1 0 0,-1 0 1,0-1-1,1 1 0,0 0 0,-1-1 0,1 1 0,0-1 0,-1 1 0,1-1 0,0 0 0,0 1 0,1-1 0,-1 0 0,0 0 0,0 0 0,1 1 1,-1-1-1,1 0 0,0 0 0,-1 0 0,1 0 0,0 0 0,0 0 0,0 0 0,1 0 0,-1 0 0,0 0 0,1 0 0,0-2 0,1 1-336,-1-1-1,1 1 0,0 0 1,0-1-1,0 1 0,0 0 1,1 0-1,0 0 0,-1 1 1,1-1-1,0 1 0,0-1 1,0 1-1,0 0 0,7-3 0,56-22-7732,-28 14 2483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6.021"/>
    </inkml:context>
    <inkml:brush xml:id="br0">
      <inkml:brushProperty name="width" value="0.025" units="cm"/>
      <inkml:brushProperty name="height" value="0.025" units="cm"/>
    </inkml:brush>
  </inkml:definitions>
  <inkml:trace contextRef="#ctx0" brushRef="#br0">0 265 3619,'0'0'15428,"2"9"-13121,1 32 1091,-4 72 1,0-41-1153,1-72-2236,0 1 1,0-1-1,-1 0 1,1 1-1,0-1 1,0 0 0,0 0-1,0 1 1,0-1-1,0 0 1,0 1-1,0-1 1,0 0-1,1 1 1,-1-1-1,0 0 1,0 1-1,0-1 1,0 0-1,0 0 1,0 1 0,1-1-1,-1 0 1,0 1-1,0-1 1,0 0-1,1 0 1,-1 0-1,0 1 1,0-1-1,1 0 1,-1 0-1,0 0 1,1 0-1,-1 1 1,0-1 0,0 0-1,1 0 1,-1 0-1,0 0 1,1 0-1,-1 0 1,15-9 420,11-20 41,-22 21-478,0 0 1,0 0 0,-1 0 0,0-1-1,0 1 1,-1-1 0,0 0-1,-1 0 1,0 0 0,0-9 0,0-30-3952,-1 47 3792,0 0-1084,6 15 47,-5-9 1242,1-1-1,0 0 0,0 0 0,0 0 0,0 0 1,0 0-1,1-1 0,-1 1 0,1-1 0,0 1 1,0-1-1,1 0 0,-1 0 0,1-1 0,-1 1 1,1-1-1,0 1 0,0-1 0,0 0 0,0-1 1,0 1-1,0-1 0,1 0 0,-1 0 0,0 0 1,1 0-1,-1-1 0,1 0 0,-1 1 0,1-2 1,-1 1-1,1-1 0,-1 1 0,6-3 0,-5 1 71,0-1 0,0 0 0,-1 0 0,1 0 0,-1 0 0,0-1 0,0 0 0,0 0 0,0 0 0,-1 0 0,1-1 1,-1 1-1,0-1 0,0 0 0,-1 0 0,0 0 0,0 0 0,0 0 0,0 0 0,-1-1 0,0 1 0,0-1 0,0 1 0,-1-1 0,1 1 0,-1-1 0,-2-7 0,2 12-143,0 0 0,-1 0 0,1 1 0,0-1 0,-1 0 0,0 0 0,1 0 0,-1 0 0,1 1 0,-1-1 0,0 0 0,0 1 0,1-1 0,-1 1 0,0-1 0,0 1 0,0-1 0,1 1 0,-1-1 0,0 1 0,0 0 0,0-1 0,0 1 1,0 0-1,0 0 0,0 0 0,0 0 0,0 0 0,0 0 0,0 0 0,0 0 0,0 0 0,0 0 0,0 0 0,0 1 0,0-1 0,0 0 0,1 1 0,-1-1 0,0 1 0,0-1 0,0 1 0,0 0 0,-4 1-28,1 0-1,0 1 0,0-1 1,0 1-1,0 0 1,0 0-1,-5 6 0,2 0 91,1 0 0,0 1 0,0 1 0,0-1 0,2 1 0,-1-1 0,1 1 0,1 1 0,0-1 0,1 0 0,-3 24-1,6-33-20,-1-1-1,0 1 1,1-1-1,-1 1 0,1 0 1,-1-1-1,1 1 1,0-1-1,-1 0 0,1 1 1,0-1-1,0 1 0,0-1 1,0 0-1,0 0 1,1 0-1,-1 0 0,0 0 1,1 0-1,-1 0 1,0 0-1,1 0 0,-1-1 1,1 1-1,-1 0 0,1-1 1,-1 1-1,1-1 1,0 0-1,-1 1 0,1-1 1,-1 0-1,1 0 1,0 0-1,-1 0 0,1-1 1,-1 1-1,4-1 0,3 1-21,-1-1 0,1-1 1,0 1-1,0-1 0,-1-1 0,0 1 0,10-5 0,-1-3-588,0 0 1,-1-1 0,0-1 0,0 0-1,-2-1 1,1-1 0,-2 0 0,0 0-1,-1-1 1,0-1 0,-1 0 0,10-21-1,-5 3 790,-2-1 0,-1-1 0,-2 0 0,-1 0 0,4-43 0,-28 173 981,5-36 795,2 1 1,-1 98-1,9-154-1946,0 0 0,1 0-1,-1 0 1,1 0 0,0 0-1,0-1 1,0 1 0,0 0-1,0-1 1,1 1 0,-1-1-1,1 1 1,0-1 0,0 0-1,0 1 1,3 2 0,-5-5-20,1 0 1,-1 1 0,1-1 0,0 1 0,-1-1-1,1 0 1,0 1 0,-1-1 0,1 0 0,0 0 0,-1 0-1,1 1 1,0-1 0,-1 0 0,1 0 0,0 0-1,-1 0 1,1 0 0,0 0 0,0 0 0,-1-1 0,1 1-1,0 0 1,-1 0 0,2-1 0,-1 0-16,0 0 1,0 0-1,0 0 1,0 0-1,0-1 1,0 1-1,0 0 1,0-1 0,0 1-1,0-1 1,-1 1-1,1 0 1,-1-1-1,1 0 1,-1 1-1,1-3 1,1-8-129,0-1-1,-1 0 1,0 1 0,-2-16 0,1 24 68,0 0 1,0 1-1,0-1 1,-1 1-1,1-1 0,-1 1 1,0-1-1,0 1 0,0 0 1,-1-1-1,1 1 1,-1 0-1,0 0 0,0 0 1,0 0-1,0 0 0,0 1 1,-1-1-1,-3-3 1,6 6 61,-1 0 0,1-1 1,0 1-1,0 0 1,-1 0-1,1 0 1,0 0-1,-1-1 1,1 1-1,0 0 1,-1 0-1,1 0 1,0 0-1,-1 0 1,1 0-1,0 0 1,0 0-1,-1 0 1,1 0-1,0 0 1,-1 0-1,1 0 1,0 0-1,-1 0 1,1 0-1,0 0 1,-1 1-1,1-1 1,0 0-1,0 0 1,-1 0-1,1 0 1,0 1-1,0-1 0,-1 0 1,1 0-1,0 1 1,-1-1-1,-1 16-207,12 17-9,-7-30 152,0 0-1,0 0 1,1 0-1,-1 0 1,1-1 0,0 0-1,0 1 1,0-1 0,0-1-1,0 1 1,0 0 0,0-1-1,1 0 1,-1 0 0,0 0-1,1-1 1,-1 0-1,1 1 1,-1-2 0,0 1-1,1 0 1,-1-1 0,1 0-1,-1 0 1,7-2 0,-7 2 162,0-1 0,0 1 1,0-1-1,0 1 0,0-1 1,-1-1-1,1 1 0,-1 0 1,1-1-1,-1 1 0,0-1 1,0 0-1,0 0 0,-1 0 1,1-1-1,-1 1 0,1-1 1,-1 1-1,0-1 0,-1 0 1,1 0-1,-1 0 0,1 0 1,-1 0-1,0 0 0,0-8 1,-1 11-68,0 1-1,0-1 1,0 0 0,-1 0 0,1 1-1,0-1 1,0 0 0,-1 1 0,1-1 0,-1 0-1,1 1 1,-1-1 0,1 1 0,-1-1-1,1 1 1,-1-1 0,1 1 0,-1-1 0,0 1-1,1-1 1,-1 1 0,0 0 0,1-1-1,-1 1 1,0 0 0,1 0 0,-1-1 0,0 1-1,0 0 1,1 0 0,-1 0 0,0 0-1,0 0 1,1 0 0,-1 0 0,0 0 0,0 0-1,1 1 1,-1-1 0,0 0 0,0 0-1,1 1 1,-1-1 0,0 0 0,1 1 0,-2 0-1,-2 0-8,0 1 0,0 0 0,0-1-1,0 1 1,0 1 0,1-1-1,-6 5 1,0 4 269,0 0 1,0 1-1,-11 21 0,18-30-176,0 1 0,0 0 0,0-1 0,1 1 0,-1 0 0,1 0 0,0 0 0,0 0 0,0 0 0,1 0-1,-1 0 1,1 0 0,0 1 0,1-1 0,-1 0 0,1 0 0,1 6 0,-1-9-92,0 0 0,0 0 1,0 0-1,0 0 0,0-1 0,0 1 0,0 0 0,1-1 0,-1 1 1,0-1-1,0 1 0,1-1 0,-1 1 0,0-1 0,1 0 0,-1 0 1,1 0-1,-1 0 0,0 0 0,1 0 0,1 0 0,30-4 187,-22 1-156,0-1 1,0 0-1,0-1 0,-1 0 1,1-1-1,-1 0 0,-1 0 1,11-10-1,-2 1-41,-1 0 0,0-2 1,15-19-1,-27 30-59,-2 2-93,0 1 0,0-1 0,0 1 0,0-1-1,-1 0 1,1 0 0,-1-1 0,0 1 0,0 0 0,1-9 0,-20 37-930,11-15 1157,1 1 0,0-1 0,1 1 0,0 0 1,0 0-1,1 0 0,0 0 0,1 1 0,-1 11 0,3-22-61,0 1-1,0-1 1,0 1-1,0-1 1,0 1 0,0-1-1,0 1 1,0-1-1,0 1 1,0-1-1,0 1 1,0-1 0,1 1-1,-1-1 1,0 1-1,0-1 1,1 1-1,-1-1 1,0 0-1,1 1 1,-1-1 0,0 1-1,1-1 1,-1 0-1,0 1 1,1-1-1,-1 0 1,1 0-1,-1 1 1,1-1 0,-1 0-1,1 0 1,0 1-1,20-6 435,16-20 247,-21 9-612,-1 0-1,0-2 0,-1 1 1,20-36-1,-28 43-82,-1 0-1,0 0 1,-1 0 0,0 0-1,-1-1 1,0 0 0,-1 1-1,0-1 1,0 0 0,-1 0-1,-1-19 1,-21 60-548,9-2 878,2-1 0,0 1 0,2 1 0,1-1 0,2 2 0,-4 49 0,9-78-316,0 0 0,0-1 0,0 1 0,0 0 0,0-1 0,0 1-1,0-1 1,0 1 0,0 0 0,0-1 0,0 1 0,0-1 0,1 1 0,-1 0 0,0-1 0,1 1 0,-1-1 0,0 1 0,1-1 0,-1 1 0,0-1 0,1 1 0,-1-1 0,1 1 0,-1-1 0,1 0 0,-1 1 0,1-1 0,-1 0 0,1 1 0,0-1 0,0 0 0,22-5 321,-17 2-279,0 0 0,0-1 0,-1 0-1,1 0 1,7-8 0,-7 5-41,-1 0 0,0 0 0,-1 0 0,0-1-1,0 0 1,0 0 0,-1 0 0,0 0 0,-1 0-1,0-1 1,0 1 0,0-1 0,-1 1 0,-1-18 0,0 26-20,0 0 1,0 1 0,0-1 0,0 0 0,-1 0 0,1 0 0,0 0 0,0 0 0,0 1 0,-1-1 0,1 0 0,0 0 0,0 0 0,0 0-1,-1 0 1,1 0 0,0 0 0,0 0 0,-1 0 0,1 0 0,0 0 0,0 0 0,-1 0 0,1 0 0,0 0 0,0 0 0,0 0 0,-1 0 0,1 0-1,0 0 1,0-1 0,0 1 0,-1 0 0,1 0 0,0 0 0,0 0 0,0 0 0,-1-1 0,1 1 0,0 0 0,0 0 0,0 0 0,0 0-1,0-1 1,0 1 0,-1 0 0,1 0 0,0 0 0,0-1 0,0 1 0,0 0 0,0 0 0,0-1 0,0 1 0,0 0 0,0-1 0,-10 20-172,6-7 164,2 0 0,-1 0 0,0 23 0,3-33 17,-1 0 0,1 0 0,0 0 0,0 0 0,0 0-1,0-1 1,0 1 0,1 0 0,-1 0 0,0 0 0,1 0 0,0 0 0,-1-1 0,1 1 0,0 0 0,0-1 0,0 1-1,0 0 1,0-1 0,0 1 0,0-1 0,1 1 0,-1-1 0,1 0 0,-1 0 0,1 0 0,-1 0 0,1 0 0,-1 0-1,1 0 1,0 0 0,0 0 0,2 0 0,5-1 20,0 0 1,0-1-1,0 0 1,0-1-1,0 0 0,0 0 1,-1-1-1,1 0 1,-1-1-1,0 1 0,0-2 1,0 1-1,0-1 1,7-6-1,-2 1 15,0 0-1,0-1 1,-1 0-1,-1-1 1,0 0-1,18-26 1,-44 59-38,5-9 0,2 0 0,-1 0 0,2 0 0,0 1 0,0 1 0,1-1 0,1 1 0,0 0 0,-4 17 0,9-30-1,0-1 0,0 1 0,0-1 0,0 1 0,0-1 0,0 1 0,0-1 0,0 1 0,0 0 1,0-1-1,0 1 0,0-1 0,0 1 0,1-1 0,-1 1 0,0-1 0,0 1 0,1-1 0,-1 1 0,0-1 0,0 1 0,1-1 0,-1 0 0,1 1 0,-1-1 0,0 1 0,1-1 1,-1 0-1,1 1 0,-1-1 0,1 0 0,-1 0 0,1 1 0,-1-1 0,2 0 0,22-5-141,21-24-707,-41 24-46,0 0-1,0 0 1,-1 0-1,1 0 1,4-10 0,6-33-10666,-11 15-1582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6.349"/>
    </inkml:context>
    <inkml:brush xml:id="br0">
      <inkml:brushProperty name="width" value="0.025" units="cm"/>
      <inkml:brushProperty name="height" value="0.025" units="cm"/>
    </inkml:brush>
  </inkml:definitions>
  <inkml:trace contextRef="#ctx0" brushRef="#br0">17 0 11723,'-7'0'7431,"1"1"-4388,3 8-673,2 5-928,1 3-321,0 2-417,0 2-479,6-3-129,5-1-705,1-2-1761,2-2-801,1-2-705,2-2-1921,-3-4-481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6.692"/>
    </inkml:context>
    <inkml:brush xml:id="br0">
      <inkml:brushProperty name="width" value="0.025" units="cm"/>
      <inkml:brushProperty name="height" value="0.025" units="cm"/>
    </inkml:brush>
  </inkml:definitions>
  <inkml:trace contextRef="#ctx0" brushRef="#br0">54 0 4837,'0'0'19309,"-6"7"-18562,1 0-647,0-2 200,1 0 0,0 1-1,0 0 1,0 0 0,1 0 0,-1 0 0,1 0 0,1 0 0,-1 1 0,1 0 0,1-1-1,-3 13 1,5-18-277,0 0-1,0 0 0,0-1 0,0 1 1,0 0-1,0 0 0,1 0 1,-1-1-1,0 1 0,0-1 0,1 1 1,-1-1-1,0 1 0,1-1 0,-1 0 1,0 0-1,1 0 0,-1 0 1,0 0-1,1 0 0,-1 0 0,0 0 1,3 0-1,37-3 228,37-19-104,-66 18-196,1-1 0,0 1 1,0 1-1,0 0 0,1 1 0,23 0 0,-37 2 47,1 1 0,0-1-1,-1 1 1,1 0 0,0-1 0,-1 1-1,1 0 1,-1-1 0,1 1 0,-1 0-1,1 0 1,-1-1 0,0 1-1,1 0 1,-1 0 0,0 0 0,0 0-1,1-1 1,-1 1 0,0 0 0,0 0-1,0 0 1,0 0 0,0 0-1,0 0 1,-1-1 0,1 1 0,0 0-1,0 0 1,0 0 0,-2 1 0,-6 30 139,6-25-165,-5 15 318,7-22-280,0 1 0,0-1 0,0 1 0,1-1 0,-1 1 0,0-1 0,0 0 0,1 1 0,-1-1 0,0 0 0,1 1 0,-1-1 0,1 0 0,-1 0 0,0 1 0,1-1 0,-1 0 0,1 0 0,-1 0 0,1 1 0,-1-1 0,0 0 0,1 0 0,-1 0 0,1 0 0,-1 0 0,1 0 0,-1 0 0,1 0 0,-1 0 0,1 0 0,-1 0 0,1 0 1,-1-1-1,0 1 0,1 0 0,-1 0 0,1 0 0,-1 0 0,1-1 0,-1 1 0,0 0 0,1-1 0,-1 1 0,0 0 0,1-1 0,7-3-114,1 0 1,-2-1 0,1 0 0,11-9 0,6-5-2148,2 6-4264,-24 16 287,1 8 3837,-3-9 2152,0 1-1,-1 0 1,1-1 0,0 0 0,1 1-1,-1-1 1,0 0 0,1 1-1,-1-1 1,3 2 0,6-1-2707,-2-2-3069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7.144"/>
    </inkml:context>
    <inkml:brush xml:id="br0">
      <inkml:brushProperty name="width" value="0.025" units="cm"/>
      <inkml:brushProperty name="height" value="0.025" units="cm"/>
    </inkml:brush>
  </inkml:definitions>
  <inkml:trace contextRef="#ctx0" brushRef="#br0">27 67 12139,'0'0'12327,"21"-2"-11302,-13-5-950,17-18-1468,-24 25 1397,-1-1 0,1 0 0,0 1 0,-1-1-1,1 0 1,-1 0 0,1 0 0,-1 1-1,1-1 1,-1 0 0,1 0 0,-1 0-1,0 0 1,0 0 0,1 0 0,-1 0 0,0 0-1,0 0 1,0 0 0,0 0 0,0 0-1,0 0 1,0 1 0,-1-1 0,1 0-1,0 0 1,-1-2 0,0 3 64,1-1 1,-1 0-1,0 1 0,0-1 0,0 1 1,0-1-1,1 1 0,-1-1 1,0 1-1,0 0 0,0-1 0,0 1 1,0 0-1,0 0 0,0 0 1,0 0-1,0 0 0,0 0 1,0 0-1,0 0 0,0 0 0,0 0 1,0 0-1,0 1 0,0-1 1,0 0-1,0 1 0,0-1 0,1 1 1,-1-1-1,0 1 0,-1 0 1,-25 21 1238,6 7-223,20-28-1058,0 1 1,0-1-1,0 1 0,1-1 1,-1 1-1,1-1 1,-1 1-1,1 0 0,-1-1 1,1 1-1,0 0 0,0 0 1,0-1-1,0 1 1,0 0-1,0-1 0,0 1 1,1 2-1,4-3 6,-1 1 0,1-1 0,0 0 0,0-1 0,0 1 0,-1-1 0,1 0 0,0 0 0,0-1 0,8-1 1,-3 0-30,0-1 0,-1-1 0,1 1 0,-1-2 0,1 1 0,12-10 0,-11 8-6,-1 0 0,1 0-1,0 2 1,13-5 0,-24 9 3,1 0 1,0 0-1,-1 1 0,1-1 1,-1 1-1,1-1 1,-1 0-1,1 1 0,-1-1 1,0 1-1,1-1 1,-1 1-1,1-1 0,-1 1 1,0 0-1,0-1 0,1 1 1,-1-1-1,0 1 1,0 0-1,0-1 0,0 1 1,1 0-1,-1-1 1,0 1-1,0-1 0,0 1 1,0 0-1,0-1 1,-1 1-1,1 0 0,0-1 1,0 1-1,-1 0 0,-2 38 193,2-26-143,2-11-24,-1-1-1,1 0 1,0 1 0,0-1-1,-1 0 1,1 0 0,0 0-1,0 0 1,0 0 0,0 0-1,1 0 1,-1 0 0,0 0-1,0-1 1,0 1 0,1 0-1,-1-1 1,0 1 0,1-1-1,-1 1 1,1-1 0,-1 0-1,0 1 1,1-1 0,-1 0-1,1 0 1,-1 0 0,1 0-1,1-1 1,26 0-1297,-8-8-5419,-17 4-751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7.896"/>
    </inkml:context>
    <inkml:brush xml:id="br0">
      <inkml:brushProperty name="width" value="0.025" units="cm"/>
      <inkml:brushProperty name="height" value="0.025" units="cm"/>
    </inkml:brush>
  </inkml:definitions>
  <inkml:trace contextRef="#ctx0" brushRef="#br0">59 1 1826,'0'0'14104,"-3"13"-10560,-13 67-1913,3-20-562,3 0-1,-5 82 1,15-141-1064,0 0-1,-1 0 1,1 0-1,0 0 1,0 0 0,0 0-1,0 0 1,0 0-1,0 1 1,0-1-1,1 0 1,-1 0 0,0 0-1,1 0 1,-1 0-1,0 0 1,1 0 0,-1 0-1,1 0 1,0 0-1,-1 0 1,1-1 0,0 1-1,0 0 1,-1 0-1,1-1 1,0 1 0,0 0-1,0-1 1,0 1-1,0-1 1,0 1-1,0-1 1,0 1 0,0-1-1,0 0 1,0 1-1,0-1 1,0 0 0,0 0-1,0 0 1,0 0-1,0 0 1,1 0 0,-1 0-1,0 0 1,0 0-1,0-1 1,0 1-1,1-1 1,5-1 37,-1-1 0,-1 1 1,1-1-1,0-1 0,-1 1 0,1-1 0,6-6 0,4-5-586,-1-1 1,0-1-1,-1 0 0,-1-1 0,18-32 0,-9 4-1067,24-63-1,-47 157 1270,-19 80 853,10-78-58,3 0-1,-1 55 1,1-119-14034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8.241"/>
    </inkml:context>
    <inkml:brush xml:id="br0">
      <inkml:brushProperty name="width" value="0.025" units="cm"/>
      <inkml:brushProperty name="height" value="0.025" units="cm"/>
    </inkml:brush>
  </inkml:definitions>
  <inkml:trace contextRef="#ctx0" brushRef="#br0">1 51 9065,'0'0'13997,"56"-46"-13773,-18 46-128,-4 0-96,4 0-1185,1 0-2434,-1-4-3108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6T08:11:33.128"/>
    </inkml:context>
    <inkml:brush xml:id="br0">
      <inkml:brushProperty name="width" value="0.025" units="cm"/>
      <inkml:brushProperty name="height" value="0.025" units="cm"/>
    </inkml:brush>
  </inkml:definitions>
  <inkml:trace contextRef="#ctx0" brushRef="#br0">115 566 15919,'-14'4'1105,"-6"-1"-799,13-2-233,-1 0 0,0 1 0,1 0-1,-1 0 1,1 0 0,0 1 0,0 0-1,-7 5 1,13-8-76,1 0 0,0 0-1,-1 0 1,1 0 0,0 1 0,-1-1 0,1 0-1,-1 0 1,1 1 0,0-1 0,-1 0 0,1 0 0,0 1-1,0-1 1,-1 0 0,1 1 0,0-1 0,0 0-1,-1 1 1,1-1 0,0 0 0,0 1 0,0-1-1,0 1 1,0-1 0,-1 0 0,1 1 0,0-1-1,0 1 1,0-1 0,0 1 0,0-1 0,0 0 0,0 1-1,0-1 1,1 1 0,-1-1 0,15 12-223,32 3-43,-43-14 308,163 42-177,1-7-1,1-8 0,2-7 0,0-8 0,1-7 1,0-7-1,214-30 0,-94-10 618,520-51 1012,-33 80-722,28-2-412,428-112 211,-12-75-269,-1197 197-290,1484-169 1470,-1082 161-679,322-22-1488,-570 7-4715,-118 12-1510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5.781"/>
    </inkml:context>
    <inkml:brush xml:id="br0">
      <inkml:brushProperty name="width" value="0.025" units="cm"/>
      <inkml:brushProperty name="height" value="0.025" units="cm"/>
    </inkml:brush>
  </inkml:definitions>
  <inkml:trace contextRef="#ctx0" brushRef="#br0">175 7 13613,'0'0'9038,"-8"-1"-4639,7 1-4323,-10-2 625,0 0 1,0 1-1,0 0 0,-18 2 0,27-1-644,0 0-1,0 0 0,-1 0 1,1 1-1,0-1 0,0 1 1,0-1-1,0 1 0,0 0 1,0 0-1,0 0 0,0 0 1,0 0-1,0 0 0,1 1 1,-1-1-1,0 0 0,1 1 1,-1 0-1,1-1 0,-1 1 1,1 0-1,0 0 0,0-1 1,0 1-1,0 0 0,0 0 1,0 0-1,1 0 0,-1 1 1,0-1-1,1 0 0,0 0 1,0 0-1,-1 3 0,2-4-79,-1 0-1,1 0 1,-1 0-1,1 1 1,-1-1-1,1 0 1,-1 0 0,1 0-1,0 0 1,0 0-1,0 0 1,-1 0-1,1 0 1,0 0-1,0-1 1,0 1-1,0 0 1,1-1 0,-1 1-1,0 0 1,0-1-1,0 1 1,0-1-1,1 0 1,-1 1-1,0-1 1,0 0-1,1 0 1,-1 0-1,0 0 1,2 0 0,50 1-1247,-41-1 984,146-13-4348,-157 13 4671,-1 0-1,0 0 0,0 0 0,0 0 1,0 1-1,1-1 0,-1 0 0,0 0 1,0 0-1,0 1 0,0-1 0,0 0 1,0 0-1,0 1 0,1-1 1,-1 0-1,0 0 0,0 1 0,0-1 1,0 0-1,0 0 0,0 0 0,0 1 1,0-1-1,0 0 0,0 0 0,-1 1 1,1-1-1,0 0 0,0 0 0,0 1 1,0-1-1,0 0 0,0 0 1,0 0-1,-1 1 0,1-1 0,0 0 1,0 0-1,0 0 0,0 0 0,-1 1 1,1-1-1,0 0 0,0 0 0,0 0 1,-1 0-1,1 0 0,0 0 0,-1 1 1,-11 11 521,-104 75 2013,50-53-2609,56-30-757,0-1 0,0 0 1,0 0-1,-18 2 0,-3-4-7891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8.583"/>
    </inkml:context>
    <inkml:brush xml:id="br0">
      <inkml:brushProperty name="width" value="0.025" units="cm"/>
      <inkml:brushProperty name="height" value="0.025" units="cm"/>
    </inkml:brush>
  </inkml:definitions>
  <inkml:trace contextRef="#ctx0" brushRef="#br0">5 0 4805,'0'0'17937,"6"54"-17489,-4-17 0,-2-1-287,0 3-97,1-6-161,-1-3-575,0-8-225,0-4-1313,0-7-481,-3-6-448,-7-5-1217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8.923"/>
    </inkml:context>
    <inkml:brush xml:id="br0">
      <inkml:brushProperty name="width" value="0.025" units="cm"/>
      <inkml:brushProperty name="height" value="0.025" units="cm"/>
    </inkml:brush>
  </inkml:definitions>
  <inkml:trace contextRef="#ctx0" brushRef="#br0">0 190 7751,'0'-13'2552,"0"7"-2304,0-7 859,0 1 0,1 0 0,4-20 0,-4 27-655,1 0 1,-1 1-1,1-1 1,0 0-1,0 1 0,0 0 1,1-1-1,0 1 0,-1 0 1,2 0-1,-1 0 1,0 1-1,1-1 0,5-4 1,-2 4-210,0-1 0,1 1 1,-1 1-1,1-1 1,0 1-1,-1 1 0,1 0 1,1 0-1,-1 0 1,0 1-1,0 0 1,14 0-1,-19 1-185,0 0-1,0 0 1,0 1 0,0-1-1,1 1 1,-1 0 0,0 0-1,0 0 1,0 0 0,0 0 0,-1 0-1,1 1 1,0 0 0,0-1-1,-1 1 1,1 0 0,-1 0-1,0 0 1,1 1 0,-1-1-1,0 1 1,0-1 0,-1 1 0,1-1-1,0 1 1,-1 0 0,0 0-1,0 0 1,1 0 0,-2 0-1,1 0 1,0 0 0,-1 0-1,1 6 1,-1-1 11,0 0 0,0 0 0,-1-1 0,0 1 0,-1 0 0,0-1 0,0 0 0,0 1 0,-5 8 0,5-12-35,0 0 1,0 0-1,0 0 0,-1-1 0,1 1 0,-1-1 1,0 1-1,0-1 0,0 0 0,0 0 0,-1 0 1,1-1-1,-1 1 0,0-1 0,1 0 0,-1 0 1,0 0-1,-6 1 0,10-3-349,30-1-3395,-24 1 3503,0 0 1,0 0 0,0 1-1,0 0 1,0 0-1,0 0 1,0 1-1,-1-1 1,1 2-1,7 3 1,-10-5 230,-1 1 0,1 0-1,-1-1 1,0 1 0,0 0 0,1 1 0,-2-1 0,1 0 0,0 1 0,0-1 0,-1 1 0,1-1-1,-1 1 1,0 0 0,0-1 0,0 1 0,0 0 0,0 0 0,-1 0 0,1 0 0,-1 0 0,0 0-1,0 4 1,-1-4 226,0 0 0,0 0-1,0-1 1,0 1 0,-1 0-1,1 0 1,-1-1 0,0 1-1,0-1 1,0 0-1,0 1 1,0-1 0,0 0-1,0 0 1,-1 0 0,1-1-1,-1 1 1,0 0 0,0-1-1,1 0 1,-1 0 0,-4 2-1,-69 22 2645,75-25-2871,-17 5 442,-1-2 0,-27 3 0,-10-7-2330,55 2 1700,1-1-1,-1 0 1,1 0-1,0 0 1,-1-1-1,1 1 1,-1 0 0,1 0-1,0 0 1,-1 0-1,1 0 1,-1 0-1,1-1 1,0 1-1,-1 0 1,1 0-1,-1 0 1,1-1-1,0 1 1,0 0-1,-1-1 1,1 1-1,0 0 1,-1-1-1,1 1 1,0 0-1,0-1 1,0 1-1,-1 0 1,1-1-1,0 1 1,0-1-1,0 1 1,0 0-1,0-1 1,0 1-1,0-1 1,0 1-1,0-1 1,0 1-1,0 0 1,0-1-1,0 1 1,0-1-1,0 0 1,0-12-7923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19.328"/>
    </inkml:context>
    <inkml:brush xml:id="br0">
      <inkml:brushProperty name="width" value="0.025" units="cm"/>
      <inkml:brushProperty name="height" value="0.025" units="cm"/>
    </inkml:brush>
  </inkml:definitions>
  <inkml:trace contextRef="#ctx0" brushRef="#br0">159 85 14574,'0'0'11584,"-11"-5"-10767,8 3-791,-1 0-1,0 1 1,0-1 0,0 1-1,0-1 1,0 1 0,0 1-1,0-1 1,0 0 0,0 1-1,0 0 1,-1 0 0,1 0 0,0 1-1,0-1 1,0 1 0,0 0-1,0 0 1,0 0 0,0 1-1,0-1 1,0 1 0,1 0-1,-1 0 1,1 1 0,-1-1 0,1 1-1,0-1 1,0 1 0,0 0-1,-4 6 1,4-6-38,1 0-1,0 0 1,-1 1-1,1-1 1,1 1 0,-1-1-1,0 1 1,1 0 0,0-1-1,0 1 1,0 0-1,0 0 1,1 0 0,-1 0-1,1 0 1,0 0-1,1 6 1,0-8 6,-1 0-1,1 0 1,0 1-1,0-1 1,0 0 0,0 0-1,1-1 1,-1 1-1,0 0 1,1 0 0,-1 0-1,1-1 1,0 1-1,-1-1 1,1 0-1,0 1 1,0-1 0,0 0-1,0 0 1,0 0-1,0 0 1,0 0 0,1-1-1,-1 1 1,0-1-1,0 1 1,0-1 0,1 0-1,-1 0 1,4 0-1,5 0 123,1-1-1,0-1 1,0 0-1,-1 0 0,1-1 1,-1-1-1,0 0 1,0 0-1,0-1 1,0-1-1,16-11 1,-21 13-44,0 0 1,0 0 0,0 0 0,0-1 0,-1 0 0,0-1-1,0 1 1,-1-1 0,1 0 0,-1 0 0,0 0 0,-1 0-1,1-1 1,-1 0 0,-1 0 0,1 1 0,-1-2-1,-1 1 1,1 0 0,0-8 0,-2 14-104,0-1-1,-1 1 1,1-1 0,-1 0-1,1 1 1,-1-1 0,1 1-1,-1-1 1,0 1 0,0-1-1,0 1 1,1 0 0,-1-1-1,-1 1 1,1 0-1,0 0 1,0 0 0,0 0-1,-1 0 1,1 0 0,0 0-1,-1 0 1,1 0 0,-1 1-1,1-1 1,-1 0 0,1 1-1,-1 0 1,0-1 0,1 1-1,-1 0 1,-2 0 0,3-1-224,-1 1-1,1 0 1,-1 0 0,1 0 0,-1 0 0,1 0 0,-1 0 0,1 1 0,-1-1 0,1 0 0,-1 1 0,1-1-1,-1 1 1,1 0 0,0-1 0,-1 1 0,1 0 0,0 0 0,0 0 0,0 0 0,-1 0 0,1 0 0,0 0-1,0 0 1,1 0 0,-1 1 0,0-1 0,0 0 0,0 0 0,1 1 0,-1-1 0,1 1 0,-1-1-1,1 1 1,-1 2 0,2 28-7870,3-20 790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0.030"/>
    </inkml:context>
    <inkml:brush xml:id="br0">
      <inkml:brushProperty name="width" value="0.025" units="cm"/>
      <inkml:brushProperty name="height" value="0.025" units="cm"/>
    </inkml:brush>
  </inkml:definitions>
  <inkml:trace contextRef="#ctx0" brushRef="#br0">104 105 17809,'0'0'5071,"-9"6"-4777,1 0-198,0 0 0,1 0 0,0 1 0,0 0 0,1 0 0,0 1 1,0 0-1,1 0 0,0 0 0,0 0 0,1 1 0,0 0 0,0 0 0,1 0 0,0 1 0,1-1 0,0 0 1,-1 14-1,3-22-73,1-1 1,-1 1 0,0 0 0,0-1-1,0 1 1,0-1 0,0 1-1,1 0 1,-1-1 0,0 1 0,0-1-1,1 1 1,-1-1 0,0 1-1,1-1 1,-1 1 0,1-1 0,-1 1-1,1-1 1,-1 0 0,1 1-1,-1-1 1,1 0 0,-1 1 0,1-1-1,-1 0 1,1 0 0,-1 0-1,1 1 1,0-1 0,-1 0 0,1 0-1,-1 0 1,1 0 0,0 0 0,-1 0-1,1 0 1,-1 0 0,1 0-1,0 0 1,-1-1 0,1 1 0,-1 0-1,1 0 1,0 0 0,-1-1-1,1 1 1,-1 0 0,1-1 0,-1 1-1,1-1 1,31-18 1535,-3-9-1131,-1 0 1,-2-3-1,-1 0 1,-1-1 0,-2-1-1,25-51 1,-62 158-2159,12-65 1613,-2 9-17,1-1-1,1 1 1,0 0 0,0 35 0,3-50 119,0 0 0,1 0 1,-1 0-1,1 0 0,-1 0 0,1 0 1,0 0-1,0 0 0,0 0 0,0 0 1,1 0-1,-1-1 0,1 1 1,-1 0-1,1-1 0,0 1 0,0-1 1,0 0-1,1 0 0,-1 0 0,0 0 1,1 0-1,0 0 0,-1-1 1,1 1-1,0-1 0,0 0 0,-1 1 1,1-1-1,0-1 0,0 1 0,1 0 1,-1-1-1,0 1 0,5-1 1,1 0 20,0 0 1,1-1-1,-1 0 1,0-1-1,0 1 1,0-2-1,0 1 1,0-2-1,0 1 1,-1-1-1,0 0 1,13-8-1,-16 8 6,1 0-1,-1 0 0,0 0 1,-1 0-1,1-1 0,-1 0 0,0 0 1,0 0-1,0 0 0,-1-1 0,0 1 1,0-1-1,0 0 0,-1 0 0,0 0 1,0 0-1,0 0 0,1-13 1,-3 18 6,0 0 0,1-1 0,-1 1 1,0 0-1,0-1 0,0 1 1,0 0-1,0 0 0,0-1 1,-1 1-1,1 0 0,0-1 1,-1 1-1,1 0 0,-1 0 1,1-1-1,-1 1 0,0 0 1,1 0-1,-1 0 0,0 0 0,0 0 1,0 0-1,0 0 0,0 0 1,0 0-1,0 0 0,0 1 1,0-1-1,0 0 0,0 1 1,0-1-1,-1 1 0,1-1 1,0 1-1,-1 0 0,1-1 1,0 1-1,0 0 0,-1 0 0,1 0 1,0 0-1,-1 0 0,1 0 1,0 0-1,-3 1 0,1-1 19,0 1-1,0 0 1,-1 0-1,1 0 1,0 1-1,0-1 1,0 1-1,0-1 0,1 1 1,-1 0-1,0 0 1,1 0-1,-1 1 1,1-1-1,0 1 1,0-1-1,0 1 1,-2 3-1,2-3-35,0-1 0,1 1 0,0 0 0,0 0 0,0 0 0,0 0 1,0 0-1,0 0 0,1 0 0,0 1 0,-1-1 0,1 0 0,0 0 0,1 0 0,-1 0 0,1 0 0,-1 0 0,1 1 1,0-1-1,2 4 0,-2-5 1,1 1 0,0-1 0,0 0 0,1 0 0,-1-1 0,0 1 0,1 0 0,-1-1 0,1 1 0,-1-1 0,1 0 0,-1 0 0,1 0 0,0 0 0,0 0 0,0 0 0,0-1 0,-1 0 0,1 1 0,0-1 0,0 0 0,3-1 0,129-10-315,-73 3-1445,-62 8 1762,0 0 0,0 0 0,-1 0 0,1 0 0,0 0 0,0 0 0,-1 0 0,1 0 0,0-1-1,0 1 1,-1 0 0,1 0 0,0 0 0,0 0 0,0-1 0,0 1 0,-1 0 0,1 0 0,0-1 0,0 1 0,0 0 0,0 0 0,0-1 0,0 1-1,-1 0 1,1 0 0,0-1 0,0 1 0,0 0 0,0 0 0,0-1 0,0 1 0,0 0 0,0 0 0,0-1 0,0 1 0,0 0 0,0 0 0,1-1-1,-1 1 1,0 0 0,0-1 0,0 1 0,0 0 0,0 0 0,0 0 0,1-1 0,-1 1 0,0 0 0,0 0 0,0 0 0,1-1 0,-1 1 0,0 0-1,0 0 1,0 0 0,1 0 0,-1 0 0,0-1 0,0 1 0,1 0 0,-1 0 0,0 0 0,1 0 0,-1 0 0,0 0 0,1 0 0,-25-16 1016,20 13-856,-50-40 971,51 40-1195,-1 0-1,1 0 0,0 0 1,0-1-1,0 0 0,0 1 1,1-1-1,0 0 1,0-1-1,0 1 0,0 0 1,-2-8-1,4 11-7,1 0 1,-1 0-1,1 0 0,0 0 1,-1 1-1,1-1 0,-1 0 1,1 0-1,0 0 0,0 1 1,0-1-1,-1 0 0,1 1 1,0-1-1,0 1 0,0-1 1,0 1-1,0 0 0,0-1 1,0 1-1,0 0 0,0-1 1,0 1-1,0 0 0,0 0 1,0 0-1,0 0 0,0 0 1,0 0-1,0 0 0,0 1 1,1-1-1,43 2-2549,-44-2 2476,88 14-6447,-38-8 2547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0.484"/>
    </inkml:context>
    <inkml:brush xml:id="br0">
      <inkml:brushProperty name="width" value="0.025" units="cm"/>
      <inkml:brushProperty name="height" value="0.025" units="cm"/>
    </inkml:brush>
  </inkml:definitions>
  <inkml:trace contextRef="#ctx0" brushRef="#br0">30 1 8040,'0'0'15636,"4"12"-13800,0-1-1536,-1-1 1,-1 2-1,0-1 0,0 0 1,-1 0-1,-1 1 0,0-1 0,0 0 1,-1 1-1,-1-1 0,-5 20 1,-5 7-165,7-24-113,0-1 0,1 1 0,1-1 0,0 1 0,1 1 0,0-1 0,1 26 0,1-38-20,1-1-1,0 0 1,-1 0 0,1 0 0,0 1-1,0-1 1,0 0 0,0 0-1,0 0 1,0 0 0,0-1 0,1 1-1,-1 0 1,0 0 0,0-1 0,1 1-1,-1-1 1,0 1 0,1-1 0,-1 1-1,1-1 1,-1 0 0,0 0 0,1 0-1,-1 1 1,1-1 0,-1-1-1,3 1 1,46-4 201,66-27 43,-33 8-5721,-60 16 531,-4-3-2018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0.858"/>
    </inkml:context>
    <inkml:brush xml:id="br0">
      <inkml:brushProperty name="width" value="0.025" units="cm"/>
      <inkml:brushProperty name="height" value="0.025" units="cm"/>
    </inkml:brush>
  </inkml:definitions>
  <inkml:trace contextRef="#ctx0" brushRef="#br0">57 1 18257,'0'0'6278,"5"62"-5189,-5-23-288,-2 8-385,-4-1-255,-2 0-97,-2-4-32,3-5-193,-1-9-671,2-8-770,2-7-1409,-1-10-928,-1-3-3460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1.204"/>
    </inkml:context>
    <inkml:brush xml:id="br0">
      <inkml:brushProperty name="width" value="0.025" units="cm"/>
      <inkml:brushProperty name="height" value="0.025" units="cm"/>
    </inkml:brush>
  </inkml:definitions>
  <inkml:trace contextRef="#ctx0" brushRef="#br0">0 74 13549,'0'0'6166,"10"-9"-3882,-2 2-1938,0 0 0,0 1 0,1 0 0,-1 1-1,1 0 1,0 0 0,1 1 0,-1 0-1,1 1 1,0 0 0,0 0 0,15-1-1,-12 2-187,0 1 0,0 1 0,0 0 0,0 1 0,0 1 0,0-1 0,0 2 0,-1 0 0,14 5 0,-22-6-162,0 0 1,0 0-1,0 0 0,0 1 1,0-1-1,-1 1 0,1 0 0,-1 0 1,0 0-1,0 1 0,0-1 1,0 1-1,0 0 0,-1 0 0,0-1 1,1 2-1,-2-1 0,1 0 0,0 0 1,-1 1-1,0-1 0,0 1 1,0-1-1,0 1 0,-1-1 0,0 1 1,0-1-1,0 1 0,-1 4 0,0-3 23,-1-1 0,1 1 0,-1-1 0,0 1 0,0-1-1,-1 0 1,1 0 0,-1 0 0,0 0 0,-1-1 0,1 1-1,-1-1 1,0 0 0,0 0 0,0 0 0,-1 0 0,-7 4-1,3-1 111,-1-1 1,0-1-1,0 0 0,0 0 0,0-1 0,-1 0 0,-21 5 0,32-9-130,0 0-1,0-1 0,0 1 0,0 0 1,0 0-1,0 0 0,0 0 0,0 0 1,0 0-1,0 0 0,0 0 1,0 0-1,0 0 0,0 0 0,0 0 1,0 0-1,0 0 0,0 0 0,0 0 1,0 0-1,0 0 0,0-1 0,0 1 1,0 0-1,0 0 0,-1 0 0,1 0 1,0 0-1,0 0 0,0 0 0,0 0 1,0 0-1,12-5-347,21-6-649,-24 9 667,0 1-1,0 0 0,-1 1 0,1 0 1,0 0-1,0 1 0,0 0 0,0 1 1,0 0-1,0 0 0,13 6 0,-18-6 285,-1 0-1,0 0 0,0 0 1,0 1-1,0-1 0,0 1 0,0 0 1,-1-1-1,1 2 0,-1-1 0,0 0 1,0 0-1,0 1 0,0-1 0,0 1 1,-1-1-1,0 1 0,0 0 0,0-1 1,0 1-1,0 0 0,-1 0 0,0 0 1,0 0-1,0 0 0,0-1 1,0 1-1,-1 0 0,-1 6 0,1-7 203,-1 1 0,1-1 1,0 0-1,-1 0 0,0 0 0,0 0 0,0-1 0,0 1 0,0 0 0,0-1 0,-1 0 0,1 1 0,-1-1 0,0 0 0,1 0 0,-1 0 0,0-1 1,0 1-1,0-1 0,-4 2 0,-67 19 3299,73-21-3392,-77 12 2090,73-12-2122,1 0-1,-1-1 0,1 0 0,-1 0 0,1 0 1,-1 0-1,1-1 0,-1 0 0,1 0 1,-1 0-1,1-1 0,0 1 0,0-1 1,-7-4-1,9 5-228,1-1 0,-1 1-1,1-1 1,0 0 0,0 0 0,0 0 0,0 0 0,0 0-1,0 0 1,0 0 0,1 0 0,-1 0 0,1 0 0,-1 0-1,1 0 1,0 0 0,0-1 0,0 1 0,0 0 0,0 0-1,0 0 1,1 0 0,-1-1 0,1 1 0,1-3 0,-1 0-714,1 0 0,0 1 0,1-1 0,-1 0 0,1 1 0,0-1 1,0 1-1,1 0 0,4-5 0,20-15-6539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1.593"/>
    </inkml:context>
    <inkml:brush xml:id="br0">
      <inkml:brushProperty name="width" value="0.025" units="cm"/>
      <inkml:brushProperty name="height" value="0.025" units="cm"/>
    </inkml:brush>
  </inkml:definitions>
  <inkml:trace contextRef="#ctx0" brushRef="#br0">30 0 17713,'0'0'8552,"60"0"-7239,-45 9-640,5 0-289,1 0-256,6 0-64,3-4-480,0-5-1090,3 0-159,-8 0-1346,-7 0-2818,-10-5-5382</inkml:trace>
  <inkml:trace contextRef="#ctx0" brushRef="#br0" timeOffset="1">0 197 7527,'0'0'15471,"69"8"-13998,-26-17-576,5-2-449,4 0-319,-1 3-258,-1-2-928,-3-2-3555,-4 1-4453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1.936"/>
    </inkml:context>
    <inkml:brush xml:id="br0">
      <inkml:brushProperty name="width" value="0.025" units="cm"/>
      <inkml:brushProperty name="height" value="0.025" units="cm"/>
    </inkml:brush>
  </inkml:definitions>
  <inkml:trace contextRef="#ctx0" brushRef="#br0">224 2 20884,'-10'0'3075,"4"0"-2856,-2-1 142,0 1-1,0 0 1,0 0-1,0 1 1,0 0-1,0 0 1,0 1-1,0 0 1,1 1-1,-1-1 1,1 2-1,-14 6 1,12-2-185,1 0 0,0 0 0,0 0 0,1 1 1,0 0-1,0 1 0,1 0 0,-8 18 0,11-22-126,0 1-1,0-1 0,1 1 1,0 0-1,0 0 1,1-1-1,0 1 0,0 0 1,1 0-1,0 1 0,0-1 1,0 0-1,1 0 1,0 0-1,4 10 0,-3-13-15,0 0 0,1 0 0,0 0-1,-1-1 1,1 1 0,1-1 0,-1 0 0,0 0 0,1 0-1,0 0 1,0-1 0,-1 1 0,1-1 0,1 0-1,-1-1 1,0 1 0,0 0 0,1-1 0,-1 0-1,1 0 1,-1-1 0,1 1 0,6-1 0,0 1 45,0-1 1,0 0-1,0 0 1,0-1-1,0-1 1,0 0-1,-1 0 1,20-8-1,-19 5-79,-1-1 0,1-1 0,-1 1 0,-1-2 0,1 1 0,-1-1 0,14-18 0,-20 23 0,0 0 0,0-1 0,0 1 0,0-1 0,-1 0 0,1 0 0,-1 0 0,0 0 0,-1-1 0,1 1 0,-1 0 0,0-1 0,0 1 0,0-1 0,0 0 0,-1 1 0,0-1 0,0 1 0,0-1 0,0 0 0,-1 1 0,0-1 0,-2-6 0,1 8-195,-1 0 0,1 0 0,-1 0 1,1 1-1,-1-1 0,0 1 0,0 0 0,0 0 0,0 0 0,0 0 1,0 1-1,-1-1 0,1 1 0,-1 0 0,1 0 0,-1 0 1,1 0-1,-1 1 0,0-1 0,1 1 0,-6 0 0,-12 0-2856,0 0-1,-25 3 0,26 0-8970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7.480"/>
    </inkml:context>
    <inkml:brush xml:id="br0">
      <inkml:brushProperty name="width" value="0.025" units="cm"/>
      <inkml:brushProperty name="height" value="0.025" units="cm"/>
    </inkml:brush>
  </inkml:definitions>
  <inkml:trace contextRef="#ctx0" brushRef="#br0">44 136 5125,'10'-37'9895,"-8"-20"-2836,-2 44-5468,0 14-1573,0-1-1,0 0 1,0 0-1,0 1 1,-1-1-1,1 0 1,0 1-1,0-1 1,0 0-1,-1 0 1,1 0-1,0 1 1,0-1-1,-1 0 1,1 0-1,0 0 0,0 1 1,-1-1-1,1 0 1,0 0-1,-1 0 1,1 0-1,0 0 1,0 0-1,-1 0 1,1 0-1,0 0 1,-1 0-1,1 0 1,0 0-1,-1 0 1,1 0-1,0 0 1,-1 0-1,1 0 1,0 0-1,0 0 0,-1 0 1,1 0-1,0-1 1,0 1-1,-1 0 1,1 0-1,0 0 1,0-1-1,-1 1 1,1 0-1,0 0 1,0 0-1,-1-1 1,1 1-1,0 0 1,0-1-1,0 1 1,0 0-1,0 0 1,0-1-1,-1 1 0,1 0 1,0-1-1,0 1 1,0 0-1,0-1 1,0 1-1,0 0 1,0 0-1,0-1 1,-16 21-139,11-4 132,0 0-1,0 1 1,1 0 0,2 0-1,-1 0 1,2 1 0,1 27-1,0-44-8,0 0 0,0 0 0,0-1-1,0 1 1,1 0 0,-1 0 0,0 0-1,0-1 1,1 1 0,-1 0 0,1-1-1,-1 1 1,1 0 0,-1 0 0,1-1-1,-1 1 1,1-1 0,-1 1-1,1-1 1,0 1 0,-1-1 0,1 1-1,0-1 1,-1 1 0,1-1 0,0 0-1,0 0 1,0 1 0,-1-1 0,1 0-1,0 0 1,0 0 0,0 0 0,-1 0-1,1 0 1,0 0 0,2 0-1,43-7 119,-42 5-113,0 1 0,1 0 0,-1 1-1,1-1 1,-1 1 0,1-1 0,4 2 0,-6 0-12,-1 1 0,1-1 0,-1 1 0,0 0 0,1 0 0,-1 0 0,0 0 0,0 0 0,0 0 0,-1 0 0,1 1 0,-1-1 0,1 1 0,-1-1 0,0 1 0,2 5 0,13 47 98,-15-53-91,4 20 31,-1 0 0,-1 0-1,0 44 1,-3-60 151,0 1 0,0-1 0,-1 1 0,0-1 1,0 0-1,0 0 0,-1 1 0,0-1 0,0 0 1,-1 0-1,0-1 0,0 1 0,0 0 0,-1-1 1,1 0-1,-1 0 0,0 0 0,-7 5 0,10-8-147,-1-1-1,1 0 0,-1 1 0,1-1 0,-1 0 0,0 0 1,0 0-1,1 0 0,-1-1 0,0 1 0,0 0 0,0-1 0,0 1 1,0-1-1,0 0 0,0 1 0,0-1 0,0 0 0,0 0 1,0-1-1,0 1 0,0 0 0,0-1 0,-3 0 0,2-1-39,1 0-1,0 1 1,0-1 0,0 0-1,0 0 1,0 0-1,1-1 1,-1 1-1,1 0 1,-1-1 0,1 1-1,0-1 1,0 1-1,0-1 1,-1-4-1,-2-7-246,1-1 0,1 0 0,1 0 0,0 0 0,1-19 0,0 29 214,1 0 0,0 0 0,1 0 0,-1 0 0,1 1 0,0-1 0,0 0 0,0 1 0,0-1-1,1 1 1,0 0 0,0 0 0,0 0 0,1 0 0,-1 0 0,1 1 0,6-5 0,9-6 12,0 2 0,37-18 1,1-2 17,-29 14 30,-1-2 0,37-34 0,-58 49 2,0-1 0,-1 1 0,0-1 0,0 0 0,0 0 0,-1-1 0,0 1 0,0-1 0,-1 0 0,0 0 0,0 0 0,-1-1-1,1 1 1,-2-1 0,1 1 0,-1-1 0,0-8 0,-1 14-5,0 1 0,0 0 0,-1 0 0,1 0 0,0-1 0,-1 1 0,1 0 0,-1 0 0,0 0 0,1 0 0,-1 0 0,0 0 0,0 0 0,0 0 0,1 0-1,-1 0 1,0 0 0,0 1 0,0-1 0,0 0 0,-1 1 0,1-1 0,0 1 0,0-1 0,0 1 0,0-1 0,-1 1 0,1 0 0,0 0 0,0-1 0,-1 1 0,1 0-1,0 0 1,0 0 0,-1 0 0,1 1 0,0-1 0,0 0 0,-2 1 0,-2 0-15,0 0 0,1 0 0,-1 0 0,0 0 0,1 1 0,-1 0-1,1 0 1,0 0 0,-7 5 0,4 1-12,-1 0 0,1 0-1,0 1 1,1 0 0,0 0-1,0 1 1,1 0 0,1 0-1,-1 0 1,1 0-1,1 1 1,0 0 0,1-1-1,0 1 1,-1 19 0,3-29 2,0 0 1,0 0-1,0 0 1,0 0-1,0 0 1,0 0-1,0 0 1,0 0-1,1 0 1,-1 0-1,0-1 1,1 1-1,-1 0 1,0 0 0,1 0-1,-1 0 1,1-1-1,-1 1 1,1 0-1,0 0 1,-1-1-1,1 1 1,0-1-1,-1 1 1,1 0-1,0-1 1,1 1-1,0 0 12,0-1 0,0 0 0,0 1 0,0-1 1,0 0-1,0 0 0,0 0 0,0-1 0,0 1 0,0 0 0,0-1 0,3 0 0,5-3 110,-1 0 0,0 0 0,0-1 1,10-7-1,13-10 250,45-27 125,-70 45-493,1 1-1,-1 0 0,1 1 0,-1-1 1,1 1-1,0 1 0,0-1 0,0 2 1,11-1-1,-17 1 3,0 0 0,0 0 0,-1 1 0,1-1 0,0 1 0,0-1 0,0 1 0,0 0 0,0 0 0,-1-1 0,1 1 1,0 1-1,-1-1 0,1 0 0,-1 0 0,1 0 0,-1 1 0,0-1 0,1 1 0,-1-1 0,0 1 0,1 3 0,18 16 68,-19-22-38,0 1 0,0 0 0,0 0-1,-1-1 1,1 1 0,0 0-1,0-1 1,-1 1 0,1-1 0,0 1-1,-1-1 1,1 1 0,-1-1 0,1 1-1,-1-1 1,1 0 0,-1 1 0,1-1-1,-1 0 1,1 0 0,-1 1 0,0-1-1,1 0 1,-1 0 0,0 1 0,0-1-1,0 0 1,1 0 0,-1 0 0,0-1-1,8-29 475,3-67-362,-11 120-217,-1-10 47,0 0-1,1 0 1,1 0 0,0 0 0,5 20 0,-6-30 28,1 0-1,0 0 1,0 0-1,0-1 1,0 1-1,0 0 1,0 0 0,0-1-1,0 1 1,1-1-1,-1 1 1,0-1-1,1 1 1,0-1 0,-1 0-1,1 0 1,0 1-1,-1-2 1,1 1-1,0 0 1,0 0 0,0 0-1,0-1 1,0 1-1,0-1 1,0 0-1,0 1 1,0-1 0,0 0-1,0 0 1,0 0-1,0 0 1,0-1-1,0 1 1,0-1-1,0 1 1,0-1 0,0 0-1,0 1 1,2-3-1,6-1 25,-1-1-1,0 0 0,0-1 0,14-11 0,-14 10-23,1 0-1,-1 1 0,1 0 0,1 0 0,13-5 0,-21 10-10,0 0-1,-1 0 1,1 1-1,0-1 1,0 1-1,0 0 1,0 0 0,-1 0-1,1 0 1,0 0-1,0 1 1,0-1-1,-1 1 1,1 0-1,0 0 1,-1 0-1,1 0 1,-1 0-1,1 1 1,-1-1-1,1 1 1,-1-1-1,0 1 1,0 0 0,0 0-1,3 3 1,7 9-8,-8-9 17,0 0-1,1 0 1,0 0 0,0 0-1,0-1 1,8 5 0,-11-8 5,0 0 0,0 0 1,-1-1-1,1 1 0,0-1 0,0 1 1,0-1-1,0 0 0,0 0 0,0 0 1,0 0-1,-1 0 0,1 0 0,0 0 1,0-1-1,0 1 0,0-1 0,0 1 1,-1-1-1,1 0 0,0 0 0,0 1 1,-1-1-1,1-1 0,-1 1 0,1 0 1,-1 0-1,2-2 0,19-15-166,24-21 68,-23 11-5264,-20 14-3499,-5 5 934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6.330"/>
    </inkml:context>
    <inkml:brush xml:id="br0">
      <inkml:brushProperty name="width" value="0.025" units="cm"/>
      <inkml:brushProperty name="height" value="0.025" units="cm"/>
    </inkml:brush>
  </inkml:definitions>
  <inkml:trace contextRef="#ctx0" brushRef="#br0">1 11 15535,'0'0'8776,"52"8"-7911,-12-8-737,6 0-544,2-4-3044,-1-10-3394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7.840"/>
    </inkml:context>
    <inkml:brush xml:id="br0">
      <inkml:brushProperty name="width" value="0.025" units="cm"/>
      <inkml:brushProperty name="height" value="0.025" units="cm"/>
    </inkml:brush>
  </inkml:definitions>
  <inkml:trace contextRef="#ctx0" brushRef="#br0">0 0 15214,'0'14'1826,"0"2"-641,2 4-352,13-2-641,7-3-64,4-3-96,4-4-2146,1-7-3107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8.182"/>
    </inkml:context>
    <inkml:brush xml:id="br0">
      <inkml:brushProperty name="width" value="0.025" units="cm"/>
      <inkml:brushProperty name="height" value="0.025" units="cm"/>
    </inkml:brush>
  </inkml:definitions>
  <inkml:trace contextRef="#ctx0" brushRef="#br0">141 1 5221,'0'0'13565,"-9"10"-11723,-3 5-1251,2 1 1,0 0 0,0 1-1,2 0 1,0 0 0,1 0-1,0 1 1,2 1 0,0-1-1,1 1 1,-2 31 0,7-39-576,1 1 1,1 0-1,0-1 1,0 1-1,1-1 1,0 0 0,1 0-1,1-1 1,11 18-1,-7-11-1,-1-1-1,13 34 0,-19-37 31,0-1 0,0 1 0,-1-1 0,-1 1 0,0 0 0,-1 0 0,-2 25 0,2-34 45,-1 0 0,0 1 0,1-1 0,-2 0 0,1 0 0,0 0 0,-1 0 0,0 0 1,1 0-1,-2-1 0,1 1 0,0 0 0,-1-1 0,0 0 0,1 0 0,-1 1 0,0-2 0,-1 1 1,1 0-1,-1-1 0,1 1 0,-1-1 0,0 0 0,1 0 0,-1-1 0,0 1 0,-6 1 0,8-3-57,0 1 0,0-1 0,-1 0 0,1 0 0,0 0 0,0 0 1,0-1-1,0 1 0,0 0 0,0-1 0,0 1 0,-1-1 0,1 0 0,1 0 0,-1 0 0,0 0 0,0 0 0,0 0 0,0 0 0,1-1 0,-1 1 0,1-1 0,-1 1 0,1-1 0,-1 0 0,1 1 0,0-1 0,0 0 0,0 0 0,0 0 0,0 0 0,0 0 0,1 0 0,-1 0 0,0 0 0,1 0 0,0 0 0,-1 0 0,1-3 0,-2-10-133,1-1 1,0 0 0,2-30 0,-1 46 99,1-12-80,1 1 1,0 0-1,1 0 1,0 0-1,0 0 0,1 0 1,1 1-1,0 0 0,0 0 1,13-18-1,5-1 40,1 1 1,28-26-1,-34 38 55,-2 0 0,0-1 0,0-1 0,-2 0 0,0-1 0,-2-1 0,18-34 0,-29 51-20,0 1 1,0 0 0,-1 0 0,1-1 0,-1 1 0,1-1 0,-1 1 0,0 0-1,0-1 1,0 1 0,0-1 0,0 1 0,-1-3 0,1 4-1,-1 0 1,1 0-1,-1 0 1,1 0 0,-1 0-1,1 0 1,-1 0-1,0 0 1,1 1-1,-1-1 1,0 0 0,0 1-1,1-1 1,-1 0-1,0 1 1,0-1-1,0 1 1,0-1 0,0 1-1,0-1 1,-2 1-1,1-1-5,-1 1-1,0 0 0,0 0 1,0 0-1,0 1 0,1-1 1,-1 1-1,0-1 0,0 1 1,1 0-1,-1 0 0,0 0 1,1 1-1,-1-1 0,1 0 1,0 1-1,-1 0 0,1 0 1,0-1-1,-4 6 1,0 0-83,0 0 0,1 1 0,0 0 0,0 1 0,1-1 0,0 1 1,0 0-1,-3 13 0,6-17-278,-1 0 1,2 0 0,-1 0-1,1 0 1,-1 0-1,1 0 1,2 11 0,-2-14-111,1 0 1,0 1-1,-1-1 0,1 0 1,0 1-1,0-1 1,0 0-1,1 0 0,-1 0 1,1 0-1,-1 0 1,1 0-1,-1 0 1,1 0-1,0-1 0,4 4 1,18 5-8814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29.038"/>
    </inkml:context>
    <inkml:brush xml:id="br0">
      <inkml:brushProperty name="width" value="0.025" units="cm"/>
      <inkml:brushProperty name="height" value="0.025" units="cm"/>
    </inkml:brush>
  </inkml:definitions>
  <inkml:trace contextRef="#ctx0" brushRef="#br0">168 123 11211,'3'-9'2140,"-1"4"-1745,12-41 2394,-13 42-2435,0 1 0,0 0-1,-1-1 1,1 1 0,-1-1-1,0 1 1,0-1 0,0 1 0,0-1-1,-1 1 1,1-1 0,-1 1-1,-1-4 1,1 6-261,0 0-1,0 0 1,0 1 0,0-1-1,0 0 1,0 0-1,0 1 1,0-1 0,-1 0-1,1 1 1,0 0 0,0-1-1,0 1 1,-1-1 0,1 1-1,0 0 1,-1 0 0,1 0-1,0 0 1,0 0-1,-1 0 1,1 0 0,0 0-1,-1 1 1,1-1 0,0 0-1,0 1 1,-1-1 0,1 1-1,-2 1 1,-35 20 617,24-8-544,0 0 1,1 2-1,-15 22 0,23-30-129,-1 1 0,1 0 0,1 0 0,0 1 0,0-1 0,0 1 0,2 0 0,-4 14 0,7-24-36,-1 1 0,0 0 0,0 0 0,1-1 0,-1 1 0,1 0 0,-1-1 0,0 1 0,1 0 0,-1-1 0,1 1 0,-1-1 0,1 1 0,-1-1 0,1 1 0,0-1 0,-1 1 0,1-1 0,0 0 0,-1 1 0,1-1 0,0 0-1,0 1 1,-1-1 0,1 0 0,0 0 0,0 0 0,-1 0 0,1 0 0,0 0 0,0 0 0,-1 0 0,1 0 0,0 0 0,0 0 0,-1 0 0,1-1 0,0 1 0,0 0 0,-1-1 0,2 1 0,35-9 60,-36 9-61,6-3-3,2 1 0,-1 0 0,0 0 0,0 1 0,0 0 0,1 1 0,-1-1 0,0 2 0,15 1 0,-21-1 6,1-1-1,-1 1 1,1 0 0,-1 0 0,0 0-1,1 1 1,-1-1 0,0 0 0,0 1-1,0 0 1,0-1 0,0 1 0,0 0 0,0 0-1,0 0 1,-1 0 0,1 0 0,-1 1-1,0-1 1,0 0 0,1 1 0,-2-1-1,1 1 1,0-1 0,0 1 0,-1-1-1,1 1 1,-1 0 0,0-1 0,0 1 0,0 0-1,0-1 1,-1 5 0,0-3 142,0 0 0,-1 0 1,0 1-1,1-1 0,-1-1 1,-1 1-1,1 0 0,0 0 0,-1-1 1,0 1-1,0-1 0,0 0 1,0 0-1,0 0 0,-1 0 1,1-1-1,-1 0 0,0 1 0,0-1 1,0 0-1,0-1 0,-5 3 1,-3 0 113,1 1-1,-1-2 1,1 1 0,-1-2 0,0 1 0,0-2 0,-13 1 0,24-2-308,0 0-1,0 0 1,-1 0-1,1 0 1,0-1-1,-1 1 1,1 0 0,0-1-1,0 1 1,-1-1-1,1 0 1,0 1 0,0-1-1,0 0 1,0 1-1,0-1 1,0 0 0,0 0-1,0 0 1,0 0-1,0 0 1,0 0 0,1 0-1,-1-1 1,0 1-1,1 0 1,-1 0-1,1 0 1,0-1 0,-1 1-1,1 0 1,0-1-1,0 1 1,-1 0 0,1-1-1,0 1 1,0 0-1,0 0 1,1-1 0,-1 1-1,0 0 1,1-1-1,-1 1 1,0 0 0,1-2-1,0-1-421,0 0 0,1 0 0,-1 0 0,1 1 0,0-1 1,-1 0-1,2 1 0,-1-1 0,0 1 0,1 0 0,-1 0 0,1 0 0,0 0 0,4-3 0,3 1-1349,1 0-1,0 0 1,1 1 0,-1 1-1,1 0 1,23-3-1,5 1-6912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0.067"/>
    </inkml:context>
    <inkml:brush xml:id="br0">
      <inkml:brushProperty name="width" value="0.025" units="cm"/>
      <inkml:brushProperty name="height" value="0.025" units="cm"/>
    </inkml:brush>
  </inkml:definitions>
  <inkml:trace contextRef="#ctx0" brushRef="#br0">73 258 13229,'0'0'11557,"-8"9"-11124,-35 48 13,40-52-320,0 0 0,0 1 0,1 0 0,-1 0 0,1 0 0,1 0 0,-1 0 1,1 0-1,0 0 0,1 0 0,-1 12 0,1-18-116,0 1-1,1 0 1,-1-1 0,0 1 0,0-1 0,0 1-1,1-1 1,-1 1 0,0-1 0,1 0 0,-1 1-1,0-1 1,1 1 0,-1-1 0,1 0 0,-1 1-1,0-1 1,1 0 0,-1 1 0,1-1 0,-1 0-1,1 0 1,-1 1 0,1-1 0,-1 0 0,1 0-1,-1 0 1,1 0 0,0 0 0,-1 0 0,1 0 0,-1 0-1,1 0 1,-1 0 0,1 0 0,-1 0 0,1 0-1,0 0 1,-1 0 0,1-1 0,-1 1 0,1 0-1,0-1 1,25-11 525,-7-2-391,-1-2 0,-1 0 0,0-1 0,-1-1 1,-1 0-1,0-1 0,-2-1 0,0 0 0,-1-1 0,-2-1 0,0 1 1,12-40-1,-19 51-25,-1 1 0,-1-1 0,0 0 0,0 0 0,0 0 0,-2-12 0,1 21-119,0-1 0,-1 0 0,1 1 1,0-1-1,0 1 0,-1-1 0,1 0 1,-1 1-1,1-1 0,-1 1 0,0-1 0,0 1 1,0 0-1,1-1 0,-1 1 0,0 0 1,-1 0-1,1-1 0,0 1 0,0 0 0,0 0 1,-1 0-1,1 1 0,-1-1 0,1 0 1,0 0-1,-1 1 0,1-1 0,-1 1 1,0-1-1,1 1 0,-1-1 0,1 1 0,-1 0 1,0 0-1,1 0 0,-1 0 0,1 0 1,-1 0-1,0 1 0,1-1 0,-1 0 1,1 1-1,-1-1 0,-1 2 0,-1 0-14,0 0 0,-1 0 0,1 0 0,0 1 0,1-1 0,-1 1-1,0 0 1,1 0 0,0 1 0,-1-1 0,-4 8 0,-30 48-21,28-42 47,3-7 52,1 1-1,0-1 1,0 1-1,1 0 1,0 1-1,1-1 1,1 1-1,0 0 1,-3 20-1,6-31-62,1 0 0,-1 0 0,0 0 0,1 0-1,-1 0 1,1 0 0,0 0 0,-1 0 0,1 0-1,0-1 1,0 1 0,-1 0 0,1 0 0,0-1-1,0 1 1,0 0 0,0-1 0,0 1 0,0-1-1,0 1 1,0-1 0,0 0 0,0 1 0,0-1-1,0 0 1,0 0 0,0 0 0,0 1 0,1-1 0,-1 0-1,0-1 1,0 1 0,0 0 0,0 0 0,0 0-1,0-1 1,2 0 0,47-11 38,-11-6-264,42-15-527,-76 32 472,0-1 1,0 1-1,0 0 1,0 0-1,0 1 1,0-1-1,1 1 1,-1 0-1,0 1 1,0-1-1,0 1 1,0 0-1,7 3 1,-9-3 31,-1 1 1,0 0-1,0-1 1,1 1 0,-1 1-1,0-1 1,0 0-1,-1 0 1,1 1 0,0-1-1,-1 1 1,0-1-1,1 1 1,-1-1 0,0 1-1,0 0 1,-1 0-1,1 0 1,0 3-1,7 66-4694,-6-47 948,-2-24 3756,0 0 1,0 0 0,0 0 0,0 0 0,0 0 0,0 0-1,0 0 1,1 0 0,-1 0 0,0 0 0,0 1 0,1-1-1,-1-1 1,1 1 0,-1 0 0,1 0 0,0 0 0,-1 0-1,1 0 1,0 0 0,-1-1 0,1 1 0,0 0 0,0 0 0,0-1-1,0 1 1,1 0 0,-1-1 147,1 0 0,-1-1 0,1 1 0,-1 0-1,0-1 1,1 1 0,-1-1 0,0 0 0,1 1 0,-1-1 0,0 0-1,0 0 1,0 0 0,0 0 0,0 0 0,0 0 0,1-1 0,38-53 404,-1-17 3024,-33 60-1738,-1 0 0,-1-1 0,0 1 0,3-17 0,-14 59 4204,-5 5-3549,6-19-1834,1 1 0,0-1 1,1 1-1,1 0 0,-2 20 0,5-37-400,0 1 0,0-1-1,0 1 1,0 0 0,1-1-1,-1 1 1,0-1-1,0 1 1,0-1 0,1 1-1,-1-1 1,0 0 0,0 1-1,1-1 1,-1 1-1,0-1 1,1 1 0,-1-1-1,1 0 1,-1 1-1,0-1 1,1 0 0,-1 1-1,1-1 1,-1 0 0,1 0-1,-1 0 1,1 1-1,-1-1 1,1 0 0,-1 0-1,1 0 1,-1 0 0,1 0-1,-1 0 1,1 0-1,-1 0 1,1 0 0,-1 0-1,1 0 1,0 0-1,-1 0 1,1-1 0,-1 1-1,1 0 1,-1 0 0,0 0-1,1-1 1,-1 1-1,1 0 1,-1-1 0,1 1-1,0-1 1,28-18 910,-7-6-726,-1-1-1,-1 0 1,-2-2 0,0 0-1,24-54 1,-47 136-584,-1-26 382,0-1 63,0 1-1,2 0 1,1 0-1,1 36 1,2-63-59,0 0 1,0-1 0,0 1-1,0 0 1,1 0-1,-1-1 1,0 1-1,0 0 1,1 0-1,-1-1 1,1 1 0,-1 0-1,0-1 1,1 1-1,-1-1 1,1 1-1,0-1 1,-1 1-1,1-1 1,-1 1-1,1-1 1,0 1 0,-1-1-1,1 0 1,0 1-1,0-1 1,-1 0-1,1 0 1,0 1-1,0-1 1,-1 0 0,1 0-1,0 0 1,0 0-1,-1 0 1,1 0-1,0 0 1,0 0-1,0 0 1,-1-1 0,1 1-1,0 0 1,0 0-1,0-1 1,3 0 86,-1 0 1,1 0-1,-1-1 1,1 1-1,-1-1 1,0 0-1,1 0 1,3-4-1,14-16 23,-1-1 0,-2-2-1,0 0 1,-1 0 0,-2-2-1,13-30 1,-31 66-253,1 0-1,-1 0 0,2 0 1,-2 14-1,-1 1 115,2-10 36,0 0 0,1 0 0,0 0 0,2 24 0,-1-36 13,1 1-1,-1-1 1,1 1 0,-1-1 0,1 1-1,0-1 1,0 1 0,0-1-1,0 0 1,1 0 0,-1 1-1,0-1 1,1 0 0,2 3 0,-2-4 17,-1-1 1,1 1 0,-1 0 0,1 0 0,0-1 0,0 1 0,-1-1 0,1 1 0,0-1 0,0 0 0,-1 0 0,1 1-1,0-1 1,0 0 0,0-1 0,-1 1 0,1 0 0,0-1 0,0 1 0,-1-1 0,1 1 0,0-1 0,2-1 0,0-1-36,1 0 1,-1 0 0,0 0 0,0 0-1,-1-1 1,1 1 0,-1-1 0,1 0 0,-1 0-1,0-1 1,-1 1 0,1-1 0,-1 1 0,3-8-1,-1 1-14,1 0 1,-2-1-1,1 0 0,-2 0 0,2-13 0,-3 19-99,-1 1-1,0-1 1,0 0-1,-1 1 1,0-1-1,0 1 1,0-1-1,-1 1 1,-4-11-1,5 14 30,1 1 1,-1-1-1,0 0 1,0 1-1,-1-1 0,1 1 1,0-1-1,-1 1 0,1 0 1,0-1-1,-1 1 1,1 0-1,-1 0 0,0 0 1,1 0-1,-1 0 1,0 1-1,0-1 0,0 0 1,1 1-1,-1-1 0,0 1 1,0 0-1,0 0 1,0 0-1,0 0 0,0 0 1,0 0-1,0 0 1,1 0-1,-1 1 0,-3 0 1,5 0-350,0-1 0,-1 1 0,1-1 0,0 1 0,0-1 0,0 1 0,0-1 0,0 1 0,0-1 0,0 1 0,0 0 1,0-1-1,0 1 0,0-1 0,0 1 0,0-1 0,0 1 0,1-1 0,-1 1 0,0-1 0,0 1 0,0-1 0,1 1 0,-1-1 0,0 1 0,1-1 1,-1 1-1,1-1 0,-1 0 0,0 1 0,1-1 0,-1 0 0,2 1 0,11 5-8913</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0.470"/>
    </inkml:context>
    <inkml:brush xml:id="br0">
      <inkml:brushProperty name="width" value="0.025" units="cm"/>
      <inkml:brushProperty name="height" value="0.025" units="cm"/>
    </inkml:brush>
  </inkml:definitions>
  <inkml:trace contextRef="#ctx0" brushRef="#br0">173 2 12748,'-4'-1'798,"-1"1"1,1-1-1,-1 1 0,1 0 1,0 1-1,-1-1 0,1 1 0,0 0 1,-9 3-1,7-1-404,0 0 0,-1 0 0,1 1 0,0 0 1,1 0-1,-1 0 0,1 1 0,-1 0 0,-6 8 0,6-5-90,-1 0 0,2 1 0,-1 0 0,1 0 0,0 0 0,1 0 0,0 1 0,1-1 0,0 1 0,0 0 0,-1 13 0,4-22-285,0 0-1,-1 0 1,1 0-1,0 0 1,0 0-1,0 0 1,0 0-1,0 0 1,0 0 0,1 0-1,-1 0 1,0 0-1,0 0 1,1 0-1,-1 0 1,0 0-1,1 0 1,-1 0-1,1 0 1,0 0-1,-1 0 1,1-1 0,0 1-1,-1 0 1,1 0-1,0-1 1,1 2-1,0-2 8,0 1 0,0-1 0,-1 0-1,1 1 1,0-1 0,0 0 0,0 0 0,-1 0-1,1-1 1,0 1 0,0 0 0,0-1 0,-1 1-1,3-2 1,5-1 68,0-1 1,0-1-1,-1 1 0,15-12 0,20-22-22,-27 24-143,0 0 0,0 1-1,37-22 1,-53 35 54,1 0 0,-1 0 1,0 0-1,1-1 0,-1 1 0,1 0 0,-1 0 1,1 0-1,-1 0 0,0 0 0,1 0 0,-1 0 1,1 0-1,-1 0 0,1 0 0,-1 0 0,0 0 1,1 0-1,-1 0 0,1 0 0,-1 0 1,0 0-1,1 1 0,-1-1 0,1 0 0,-1 0 1,0 0-1,1 1 0,-1-1 0,0 0 0,1 1 1,-1-1-1,0 0 0,1 1 0,-1-1 0,0 0 1,0 1-1,1-1 0,-1 0 0,0 1 0,0-1 1,0 1-1,0 0 0,4 29-108,-11 32 256,7-62-135,-4 50 602,4-50-594,1 1 1,-1-1-1,1 1 0,-1-1 0,0 1 1,1-1-1,-1 1 0,1-1 0,-1 0 1,1 1-1,-1-1 0,1 1 0,0-1 1,-1 0-1,1 0 0,-1 1 0,1-1 1,0 0-1,-1 0 0,1 0 0,-1 0 1,1 0-1,0 0 0,-1 0 0,1 0 0,0 0 1,-1 0-1,1 0 0,0 0 0,-1 0 1,1 0-1,-1-1 0,1 1 0,0 0 1,-1 0-1,2-1 0,26-9 154,39-37-1735,-35 17-2368,-10-2-4850,-16 12-590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2.021"/>
    </inkml:context>
    <inkml:brush xml:id="br0">
      <inkml:brushProperty name="width" value="0.025" units="cm"/>
      <inkml:brushProperty name="height" value="0.025" units="cm"/>
    </inkml:brush>
  </inkml:definitions>
  <inkml:trace contextRef="#ctx0" brushRef="#br0">50 0 21781,'-3'12'1756,"-31"171"4018,27-128-4694,2 88-1,5-142-1079,0-1 0,0 1 0,0 0 0,0-1 0,0 1-1,0-1 1,0 1 0,0-1 0,0 1 0,1-1 0,-1 1 0,0-1 0,0 1 0,1-1 0,-1 1 0,0-1 0,1 1 0,-1-1 0,0 1 0,1-1 0,-1 0 0,0 1 0,1-1 0,-1 0 0,1 1-1,-1-1 1,1 0 0,-1 0 0,1 1 0,-1-1 0,1 0 0,-1 0 0,1 0 0,-1 0 0,1 0 0,0 1 0,-1-1 0,1 0 0,-1 0 0,1 0 0,-1-1 0,1 1 0,-1 0 0,1 0-1,0 0 1,-1 0 0,1 0 0,-1-1 0,1 1 0,-1 0 0,1 0 0,-1-1 0,0 1 0,1 0 0,-1-1 0,1 1 0,0-1 0,27-22 83,4-21-668,-2-1 0,-2-2 0,-2 0 0,23-60 0,-42 90-46,-31 78-3458,-13 0-466,17-30 2087,-20 43 0,66-91 2318,-16 8 152,-8 6 81,1-1 1,0 2 0,0-1-1,0 0 1,0 1 0,1-1-1,-1 1 1,1 0 0,4-2-1,-6 18 7844,-2 16-4937,0-17-2151,-1-8-559,1 1 1,0 0-1,0-1 1,1 1-1,0-1 1,0 1 0,0-1-1,3 8 1,-3-12-264,0 0 0,0 1 0,0-1 0,0 0 0,1 0 1,-1 0-1,0 0 0,1 0 0,-1 0 0,1 0 0,-1 0 0,1 0 1,0-1-1,-1 1 0,1-1 0,0 1 0,-1-1 0,1 0 0,0 1 0,0-1 1,-1 0-1,1 0 0,0 0 0,0 0 0,-1-1 0,1 1 0,0 0 1,-1-1-1,1 1 0,0-1 0,-1 0 0,3-1 0,3-1-107,0-1 0,0 1-1,0-2 1,-1 1 0,1-1 0,-1 0-1,0 0 1,-1-1 0,1 0-1,-1 0 1,0 0 0,0-1 0,-1 0-1,0 1 1,0-1 0,-1-1-1,0 1 1,0-1 0,-1 1 0,1-1-1,-2 0 1,3-14 0,-4 21 71,0 1 1,0 0-1,0-1 1,0 1 0,0 0-1,-1-1 1,1 1-1,0-1 1,0 1 0,0 0-1,0 0 1,0-1-1,0 1 1,-1 0 0,1-1-1,0 1 1,0 0-1,0-1 1,-1 1 0,1 0-1,0 0 1,0 0-1,-1-1 1,1 1 0,0 0-1,-1 0 1,1 0-1,0-1 1,-1 1 0,1 0-1,0 0 1,-1 0-1,1 0 1,0 0 0,-1 0-1,1 0 1,0 0-1,-1 0 1,1 0 0,0 0-1,-1 0 1,1 0-1,0 0 1,-1 0 0,1 0-1,0 0 1,-1 1-1,1-1 1,0 0 0,-1 0-1,1 0 1,0 0-1,0 1 1,-1-1 0,1 0-1,0 0 1,0 1-1,-1-1 1,1 0 0,0 0-1,0 1 1,-19 15-21,11-4 220,0 0 0,0 0 0,2 0 0,-1 1 0,1 0 0,1 0 0,1 0 0,0 1 0,0-1 0,-1 18 0,5-31-177,0 0 0,0 1 0,1-1 0,-1 1 0,0-1 0,1 0 0,-1 1 0,0-1 0,1 0 0,-1 0 0,0 1 0,1-1 0,-1 0 0,1 0 0,-1 1 0,1-1 0,-1 0 0,1 0 0,-1 0 0,0 0 0,1 0 0,-1 0 0,1 0 0,-1 0 0,1 0-1,-1 0 1,1 0 0,-1 0 0,1 0 0,-1 0 0,1 0 0,0-1 0,18-3 105,-9-1-212,0-1-1,-1-1 1,1 0-1,-1 0 1,0-1-1,-1 0 1,11-13 0,47-68-757,-80 159 674,13-65 287,0 0 0,1 0 1,-1 0-1,1 1 0,0-1 1,1 0-1,1 8 0,-2-12-86,1 1 1,-1-1-1,1 0 0,0 0 0,0 0 1,-1 0-1,1 0 0,0 0 0,0 0 1,0 0-1,0-1 0,0 1 0,0 0 0,1 0 1,-1-1-1,0 1 0,0-1 0,0 1 1,1-1-1,-1 0 0,0 1 0,0-1 1,1 0-1,-1 0 0,0 0 0,1 0 0,-1 0 1,0 0-1,1 0 0,-1 0 0,0-1 1,2 0-1,8-1-3,0-2 0,0 0-1,-1 0 1,0-1 0,0 0 0,0 0 0,0-1 0,11-10 0,31-17-808,-16 19-766,-35 13 1504,0 1 1,0 0-1,0-1 1,0 1-1,0 0 1,0 0 0,0 0-1,0 0 1,0-1-1,0 1 1,0 1-1,0-1 1,0 0 0,0 0-1,0 0 1,0 0-1,0 1 1,0-1-1,0 1 1,0-1-1,0 0 1,-1 1 0,1-1-1,0 1 1,0 0-1,0-1 1,-1 1-1,1 0 1,0-1 0,-1 1-1,2 1 1,-2 0 3,1-1 0,0 1 1,0-1-1,0 1 0,0-1 1,0 0-1,0 0 0,0 1 1,1-1-1,-1 0 0,0 0 1,1 0-1,-1 0 0,1 0 1,-1-1-1,1 1 0,-1 0 1,1-1-1,-1 1 0,1-1 1,0 1-1,-1-1 0,1 0 1,0 0-1,-1 0 0,1 0 1,0 0-1,-1 0 0,1 0 1,0-1-1,-1 1 0,1 0 1,0-1-1,-1 1 0,1-1 1,-1 0-1,3-1 0,8-3-799,-1-1 0,0 0 1,19-14-1,-21 14 752,4-4-71,-10 7 95,0 0 1,0 0-1,0 1 0,1 0 0,-1-1 0,1 1 1,0 1-1,-1-1 0,6-1 0,-18 37-56,4-13 987,0 0 1,1 0 0,1 0 0,1 0 0,1 34-1,1-29-470,-1 1 0,-1-1 0,-6 28 0,6-46-284,-1 1 1,1-1-1,-2 0 1,1 0-1,-1-1 1,0 1 0,0-1-1,-1 0 1,0 0-1,0 0 1,-1 0-1,0-1 1,-10 9-1,15-14-101,0 0-1,0 0 0,0-1 0,1 1 1,-1 0-1,0 0 0,0 0 1,0-1-1,0 1 0,0-1 0,0 1 1,0 0-1,0-1 0,-1 0 0,1 1 1,0-1-1,0 0 0,0 0 1,0 1-1,-1-1 0,1 0 0,0 0 1,0 0-1,0 0 0,-1-1 1,1 1-1,-2-1 0,3 0-56,-1 0 1,0 0-1,0-1 0,1 1 1,-1-1-1,1 1 0,-1 0 1,1-1-1,0 1 0,0-1 1,-1 1-1,1-1 0,0 1 1,0-1-1,1 1 0,-1-1 1,1-2-1,1-8-285,0 0 0,1 0-1,1 0 1,5-13 0,9-5 224,1 0 1,1 2-1,1 0 1,2 2-1,39-37 1,-28 29 545,57-73 1,-89 105-399,-1 0 1,1-1-1,0 1 1,-1-1 0,1 1-1,-1-1 1,0 1-1,0-1 1,0 0-1,0 0 1,-1 0-1,1 1 1,-1-7-1,0 8 22,-1 0 0,1 0-1,-1 0 1,1 0-1,-1 0 1,0 0-1,0 0 1,1 0-1,-1 0 1,0 0 0,0 0-1,0 1 1,0-1-1,0 0 1,0 1-1,0-1 1,0 1-1,-1-1 1,1 1 0,0-1-1,0 1 1,0 0-1,0 0 1,-1-1-1,1 1 1,0 0-1,0 0 1,-1 0 0,1 0-1,0 1 1,0-1-1,-2 1 1,-2-1 64,1 1 0,-1 0 1,1 0-1,-1 0 1,1 0-1,-1 1 0,1 0 1,0 0-1,0 0 0,0 1 1,0-1-1,0 1 0,0 0 1,1 0-1,-5 5 0,5-6-24,1 0-1,0 1 1,0-1-1,0 1 0,0 0 1,1 0-1,-1-1 0,1 1 1,0 0-1,-1 0 0,1 0 1,1 1-1,-1-1 1,0 0-1,1 0 0,0 0 1,-1 1-1,1-1 0,0 0 1,1 0-1,-1 0 1,1 1-1,1 4 0,-1-6-81,1 0-1,0 0 0,0 0 0,-1-1 1,1 1-1,0-1 0,0 1 1,0-1-1,1 0 0,-1 0 1,0 0-1,0 0 0,1 0 0,-1-1 1,1 1-1,-1-1 0,0 1 1,1-1-1,-1 0 0,1 0 1,-1 0-1,3 0 0,59-4-23,-10-12-738,-44 12 427,0 1-1,0 0 1,0 0-1,0 1 1,19-1 0,-28 3 299,0 0 1,1 0 0,-1 0 0,0 0 0,0 0 0,0 1-1,1-1 1,-1 0 0,0 1 0,0-1 0,0 1 0,0 0-1,0-1 1,0 1 0,1 0 0,-2-1 0,1 1 0,0 0-1,0 0 1,0 0 0,0 0 0,0 0 0,-1 0 0,1 0-1,0 0 1,-1 0 0,1 0 0,-1 1 0,0-1 0,1 1 0,4 46 827,-5-43-717,0-1 0,0 1 0,0-1-1,0 0 1,1 1 0,0-1 0,0 0 0,0 1 0,0-1 0,4 7-1,-4-10-66,0 0 0,1 0 0,-1 0 0,0 0-1,1 0 1,-1 0 0,1-1 0,-1 1-1,1 0 1,-1-1 0,1 1 0,-1-1 0,1 0-1,0 1 1,-1-1 0,1 0 0,-1 0 0,1 0-1,0 0 1,-1 0 0,1-1 0,0 1-1,-1 0 1,1-1 0,-1 1 0,1-1 0,-1 1-1,1-1 1,-1 0 0,1 0 0,1-1 0,49-35-354,-39 27 62,-3 1 6,1 2 0,0 0-1,23-11 1,-30 16-63,-1 1 0,1 0 0,-1 0 0,1 0 0,0 1 0,-1-1-1,1 1 1,4 0 0,-6 0-342,1 1 0,-1-1-1,0 1 1,1-1 0,-1 1-1,0 0 1,0 0 0,0 0-1,0 0 1,0 0 0,0 0-1,0 1 1,4 2 0,2 4-405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2.535"/>
    </inkml:context>
    <inkml:brush xml:id="br0">
      <inkml:brushProperty name="width" value="0.025" units="cm"/>
      <inkml:brushProperty name="height" value="0.025" units="cm"/>
    </inkml:brush>
  </inkml:definitions>
  <inkml:trace contextRef="#ctx0" brushRef="#br0">1 48 1185,'0'0'18065,"17"0"-17072,13-2-224,12-2 512,17-2-320,10 1-801,9 1-64,2-2-704,-5-2-3364,-7-5-3779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3.115"/>
    </inkml:context>
    <inkml:brush xml:id="br0">
      <inkml:brushProperty name="width" value="0.025" units="cm"/>
      <inkml:brushProperty name="height" value="0.025" units="cm"/>
    </inkml:brush>
  </inkml:definitions>
  <inkml:trace contextRef="#ctx0" brushRef="#br0">0 119 11211,'0'0'11050,"64"-13"-10121,-9-1-577,14-5-256,10-2-128,3-4-2594,-5-2-3908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4.519"/>
    </inkml:context>
    <inkml:brush xml:id="br0">
      <inkml:brushProperty name="width" value="0.025" units="cm"/>
      <inkml:brushProperty name="height" value="0.025" units="cm"/>
    </inkml:brush>
  </inkml:definitions>
  <inkml:trace contextRef="#ctx0" brushRef="#br0">1 42 10346,'0'0'12839,"0"10"-12519,0 5-218,4 53 703,-4-67-768,0-1-1,1 1 0,-1 0 1,0-1-1,0 1 0,0-1 0,1 1 1,-1 0-1,0-1 0,1 1 1,-1-1-1,0 1 0,1-1 0,-1 1 1,0-1-1,1 0 0,-1 1 0,1-1 1,-1 1-1,1-1 0,-1 0 1,1 1-1,0-1 0,-1 0 0,1 0 1,-1 1-1,1-1 0,-1 0 1,1 0-1,0 0 0,0 0 0,23-8 1322,15-23 613,-13-2-1479,-20 24-411,1 0 0,0 0 1,1 1-1,-1 0 0,2 0 1,-1 1-1,15-10 0,-22 17-83,-1 0 0,1 0 0,-1-1-1,1 1 1,-1 0 0,1 0-1,0 0 1,-1 0 0,1 0 0,-1 1-1,1-1 1,-1 0 0,1 0 0,-1 0-1,1 0 1,-1 0 0,0 1-1,1-1 1,-1 0 0,1 0 0,-1 1-1,1-1 1,-1 0 0,0 1-1,1-1 1,-1 1 0,0-1 0,1 0-1,-1 1 1,0-1 0,1 1 0,-1-1-1,0 1 1,0-1 0,0 1-1,1-1 1,-1 1 0,0-1 0,0 1-1,0-1 1,0 1 0,0-1-1,0 1 1,0 0 0,3 29-127,-3-24 126,4 143 104,-4-148-89,0 0 1,0 0-1,0-1 0,0 1 1,0 0-1,0-1 0,0 1 1,0 0-1,1 0 0,-1-1 1,0 1-1,0 0 0,1-1 1,-1 1-1,0 0 0,1-1 1,-1 1-1,1-1 0,-1 1 1,0-1-1,1 1 1,0-1-1,-1 1 0,1-1 1,-1 1-1,1-1 0,-1 1 1,1-1-1,0 0 0,-1 1 1,1-1-1,0 0 0,-1 0 1,1 0-1,0 0 0,0 1 1,-1-1-1,1 0 0,0 0 1,-1 0-1,1 0 0,0 0 1,0-1-1,-1 1 0,1 0 1,0 0-1,-1 0 0,1-1 1,0 1-1,-1 0 0,1-1 1,0 1-1,-1 0 1,1-1-1,-1 1 0,1-1 1,0 0-1,36-31 1171,-35 29-1144,38-40 406,-17 17-339,48-42-1,-70 67-110,-1 0 0,1 1-1,-1-1 1,1 0 0,-1 1-1,1-1 1,0 1 0,-1-1-1,1 1 1,0-1 0,-1 1-1,1-1 1,0 1 0,0 0-1,-1-1 1,1 1 0,0 0-1,0 0 1,0 0 0,0-1-1,-1 1 1,1 0 0,0 0-1,0 0 1,0 0 0,0 1-1,-1-1 1,1 0 0,0 0-1,0 0 1,0 1 0,-1-1-1,1 0 1,0 1 0,0-1-1,-1 1 1,1-1 0,0 1-1,-1-1 1,1 1 0,0-1-1,-1 1 1,1 0 0,-1-1-1,1 1 1,-1 0 0,0-1-1,1 1 1,-1 0 0,1 0-1,-1-1 1,0 1 0,0 0-1,0 0 1,1 0-1,-1-1 1,0 1 0,0 0-1,0 0 1,0 1 0,1 11-17,0 0 1,-1-1 0,-1 18-1,0-14 44,0 6-61,1-15 31,-1-1 1,1 0-1,0 1 1,0-1 0,1 0-1,2 10 1,-3-16 9,0 1-1,0-1 1,1 0-1,-1 0 1,0 1-1,1-1 1,-1 0-1,0 0 1,1 0 0,-1 0-1,0 1 1,1-1-1,-1 0 1,0 0-1,1 0 1,-1 0 0,0 0-1,1 0 1,-1 0-1,1 0 1,-1 0-1,0 0 1,1 0 0,-1 0-1,0 0 1,1-1-1,-1 1 1,0 0-1,1 0 1,-1 0 0,0 0-1,1-1 1,-1 1-1,0 0 1,1 0-1,-1-1 1,0 1-1,0 0 1,1 0 0,-1-1-1,0 1 1,0 0-1,0-1 1,0 1-1,1-1 1,11-13 113,18-32-46,-16 23-44,1 1 1,0 1-1,28-29 1,-43 49-33,1 0 0,0 1 0,0-1 0,0 0 0,0 0 0,0 0 0,0 1 0,0-1 0,0 0 0,0 1 0,0-1 0,0 1 0,0-1 0,0 1 0,0-1 0,0 1 0,1 0 0,-1 0 1,0 0-1,0 0 0,2 0 0,-2 0-11,0 1 0,-1-1 0,1 1 0,0-1 0,0 1 1,-1 0-1,1-1 0,-1 1 0,1 0 0,0-1 0,-1 1 0,0 0 1,1 0-1,-1 0 0,1 0 0,-1-1 0,0 1 0,1 0 0,-1 0 1,0 0-1,0 1 0,1 10-259,0 0 0,0 0 0,-3 17 0,1-13-93,1-9-196,-1 34-1217,1-39 1295,-1-1 0,1 1 0,0 0 1,-1 0-1,1 0 0,-1-1 0,1 1 0,-1 0 0,0-1 1,0 1-1,0 0 0,0-1 0,0 1 0,0-1 0,0 0 1,0 1-1,-3 1 0,-3-1-6698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4.863"/>
    </inkml:context>
    <inkml:brush xml:id="br0">
      <inkml:brushProperty name="width" value="0.025" units="cm"/>
      <inkml:brushProperty name="height" value="0.025" units="cm"/>
    </inkml:brush>
  </inkml:definitions>
  <inkml:trace contextRef="#ctx0" brushRef="#br0">0 0 18610,'0'0'7078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6.967"/>
    </inkml:context>
    <inkml:brush xml:id="br0">
      <inkml:brushProperty name="width" value="0.025" units="cm"/>
      <inkml:brushProperty name="height" value="0.025" units="cm"/>
    </inkml:brush>
  </inkml:definitions>
  <inkml:trace contextRef="#ctx0" brushRef="#br0">0 1 5669,'0'0'19384,"1"12"-18882,4 187 1169,-1-186-1276,4-16 201,6-19 287,-10 4-672,0 1 1,-2-1 0,0 0 0,-1 0-1,-2-25 1,1 14-127,0 29-88,0 0-1,0 1 0,0-1 0,1 0 0,-1 0 0,0 1 0,0-1 1,1 0-1,-1 0 0,0 0 0,1 0 0,-1 1 0,0-1 0,1 0 1,-1 0-1,0 0 0,0 0 0,1 0 0,-1 0 0,0 0 0,1 0 0,-1 0 1,0 0-1,1 0 0,-1 0 0,0 0 0,1 0 0,-1 0 0,0 0 1,1 0-1,-1 0 0,0 0 0,1-1 0,-1 1 0,0 0 0,1 0 0,-1 0 1,0 0-1,0-1 0,1 1 0,-1 0 0,0 0 0,0-1 0,0 1 1,1 0-1,-1 0 0,0-1 0,0 1 0,0 0 0,0-1 0,0 1 0,0 0 1,1-1-1,-1 1 0,0 0 0,0-1 0,0 1 0,0 0 0,0-1 1,0 1-1,0 0 0,0-1 0,-1 0 0,21 26-244,-19-23 242,4 4-372,-1-1 1,1 1-1,0-1 1,0-1-1,0 1 1,1-1-1,-1 1 0,1-2 1,0 1-1,0-1 1,1 1-1,10 2 1,-6-2-1199,1-1 0,0-1 0,-1 0-1,1-1 1,0 0 0,20-2 0,3-2-3821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5.410"/>
    </inkml:context>
    <inkml:brush xml:id="br0">
      <inkml:brushProperty name="width" value="0.025" units="cm"/>
      <inkml:brushProperty name="height" value="0.025" units="cm"/>
    </inkml:brush>
  </inkml:definitions>
  <inkml:trace contextRef="#ctx0" brushRef="#br0">54 0 14478,'0'0'6555,"-5"16"-5941,-30 134 1324,29-122-1196,2 0 0,2 1 0,0-1 0,3 33 0,-1-60-704,0 0 0,0 0 0,1 1 0,-1-1 0,0 0 1,1 0-1,-1 0 0,1 0 0,-1 0 0,1 0 0,-1 0 0,1 0 0,0 0 0,0 0 0,-1 0 0,1 0 0,0 0 0,0 0 0,0-1 0,0 1 0,0 0 1,0-1-1,0 1 0,0-1 0,0 1 0,1-1 0,-1 1 0,0-1 0,0 0 0,0 0 0,0 0 0,1 1 0,-1-1 0,0 0 0,0 0 0,0-1 0,1 1 0,-1 0 1,0 0-1,0 0 0,0-1 0,0 1 0,1-1 0,-1 1 0,0-1 0,1 0 0,6-2 191,0 0-1,-1-1 1,1 0-1,-1-1 1,10-6-1,12-15-1,-1-2 0,-1 0-1,-1-2 1,-2-1-1,34-56 1,-33 49-193,-23 70-1123,-6 6 882,-12 60 1,8-64 190,3-1 1,-3 54 0,8-86 24,0-1 1,-1 1 0,1 0-1,0 0 1,0 0 0,0 0-1,0-1 1,0 1 0,0 0-1,0 0 1,1 0 0,-1 0-1,0-1 1,0 1 0,1 0-1,-1 0 1,0-1 0,1 1-1,-1 0 1,1-1-1,-1 1 1,1 0 0,-1-1-1,1 1 1,-1 0 0,1-1-1,0 1 1,-1-1 0,1 1-1,0-1 1,-1 0 0,1 1-1,1-1 1,0 0 39,0 0 1,0 0-1,0-1 1,0 1-1,-1-1 0,1 1 1,0-1-1,0 0 1,0 0-1,-1 0 0,1 0 1,0 0-1,1-2 1,47-46 1092,-28 23-1108,-1 0-1,-2-2 1,-1-1 0,-1 0 0,-1-1 0,-2-1-1,-1 0 1,11-40 0,-33 104-2496,-19 55-11769,23-73 3282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5.784"/>
    </inkml:context>
    <inkml:brush xml:id="br0">
      <inkml:brushProperty name="width" value="0.025" units="cm"/>
      <inkml:brushProperty name="height" value="0.025" units="cm"/>
    </inkml:brush>
  </inkml:definitions>
  <inkml:trace contextRef="#ctx0" brushRef="#br0">118 43 14574,'0'0'4879,"-2"9"-3293,-9 51 69,-2 10 1334,-29 92 0,25-117-1940,9-28-501,2 0 0,0 0 0,-6 32 0,12-49-541,0 1 0,0-1 1,0 0-1,0 1 0,0-1 0,0 0 0,0 1 1,0-1-1,0 1 0,0-1 0,0 0 0,0 1 1,0-1-1,0 0 0,0 1 0,1-1 0,-1 0 1,0 1-1,0-1 0,0 0 0,0 0 1,1 1-1,-1-1 0,0 0 0,0 1 0,1-1 1,-1 0-1,0 0 0,0 0 0,1 1 0,-1-1 1,0 0-1,1 0 0,-1 0 0,0 0 0,1 1 1,-1-1-1,0 0 0,1 0 0,-1 0 1,0 0-1,1 0 0,-1 0 0,0 0 0,1 0 1,-1 0-1,1 0 0,-1 0 0,0 0 0,1 0 1,-1-1-1,0 1 0,1 0 0,-1 0 0,1 0 1,20-11 207,-2-3-182,0-1 0,-1 0 0,-1-2 0,19-21 0,58-82 33,-66 83-62,30-47 4,-39 53-23,2 2 0,42-49 0,-48 69-1333,-10 17-1836,-5-5 2706,0-1 0,-1 1-1,1 0 1,-1 0-1,1 0 1,-1 0-1,0-1 1,0 1 0,-2 4-1,-2 0-1389,-1 1-1,0-1 1,0 0-1,-10 9 1,-11 8-7752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6.142"/>
    </inkml:context>
    <inkml:brush xml:id="br0">
      <inkml:brushProperty name="width" value="0.025" units="cm"/>
      <inkml:brushProperty name="height" value="0.025" units="cm"/>
    </inkml:brush>
  </inkml:definitions>
  <inkml:trace contextRef="#ctx0" brushRef="#br0">0 0 17392,'0'0'6342,"16"70"-2914,-3-46-1122,2-3-897,1-1-992,3 1-353,-1-1-32,-2-3-1249,-5-5-3396,-7-5-6822</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36.901"/>
    </inkml:context>
    <inkml:brush xml:id="br0">
      <inkml:brushProperty name="width" value="0.025" units="cm"/>
      <inkml:brushProperty name="height" value="0.025" units="cm"/>
    </inkml:brush>
  </inkml:definitions>
  <inkml:trace contextRef="#ctx0" brushRef="#br0">1 73 14318,'0'0'9705,"73"45"-8456,-13-59-544,10-11-513,6 3-160,0 3-961,-7 0-2883,-9 1-3619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2.641"/>
    </inkml:context>
    <inkml:brush xml:id="br0">
      <inkml:brushProperty name="width" value="0.025" units="cm"/>
      <inkml:brushProperty name="height" value="0.025" units="cm"/>
    </inkml:brush>
  </inkml:definitions>
  <inkml:trace contextRef="#ctx0" brushRef="#br0">157 126 8008,'4'-23'4341,"-2"0"1,0-25 0,-2 47-4286,0 0 0,-1 1 0,1-1-1,0 1 1,0-1 0,-1 1 0,1-1-1,0 1 1,-1-1 0,1 1 0,0-1-1,-1 1 1,1-1 0,-1 1 0,1-1 0,-1 1-1,1 0 1,-1-1 0,1 1 0,-1 0-1,1 0 1,-1-1 0,1 1 0,-1 0-1,0 0 1,1 0 0,-1 0 0,1 0 0,-1 0-1,0 0 1,1 0 0,-1 0 0,1 0-1,-1 0 1,0 0 0,1 0 0,-1 0-1,1 0 1,-1 1 0,0-1 0,1 0-1,-1 0 1,1 1 0,-1 0 0,-27 12-137,23-9 33,0 1 0,0 0-1,1 0 1,-1 0-1,1 0 1,0 1 0,1-1-1,-1 1 1,1 0 0,0 0-1,1 1 1,-1-1 0,1 0-1,1 1 1,-1 0 0,1-1-1,-1 10 1,3-15 19,-1-1 0,0 1-1,1 0 1,-1 0 0,1-1 0,-1 1 0,1-1-1,-1 1 1,1 0 0,-1-1 0,1 1 0,0-1-1,-1 1 1,1-1 0,0 0 0,-1 1 0,1-1 0,0 0-1,0 1 1,-1-1 0,1 0 0,0 0 0,0 1-1,-1-1 1,1 0 0,0 0 0,0 0 0,0 0-1,-1 0 1,1 0 0,0-1 0,0 1 0,-1 0-1,1 0 1,0 0 0,0-1 0,-1 1 0,1 0-1,1-1 1,32-12 7,-33 12 17,0 0 0,0 0 1,1 0-1,-1 0 0,1 0 1,-1 0-1,1 0 0,-1 1 1,1-1-1,-1 0 1,1 1-1,-1 0 0,1-1 1,0 1-1,-1 0 0,1-1 1,0 1-1,-1 0 0,1 0 1,0 1-1,-1-1 1,1 0-1,0 1 0,-1-1 1,1 0-1,-1 1 0,1 0 1,0-1-1,-1 1 0,0 0 1,1 0-1,-1 0 1,1 0-1,-1 0 0,0 0 1,0 0-1,0 1 0,1-1 1,-1 0-1,-1 1 0,1-1 1,1 2-1,3 8-17,0 0 0,-1 0-1,0 0 1,-1 0 0,2 13 0,-1-5 152,1 3 102,0-1 0,-2 1 0,0 0 0,-1 0 1,-2 0-1,-3 41 0,3-57-88,-1-1 1,0 1-1,0-1 1,-1 0 0,0 0-1,0 0 1,0 0-1,0 0 1,-1 0-1,1 0 1,-1-1-1,0 1 1,-1-1 0,1 0-1,-1 0 1,0 0-1,0 0 1,0-1-1,-1 1 1,1-1-1,-1 0 1,1-1 0,-1 1-1,0-1 1,0 0-1,0 0 1,-1-1-1,1 1 1,0-1-1,-1 0 1,1 0 0,-11-1-1,8 0-109,-1 0-1,1-1 1,0-1 0,-1 1-1,1-1 1,-11-4 0,18 6-45,-1 0 0,1-1 0,-1 1 0,1-1 0,0 1 0,-1-1 0,1 1 0,0-1 0,0 0 0,0 0 0,-1 0 0,1 1 0,0-1 0,0 0 1,0 0-1,0 0 0,0-1 0,1 1 0,-1 0 0,0 0 0,0 0 0,1-1 0,-1 1 0,1 0 0,-1-1 0,1 1 0,-1 0 0,1-1 0,0 1 0,0-1 0,0 1 0,0-1 0,0 1 0,0 0 1,0-1-1,0 1 0,0-1 0,1 1 0,-1 0 0,1-1 0,-1 1 0,1 0 0,-1-1 0,1 1 0,0 0 0,0 0 0,1-2 0,3-3-37,0 1 0,1-1 0,0 1 0,0 1 0,1-1 1,-1 1-1,9-4 0,11-9-26,38-29-744,64-59 1,-107 85 760,0-1 0,-2 0 1,0-2-1,-2 0 0,0-1 0,18-35 1,-33 55 72,0 0 0,1-1 0,-2 0 1,1 0-1,-1 1 0,1-1 0,-1 0 1,-1 0-1,1 0 0,-1 0 0,1 0 1,-2-8-1,1 12-11,-1-1 1,1 1 0,-1 0-1,1 0 1,-1 0 0,1 0-1,-1-1 1,0 1 0,1 0-1,-1 0 1,0 0 0,0 0-1,0 0 1,0 1 0,0-1-1,0 0 1,0 0 0,0 1-1,-2-2 1,1 1-2,-1 0 0,0 1 0,0-1 0,0 0-1,0 1 1,0 0 0,0 0 0,0 0 0,0 0 0,0 0 0,-4 1 0,-1 2-8,-1-1 0,1 2 0,0-1 0,1 1 0,-1 0 0,1 1 0,-1-1 0,1 2 0,1-1 0,-1 1 0,1 0 0,0 0 0,0 1 0,1-1 0,0 1 0,0 0 0,0 1 0,1 0 0,0-1 0,1 1 0,0 0 0,-3 9 0,6-16-1,0-1 0,0 1 0,0-1 0,0 0 0,0 1-1,0-1 1,0 1 0,0-1 0,0 0 0,0 1 0,0-1 0,0 1 0,0-1 0,0 0 0,0 1 0,1-1 0,-1 1 0,0-1 0,0 0 0,0 1 0,1-1 0,-1 0 0,0 0 0,1 1 0,-1-1 0,0 0 0,0 1 0,1-1 0,-1 0 0,0 0 0,1 0 0,-1 1 0,1-1 0,-1 0 0,18-1-121,18-14 156,-23 6-17,1 2 1,1-1-1,0 2 1,0 0 0,0 1-1,16-4 1,-25 8-16,-1 0 0,0 1 0,0 0 0,1 0 0,-1 0 0,0 0 0,0 1 0,1 0 0,-1 0 0,0 0 0,0 1 0,0 0 0,0 0 0,0 0 0,-1 0 0,1 1 0,-1 0 1,1 0-1,-1 0 0,0 0 0,0 1 0,3 4 0,-4-5 27,-1 0 1,1-1-1,-1 1 1,1 0-1,0-1 1,0 0-1,0 0 1,0 0-1,0 0 1,5 2-1,-7-4 9,1 0-1,0 0 0,-1-1 1,1 1-1,0 0 1,-1-1-1,1 1 0,-1-1 1,1 1-1,-1-1 0,1 0 1,-1 0-1,0 0 0,1 0 1,-1 0-1,0 0 1,0 0-1,1 0 0,-1 0 1,0 0-1,0-1 0,0 1 1,0 0-1,-1-1 1,2-2-1,16-25 95,-13 20-111,1 0 0,0 0 0,0 0 0,11-10 0,-16 21-34,0 0-1,1 1 1,-1-1 0,0 0 0,0 1-1,0-1 1,0 1 0,-1 0 0,1-1 0,-1 1-1,1 4 1,-1-4 13,1 0 8,-1 1 1,1-1-1,0 0 0,0 0 0,0 0 0,0 0 1,0 0-1,0 0 0,1 0 0,0 0 0,-1 0 1,1-1-1,0 1 0,0 0 0,1-1 0,-1 0 1,1 0-1,-1 0 0,4 3 0,-3-5 45,-1 1-1,1-1 1,0 1-1,0-1 1,0 0 0,0 0-1,0 0 1,-1 0-1,1-1 1,0 1-1,0-1 1,0 0-1,-1 0 1,1 0 0,0 0-1,-1 0 1,1-1-1,-1 1 1,1-1-1,-1 1 1,0-1-1,4-4 1,19-16 256,-21 17-304,1 0 0,0 0 0,-1 1 0,1 0 1,1 0-1,-1 0 0,0 0 0,1 1 0,0 0 1,0 0-1,0 1 0,0-1 0,8 0 0,-12 5-1,0 1 0,0-1 0,0 1-1,0 0 1,0 0 0,-1 0 0,1 0-1,-1 0 1,0 0 0,0 0 0,0 0-1,0 1 1,-1-1 0,1 4 0,6 16 19,-7-22-11,1 0-1,-1 1 1,1-1 0,-1 0-1,1 0 1,0 0-1,0 0 1,0 0-1,-1 0 1,1 0-1,0 0 1,0-1 0,0 1-1,0 0 1,1 0-1,-1-1 1,0 1-1,0-1 1,0 1-1,0-1 1,1 1 0,-1-1-1,0 0 1,0 0-1,1 1 1,-1-1-1,0 0 1,1 0-1,-1 0 1,0 0-1,0-1 1,1 1 0,-1 0-1,0-1 1,0 1-1,2-1 1,5-2 92,0-1 0,-1 0 0,1 0 0,10-10 0,3 1 17,-14 9-119,1 0-1,0 0 1,-1 1 0,1 1 0,0-1-1,0 1 1,1 1 0,8-2-1,-13 3-174,1 0-1,-1 1 0,0-1 1,0 1-1,0-1 0,0 1 0,1 0 1,-1 1-1,-1-1 0,1 1 1,0 0-1,0 0 0,-1 0 0,1 0 1,-1 0-1,1 1 0,4 5 1,-5-5-503,8 6-2954,-3-7-2716,-5-3 877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2.984"/>
    </inkml:context>
    <inkml:brush xml:id="br0">
      <inkml:brushProperty name="width" value="0.025" units="cm"/>
      <inkml:brushProperty name="height" value="0.025" units="cm"/>
    </inkml:brush>
  </inkml:definitions>
  <inkml:trace contextRef="#ctx0" brushRef="#br0">31 5 9545,'-10'-5'5029,"0"5"-2371,4 0-1344,1 5-1026,5 5-320,0 2-32,14-2-417,6-5-1633,2-5-2306,2 0-3267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3.342"/>
    </inkml:context>
    <inkml:brush xml:id="br0">
      <inkml:brushProperty name="width" value="0.025" units="cm"/>
      <inkml:brushProperty name="height" value="0.025" units="cm"/>
    </inkml:brush>
  </inkml:definitions>
  <inkml:trace contextRef="#ctx0" brushRef="#br0">168 0 10826,'0'0'7730,"-3"11"-6566,-4 17-238,2 1 0,-3 31 0,7-49-811,1-1 0,0 1 0,0-1-1,1 0 1,0 1 0,1-1 0,1 0 0,-1 0 0,1 0-1,9 17 1,0-3-66,-1 0-1,0 0 1,12 50 0,-19-59 141,-1 0 0,0 0 0,-2 0 0,0 1 0,0-1 1,-1 1-1,-1-1 0,-4 18 0,3-25-20,-1 0 0,0 0 0,0 0-1,-1 0 1,0-1 0,0 1 0,-1-1 0,0 0 0,0-1 0,-1 1-1,0-1 1,-11 10 0,12-12-82,-1 0 0,1 0 0,-1 0 0,0 0 0,0-1 0,0 0 0,0 0 0,0-1 0,-1 0 1,1 0-1,-1 0 0,0-1 0,1 0 0,-1 0 0,0 0 0,-8-2 0,12 1-88,0-1 1,0 0-1,1-1 0,-1 1 1,0 0-1,1-1 0,0 1 1,-1-1-1,1 0 0,0 0 1,0 0-1,0 0 0,0 0 1,0-1-1,0 1 1,1-1-1,-1 1 0,1-1 1,-1 1-1,1-1 0,0 0 1,0 1-1,0-1 0,1 0 1,-1 0-1,1 0 0,0 0 1,-1 0-1,1-4 1,-1-5-85,1 0 1,0 1 0,1-1 0,0 0 0,0 0 0,5-13 0,-1 10 60,0 1-1,2 0 1,-1 0 0,2 1 0,0 0 0,0 0 0,1 1 0,1 0 0,11-10 0,16-15-201,56-39 1,-36 30-1390,-56 45 1163,0 0 0,1-1 0,-1 1 0,0 0-1,0-1 1,0 1 0,0-1 0,0 0 0,0 1-1,-1-1 1,1 1 0,0-1 0,-1 0 0,1-2-1,3-14-6590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5.631"/>
    </inkml:context>
    <inkml:brush xml:id="br0">
      <inkml:brushProperty name="width" value="0.025" units="cm"/>
      <inkml:brushProperty name="height" value="0.025" units="cm"/>
    </inkml:brush>
  </inkml:definitions>
  <inkml:trace contextRef="#ctx0" brushRef="#br0">200 119 7976,'0'0'32,"2"-10"1639,1-1 1,-1 1-1,-1 0 1,0-1 0,-1 1-1,0-1 1,-3-20-1,3 30-1618,-1 0-1,1 0 0,-1 0 1,1 0-1,-1 1 0,1-1 0,-1 0 1,0 0-1,1 1 0,-1-1 1,0 0-1,0 1 0,0-1 1,1 1-1,-1-1 0,0 1 1,0-1-1,0 1 0,0 0 1,0-1-1,0 1 0,0 0 1,0 0-1,0 0 0,0 0 1,0 0-1,0 0 0,0 0 1,0 0-1,0 0 0,0 0 1,0 0-1,-2 1 0,0 0 67,-1 0-1,1 0 1,-1 0-1,1 1 1,0-1-1,0 1 1,-1 0-1,-3 2 1,-7 9-124,1 1 1,0 0 0,-22 29-1,29-34 1,0 0-1,1 1 0,0-1 1,0 1-1,1 0 1,0 0-1,1 0 0,-4 16 1,7-25-14,0 1 1,0-1-1,1 0 1,-1 0-1,0 0 1,0 0-1,1 0 1,-1 1-1,0-1 1,1 0-1,0 0 1,-1 0-1,1 0 1,-1 0-1,1 0 1,0 0-1,0-1 1,-1 1-1,1 0 1,0 0-1,0 0 1,0-1-1,0 1 1,0-1-1,0 1 1,0-1-1,0 1 1,0-1-1,1 1 1,-1-1-1,0 0 1,0 0-1,0 1 1,0-1-1,0 0 1,3 0-1,53 0-276,-40-1 307,-11 1-28,0 0 0,0 1 0,0-1 1,-1 1-1,1 0 0,0 1 0,0-1 0,-1 1 0,1 0 0,-1 0 1,1 1-1,7 5 0,-11-6 54,1 0 0,-1 0 0,0 0 1,0 0-1,-1 1 0,1-1 0,0 1 0,-1-1 1,0 1-1,1 0 0,-1 0 0,0-1 0,0 1 0,0 0 1,-1 0-1,1 0 0,-1 0 0,0 0 0,0 0 1,0 0-1,0 0 0,0 0 0,-1 0 0,1 0 0,-1 0 1,-1 4-1,-1 0 219,0-1 0,0 0 0,0 0 0,-1 0 0,0 0 0,0-1 0,0 1 0,-1-1 0,0 0 1,0-1-1,0 1 0,-1-1 0,-8 5 0,3-1 182,-1-1-1,0 0 1,-1-1 0,0 0-1,-23 6 1,31-11-442,1 0 1,-1 0-1,0 0 1,0-1-1,0 1 1,0-1-1,-6-1 0,10 1-80,0 0-1,0-1 1,0 1-1,0 0 1,0-1-1,1 1 1,-1-1-1,0 1 1,0-1-1,0 1 1,1-1-1,-1 0 1,0 1-1,1-1 1,-1 0-1,0 1 1,1-1-1,-1 0 1,1 0-1,-1 0 1,1 1-1,0-1 1,-1 0-1,1 0 1,0 0-1,-1 0 1,1 0-1,0 0 1,0 0-1,0 0 0,0 0 1,0 0-1,0 0 1,0 0-1,0 0 1,1 0-1,-1 1 1,0-1-1,0 0 1,1 0-1,-1 0 1,1-1-1,5-12-1202,1 0-1,1 0 0,0 0 0,1 1 0,0 1 1,1 0-1,11-12 0,11-14-3765,7-13-3746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6.009"/>
    </inkml:context>
    <inkml:brush xml:id="br0">
      <inkml:brushProperty name="width" value="0.025" units="cm"/>
      <inkml:brushProperty name="height" value="0.025" units="cm"/>
    </inkml:brush>
  </inkml:definitions>
  <inkml:trace contextRef="#ctx0" brushRef="#br0">131 1 15439,'0'0'4388,"-3"12"-3321,-14 70 1772,4 1-1,-6 156 0,19-239-2836,0 1 1,0-1-1,-1 1 0,1-1 0,0 1 1,0 0-1,0-1 0,0 1 0,0-1 0,0 1 1,0-1-1,0 1 0,0-1 0,0 1 1,0-1-1,0 1 0,1-1 0,-1 1 1,0-1-1,0 1 0,0-1 0,1 1 0,-1-1 1,0 1-1,1-1 0,-1 0 0,0 1 1,1-1-1,-1 1 0,1-1 0,-1 0 1,0 1-1,1-1 0,-1 0 0,1 0 0,-1 1 1,1-1-1,-1 0 0,1 0 0,-1 0 1,1 0-1,-1 0 0,1 0 0,-1 0 1,1 1-1,0-1 0,-1-1 0,1 1 0,-1 0 1,1 0-1,1-1-16,-1 1 1,0-1-1,1 0 1,-1 0-1,0 0 0,0 0 1,0 0-1,1 0 1,-1 0-1,0-1 0,0 1 1,-1 0-1,1-1 1,0 1-1,0 0 0,0-3 1,1-4-454,-1 1 1,0 0 0,0 0 0,-1-1 0,0 1-1,0-1 1,-1 1 0,1 0 0,-2 0 0,1-1-1,-1 1 1,0 0 0,-1 0 0,-5-10 0,6 11 264,-1 0 1,-1 1-1,1 0 1,-1-1 0,0 1-1,0 1 1,-9-9 0,10 11 334,0-1 0,0 1 0,0 0 0,-1 1 0,1-1 0,0 0 0,-1 1 0,1 0 0,-1 0 0,1 0 0,-1 0 0,0 0 0,1 1 0,-5-1 0,8 1-116,0 0 0,0 0 1,0 1-1,-1-1 0,1 0 1,0 0-1,0 0 0,-1 0 1,1 0-1,0 0 0,0 0 1,0 0-1,-1 0 0,1 0 1,0 0-1,0 1 0,0-1 0,0 0 1,-1 0-1,1 0 0,0 0 1,0 1-1,0-1 0,0 0 1,0 0-1,-1 0 0,1 1 1,0-1-1,0 0 0,0 0 1,0 0-1,0 1 0,0-1 1,0 0-1,0 0 0,0 1 0,0-1 1,0 0-1,0 0 0,0 0 1,0 1-1,0-1 0,0 0 1,0 0-1,0 1 0,0-1 1,0 0-1,1 0 0,-1 0 1,0 1-1,0-1 0,0 0 1,0 0-1,0 0 0,1 0 0,-1 1 1,10 11-114,0-8 23,-1 0 1,1-1-1,0 0 0,0 0 0,0-1 0,1 0 0,-1-1 1,20 0-1,5-2-2498,45-6 0,-35-2-1801,-6-1-1089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6.387"/>
    </inkml:context>
    <inkml:brush xml:id="br0">
      <inkml:brushProperty name="width" value="0.025" units="cm"/>
      <inkml:brushProperty name="height" value="0.025" units="cm"/>
    </inkml:brush>
  </inkml:definitions>
  <inkml:trace contextRef="#ctx0" brushRef="#br0">114 29 11082,'0'0'7239,"-9"5"-5995,3-2-928,-1 1 0,1 0 0,0 0-1,0 0 1,1 1 0,-1 0 0,1 0-1,0 0 1,1 1 0,-1 0 0,1-1 0,-7 14-1,6-9 131,1 0-1,0 0 0,0 1 0,1 0 0,0 0 1,1 0-1,1 0 0,-1 0 0,1 12 1,2-23-443,-1 1 1,0-1 0,0 1-1,1-1 1,-1 1-1,0-1 1,1 1 0,-1-1-1,0 1 1,1-1 0,-1 1-1,1-1 1,-1 0-1,1 1 1,-1-1 0,1 0-1,-1 1 1,1-1 0,-1 0-1,1 0 1,-1 1 0,1-1-1,0 0 1,-1 0-1,1 0 1,-1 0 0,1 0-1,0 0 1,-1 0 0,1 0-1,-1 0 1,1 0-1,0 0 1,-1 0 0,1-1-1,-1 1 1,2 0 0,25-8 146,-11-1-6,0 0-1,23-19 1,-30 21-146,-1 0 1,1 1-1,0 0 1,0 0-1,1 1 1,0 0-1,0 1 1,0 0-1,0 0 1,1 1-1,-1 1 0,14-2 1,-22 4 0,-1 0 1,1 1-1,-1-1 0,1 1 1,-1-1-1,1 1 0,-1 0 1,0 0-1,1-1 0,-1 1 1,0 0-1,0 0 0,1 0 1,-1 0-1,0 1 0,0-1 1,0 0-1,0 0 0,0 1 1,-1-1-1,1 0 0,0 1 1,-1-1-1,1 1 0,-1-1 1,1 1-1,-1-1 0,1 1 1,-1 1-1,0-1 78,1 1 0,-1-1 1,1 0-1,-1 0 0,0 0 0,0 1 1,0-1-1,0 0 0,-1 0 0,1 1 0,0-1 1,-1 0-1,0 0 0,1 0 0,-1 0 0,0 0 1,0 0-1,0 0 0,-1 0 0,-1 3 0,3-6-35,-1 1 0,1 0 0,-1-1 0,1 1 0,-1-1 0,1 1 0,0-1 0,-1 1-1,1-1 1,-1 1 0,1-1 0,0 1 0,0-1 0,-1 1 0,1-1 0,0 1 0,0-1-1,0 0 1,-1 1 0,1-1 0,0 0 0,0 1 0,0-1 0,0 1 0,0-1 0,0 0-1,0 1 1,1-1 0,-1 1 0,0-2 0,0-29 993,0 29-1025,0-142-26,0 143-1,0 1 0,0 0 0,0 0 0,0-1 0,1 1 0,-1 0 0,0 0 0,0-1 0,0 1 0,1 0 0,-1 0-1,0 0 1,0-1 0,1 1 0,-1 0 0,0 0 0,0 0 0,1 0 0,-1 0 0,0-1 0,1 1 0,-1 0 0,0 0 0,1 0 0,-1 0 0,0 0 0,1 0 0,-1 0 0,0 0 0,0 0 0,1 0 0,-1 0 0,0 0 0,1 1 0,-1-1 0,0 0-1,1 0 1,-1 0 0,0 0 0,0 0 0,1 1 0,-1-1 0,0 0 0,0 0 0,1 0 0,-1 1 0,0-1 0,0 0 0,0 0 0,1 1 0,-1-1 0,0 0 0,0 1 0,22 16-128,-17-12 57,3 1-278,0-1-1,0-1 1,0 0 0,0 0-1,1 0 1,0-1 0,0 0-1,0-1 1,15 3 0,-12-4-1218,-1 0-1,1-1 1,-1 0 0,16-2 0,2-5-4497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7.717"/>
    </inkml:context>
    <inkml:brush xml:id="br0">
      <inkml:brushProperty name="width" value="0.025" units="cm"/>
      <inkml:brushProperty name="height" value="0.025" units="cm"/>
    </inkml:brush>
  </inkml:definitions>
  <inkml:trace contextRef="#ctx0" brushRef="#br0">154 362 897,'0'0'16544,"-11"-3"-13534,-38-8-1280,46 11-1675,0 0 0,0 0 1,0 0-1,0 1 0,1-1 0,-1 1 1,0 0-1,0-1 0,0 1 0,1 0 1,-1 1-1,1-1 0,-1 0 0,1 1 1,-1-1-1,1 1 0,0 0 0,-1 0 0,1 0 1,0 0-1,1 0 0,-1 1 0,0-1 1,1 0-1,-1 1 0,-1 3 0,-2 3-28,1 0-1,0 1 0,1-1 1,0 0-1,-3 19 1,5-25-16,1 1 0,-1-1 0,0 1 1,1-1-1,0 1 0,0-1 0,0 1 1,1-1-1,-1 1 0,1-1 0,0 1 1,0-1-1,0 1 0,0-1 1,2 4-1,-1-6-6,-1 1-1,1-1 1,0 1 0,0-1 0,0 0-1,0 0 1,0 0 0,0 0 0,0 0 0,0 0-1,1-1 1,-1 1 0,0-1 0,0 0-1,1 1 1,-1-1 0,0 0 0,1 0-1,-1 0 1,0-1 0,0 1 0,1-1 0,-1 1-1,0-1 1,2 0 0,6-3 0,0 1 1,0-1-1,0-1 1,-1 0-1,0 0 1,0-1-1,-1 0 0,1 0 1,-1-1-1,0 0 1,10-13-1,-4 5-6,-1-2 0,-1 0-1,0 0 1,17-36 0,-18 22-117,-8 22 1,-9 21-11,-1 6 177,1 1 1,1 0 0,0 1 0,1-1 0,-2 39-1,6-57-31,0 0-1,-1 0 1,1 0-1,0 0 1,0 0-1,0 0 0,0 0 1,1-1-1,-1 1 1,0 0-1,0 0 1,0 0-1,1 0 0,-1 0 1,0 0-1,1-1 1,-1 1-1,1 0 0,-1 0 1,1-1-1,-1 1 1,1 0-1,0-1 1,-1 1-1,1 0 0,0-1 1,0 1-1,-1-1 1,1 1-1,0-1 0,1 1 1,0-1 35,0 0 0,0 0-1,0 0 1,0 0 0,0-1 0,0 1 0,0-1 0,0 1-1,0-1 1,0 0 0,0 0 0,0 0 0,2-1 0,5-4 221,1-1 0,-1 0 1,-1 0-1,11-11 1,16-27 41,-1-1-1,-3-2 1,-2-1 0,-2-1 0,36-95 0,-53 109-226,-7 23-160,-4 14-393,-25 72 482,2 1 0,5 1 0,2 0 1,-12 141-1,29-212-18,3 38-21,-3-41 27,0 0 0,1-1 0,-1 1 0,0 0 0,1 0 0,-1-1 0,0 1 0,1 0 0,-1-1 0,1 1 0,-1-1 0,1 1 0,-1 0 0,1-1 0,0 1 0,-1-1 0,1 0 0,0 1 0,-1-1 0,1 1 0,0-1 0,0 0 0,-1 0 0,1 1 0,0-1 0,0 0 1,0 0-1,-1 0 0,1 0 0,0 0 0,0 0 0,0 0 0,-1 0 0,1 0 0,0 0 0,0-1 0,0 1 0,-1 0 0,1 0 0,0-1 0,-1 1 0,1 0 0,0-1 0,-1 1 0,2-1 0,2-2 40,0 0 1,-1 0-1,1 0 0,-1 0 1,0-1-1,1 1 0,-1-1 1,-1 0-1,1 0 0,-1 0 1,1 0-1,-1 0 0,2-8 1,20-61 20,-16 25-35,3-73 0,-7 88-1230,-4 37 1189,1 1 1,0-1-1,0 1 0,1-1 1,0 1-1,-1-1 1,1 0-1,1 0 0,-1 0 1,1 0-1,-1 0 1,1-1-1,0 1 1,1-1-1,-1 1 0,0-1 1,1 0-1,6 4 1,-5-5 9,1 0 0,-1 0 0,0 0 1,1-1-1,-1 1 0,1-2 0,-1 1 0,1 0 1,0-1-1,-1 0 0,1 0 0,0-1 1,8-1-1,-2-1 31,0 0 1,0-1 0,0 0-1,-1-1 1,1 0 0,-1-1-1,0 0 1,-1-1-1,1 0 1,-1-1 0,-1 0-1,0 0 1,10-12-1,-17 17-1,0 1-1,0-1 1,0 0-1,-1 0 0,1 1 1,-1-1-1,0 0 0,0 0 1,0 0-1,0-1 1,-1 1-1,1 0 0,0-6 1,-1 8-17,0 1 0,-1-1 1,1 0-1,0 1 0,0-1 0,0 1 1,0-1-1,-1 1 0,1-1 0,0 1 1,0-1-1,-1 1 0,1-1 0,0 1 1,-1-1-1,1 1 0,-1 0 0,1-1 1,0 1-1,-1 0 0,1-1 0,-1 1 1,1 0-1,-1-1 0,1 1 0,-1 0 1,1 0-1,-2-1 0,0 1 0,0 0-1,0 0 0,0 1 0,0-1 1,-1 0-1,1 1 0,0-1 1,0 1-1,0 0 0,0-1 0,0 1 1,-2 2-1,-3 1-7,1 0-1,0 1 0,0-1 1,0 1-1,0 1 1,1-1-1,0 1 1,0 0-1,0 0 1,1 0-1,0 1 1,-5 12-1,4-9 2,1 0-1,0 1 1,0 0-1,2 0 1,-1 0-1,1 0 1,-1 23-1,3-32-92,0 1 0,0-1 0,1 0 0,-1 1 0,0-1-1,1 1 1,-1-1 0,1 0 0,0 1 0,0-1 0,0 0 0,0 0 0,0 0-1,0 0 1,1 0 0,-1 0 0,1 0 0,-1 0 0,1 0 0,0-1 0,0 1-1,4 2 1,-3-2-288,1-1-1,0 1 0,0-1 0,0 0 0,0 0 1,0 0-1,0 0 0,0-1 0,0 0 1,0 1-1,0-2 0,0 1 0,5-1 0,35-8-7745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7.213"/>
    </inkml:context>
    <inkml:brush xml:id="br0">
      <inkml:brushProperty name="width" value="0.025" units="cm"/>
      <inkml:brushProperty name="height" value="0.025" units="cm"/>
    </inkml:brush>
  </inkml:definitions>
  <inkml:trace contextRef="#ctx0" brushRef="#br0">193 5 10346,'0'0'13746,"-8"-2"-13303,4 1-403,0 0 0,0 1-1,0-1 1,0 1-1,0 0 1,0 0 0,0 1-1,0-1 1,0 1 0,1 0-1,-1 0 1,0 0 0,-4 2-1,0 1 58,1 0 0,0 0 0,0 1 0,1 0 0,-1 0 0,-9 11-1,5-5 450,1 1 0,-18 26 0,25-35-471,1 0 0,0 0-1,0 1 1,1-1 0,-1 1 0,1-1 0,-1 1-1,1-1 1,0 1 0,1 0 0,-1-1 0,1 1-1,-1 0 1,1 0 0,0 0 0,0-1 0,1 1-1,0 4 1,0-7-74,0-1-1,-1 1 1,1 0 0,0-1-1,0 1 1,0-1-1,0 1 1,0-1-1,0 1 1,0-1 0,0 0-1,0 1 1,0-1-1,0 0 1,0 0-1,0 0 1,0 0 0,0 0-1,0 0 1,1 0-1,-1 0 1,0 0-1,0 0 1,0-1 0,0 1-1,0 0 1,1-1-1,30-10 48,-13-1-220,0 0 0,0-1 0,-1 0 0,-1-2 0,-1 0 0,0-1 0,-1-1 0,14-19 0,-49 92 49,15-43 183,0 0 1,0 1-1,2 0 0,-1 0 0,2-1 0,0 2 0,0 14 0,2-29-56,0 1 1,0-1-1,0 1 1,0-1-1,0 1 1,1-1 0,-1 0-1,0 1 1,0-1-1,0 1 1,1-1-1,-1 0 1,0 1-1,1-1 1,-1 0-1,0 1 1,0-1-1,1 0 1,-1 0-1,1 1 1,-1-1-1,0 0 1,1 0-1,-1 0 1,1 1-1,-1-1 1,0 0-1,1 0 1,-1 0-1,1 0 1,-1 0-1,1 0 1,-1 0-1,0 0 1,1 0 0,-1 0-1,1 0 1,-1 0-1,1 0 1,0-1-1,20-4 99,-9-2-66,0-1-1,-1 0 0,0 0 1,13-14-1,34-24 6,-54 43-45,0 0 0,1 0-1,0 1 1,-1 0-1,1 0 1,0 0 0,0 0-1,0 1 1,1 0-1,7-1 1,-11 2-1,-1 0 0,1 1 0,0-1 0,-1 0 0,1 1 0,-1-1 0,1 1-1,-1-1 1,0 1 0,1 0 0,-1 0 0,0 0 0,1-1 0,-1 1 0,0 1 0,0-1 0,0 0 0,0 0 0,0 0 0,0 0 0,0 1-1,0-1 1,0 0 0,0 1 0,-1-1 0,1 1 0,0 2 0,12 54 111,-3-14 55,-9-43-149,-1 0-1,1-1 1,-1 1 0,1 0-1,-1 0 1,1-1 0,0 1-1,-1 0 1,1-1 0,0 1 0,-1-1-1,1 1 1,0-1 0,0 1-1,0-1 1,0 0 0,-1 1-1,1-1 1,0 0 0,0 0 0,0 0-1,0 0 1,0 1 0,0-1-1,0 0 1,0-1 0,0 1-1,0 0 1,-1 0 0,1 0 0,0 0-1,0-1 1,0 1 0,0 0-1,0-1 1,-1 1 0,1-1 0,0 1-1,0-1 1,1 0 0,35-29 217,-32 26-207,14-14-157,-8 7 106,0 2 1,0-1-1,14-8 0,-22 16-353,1 0 0,0 0 0,-1 1-1,1-1 1,0 1 0,0 0 0,0 0-1,0 0 1,6 0 0,-10 1 351,1-1-184,-1 1 1,1 0-1,-1 0 0,1 0 1,0 0-1,-1 0 1,1 0-1,-1 0 0,1 0 1,-1 0-1,1 0 1,-1 0-1,1 0 0,-1 1 1,1-1-1,-1 0 1,1 0-1,-1 0 0,1 1 1,-1-1-1,1 0 1,-1 1-1,1-1 0,-1 0 1,0 1-1,1-1 1,-1 1-1,1-1 0,-1 0 1,0 1-1,0-1 1,1 1-1,-1 0 0,3 11-5049</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8.522"/>
    </inkml:context>
    <inkml:brush xml:id="br0">
      <inkml:brushProperty name="width" value="0.025" units="cm"/>
      <inkml:brushProperty name="height" value="0.025" units="cm"/>
    </inkml:brush>
  </inkml:definitions>
  <inkml:trace contextRef="#ctx0" brushRef="#br0">118 63 16143,'0'0'4538,"-2"8"-3668,-38 129 981,-29 117 4065,67-242-5764,0 1 0,0 0-1,1 0 1,1 22-1,0-35-145,0 1 0,0 0-1,1 0 1,-1-1-1,0 1 1,0 0 0,1 0-1,-1-1 1,0 1-1,1 0 1,-1 0 0,0-1-1,1 1 1,-1-1-1,1 1 1,-1 0 0,1-1-1,0 1 1,-1-1-1,1 1 1,-1-1 0,1 1-1,0-1 1,-1 0-1,1 1 1,0-1 0,0 0-1,-1 1 1,1-1-1,0 0 1,0 0 0,0 0-1,-1 0 1,1 0 0,0 0-1,0 0 1,-1 0-1,1 0 1,0 0 0,0 0-1,0 0 1,-1-1-1,1 1 1,0 0 0,1-1-1,0 0 15,1 0-1,-1 0 1,0 0 0,1-1-1,-1 1 1,0 0-1,0-1 1,0 0 0,0 1-1,0-1 1,0 0-1,2-4 1,0-2 6,-1 1-1,-1-2 1,0 1-1,0 0 1,0 0-1,-1 0 1,0-1 0,-1 1-1,0-1 1,-1-11-1,0 15-62,1-1 0,-1 0 0,0 0-1,-1 0 1,1 1 0,-1-1-1,0 1 1,-1-1 0,1 1 0,-1 0-1,0 0 1,0 0 0,-1 0 0,1 0-1,-7-5 1,-4 4-301,10 16 31,4-8 287,0 0 0,1 0 0,-1 0-1,1 0 1,-1 0 0,1 0 0,-1 0 0,1 0-1,0 0 1,0 0 0,0-1 0,3 4-1,0-2-50,0 1 0,0-1-1,0-1 1,1 1 0,0-1-1,-1 1 1,1-1 0,0 0 0,0-1-1,0 0 1,0 1 0,0-1-1,1-1 1,-1 1 0,0-1-1,0 0 1,0 0 0,1-1-1,-1 1 1,9-3 0,-2 0-183,0 0 1,0-1 0,0 0 0,0-1 0,-1 0-1,0-1 1,17-11 0,27-33 252,-52 47 24,0-1 1,1 1 0,-2-1 0,1 0-1,0 0 1,-1 0 0,0 0 0,0-1-1,0 1 1,-1 0 0,1-1 0,-1 0-1,1-6 1,-33 41 990,25-23-788,-1 1 94,1 1 0,-1-1 0,1 1 1,1 0-1,0 1 0,0-1 0,1 1 0,0 0 0,-4 18 1,16-31-140,12-14-237,-1-2-1,-1 0 1,25-35 0,-3 5-536,-40 48 583,0 1 0,0 0 0,0-1 0,0 1 0,0 0 0,0 0 0,1-1 0,-1 1 0,0 0 0,0 0 0,0 0 0,0-1 0,1 1 0,-1 0 0,0 0 0,0 0 0,0-1 0,1 1-1,-1 0 1,0 0 0,0 0 0,1 0 0,-1 0 0,0 0 0,0-1 0,1 1 0,-1 0 0,0 0 0,0 0 0,1 0 0,-1 0 0,0 0 0,1 0 0,-1 0 0,0 0 0,0 0 0,1 0 0,-1 0 0,0 1-1,0-1 1,1 0 0,-1 0 0,0 0 0,0 0 0,1 0 0,-1 0 0,0 1 0,0-1 0,0 0 0,1 0 0,-1 0 0,0 1 0,3 20-713,-7 29-223,1-30 979,1-11 23,0 0 1,1 0-1,0 1 0,1-1 0,0 1 0,1-1 0,1 12 0,-1-20-47,-1 0 0,0 0 0,1 0 0,0 0 0,-1-1 0,1 1 0,0 0 0,-1 0 0,1 0 0,0-1 0,0 1 0,-1 0 0,1-1 0,0 1 0,0 0 0,0-1 0,0 0 0,0 1 0,0-1 0,0 1 0,0-1 0,0 0 0,0 0 0,0 0 0,0 1 0,0-1 0,1 0 0,-1 0 0,0 0 0,0-1 0,0 1 0,0 0 0,0 0 0,0-1 0,0 1 0,1-1 0,3-1 27,0 1 1,0-1-1,0 0 0,-1-1 0,1 1 0,6-5 0,18-18 62,-1-2-1,-1 0 0,44-59 1,-29 27 43,38-72 0,-69 109-308,-11 22 156,-1 0 1,1 0 0,0 0-1,0 0 1,0 0 0,0 0-1,0 0 1,0 1 0,0-1-1,0 0 1,0 0 0,0 0-1,0 0 1,0 0 0,0 0-1,-1 0 1,1 0 0,0 0-1,0 0 1,0 0 0,0 0-1,0 0 1,0 0 0,0 0-1,0 0 1,0 0 0,0 0-1,0 0 1,-1 0 0,1-1-1,0 1 1,0 0 0,0 0-1,0 0 1,0 0 0,0 0-1,0 0 1,0 0 0,0 0 0,-26 34-258,-7 11 219,-40 58 248,66-91-59,0 1 1,0 0-1,1 0 1,1 1 0,0 0-1,-3 17 1,7-30-137,0 1 1,1-1-1,0 1 1,-1 0 0,1-1-1,0 1 1,0-1-1,0 1 1,0 0-1,0-1 1,0 1 0,0 0-1,1-1 1,-1 1-1,0-1 1,1 1-1,-1-1 1,1 1 0,0-1-1,0 1 1,-1-1-1,1 1 1,0-1-1,0 0 1,0 0 0,1 1-1,-1-1 1,0 0-1,0 0 1,0 0-1,1 0 1,-1-1 0,1 1-1,-1 0 1,1 0-1,-1-1 1,1 1-1,-1-1 1,1 1 0,-1-1-1,1 0 1,0 0-1,-1 0 1,1 1-1,0-2 1,-1 1 0,1 0-1,-1 0 1,3-1-1,4 0 8,1 0 0,-1-1 0,0 0 0,1-1 0,-1 0 0,0 0 0,0-1 0,9-5 0,6-8-63,-1-1 1,-1 0-1,0-2 1,-2 0-1,0-1 1,-1-1-1,-2-1 1,0 0-1,-1-1 1,21-48-1,-25 43-95,-11 28 110,1-1-1,-1 1 0,1 0 0,-1 0 1,0-1-1,0 1 0,1 0 1,-1-1-1,0 1 0,0 0 0,0-1 1,0 1-1,0 0 0,-1-1 0,1 1 1,0 0-1,-1 0 0,1-1 0,-1 0 1,0 2 15,0 0 1,-1 0-1,1 0 1,0 0 0,0 1-1,0-1 1,0 0-1,0 1 1,0-1-1,0 1 1,0-1 0,0 1-1,0 0 1,0-1-1,0 1 1,0 0-1,0 0 1,0 0 0,1-1-1,-1 1 1,0 0-1,1 0 1,-1 0-1,0 1 1,-21 29-61,20-29 64,-64 109 918,58-97-659,2 1-1,0-1 1,1 1-1,1 0 1,0 1-1,-2 18 1,5-32-239,1-1 0,-1 1 0,1-1 1,0 1-1,0 0 0,-1-1 0,1 1 1,1-1-1,-1 1 0,0 0 0,0-1 0,0 1 1,1 0-1,-1-1 0,1 1 0,-1-1 1,1 1-1,0-1 0,0 1 0,0-1 1,-1 0-1,1 1 0,1-1 0,-1 0 0,0 0 1,0 0-1,0 0 0,0 0 0,1 0 1,-1 0-1,1 0 0,-1 0 0,0 0 1,1-1-1,0 1 0,-1-1 0,1 1 1,-1-1-1,1 0 0,-1 1 0,1-1 0,0 0 1,-1 0-1,1 0 0,0 0 0,-1-1 1,1 1-1,2-1 0,4-1-56,0 0 0,0 0 0,0-1 0,0 0 0,-1 0-1,1-1 1,-1 0 0,11-8 0,36-42-1106,-24 22 458,-32 75 545,0-34 215,-8 54 476,10-59-452,-1 1-1,1 0 0,0-1 1,0 1-1,1 0 0,-1-1 1,1 1-1,0-1 1,1 1-1,-1-1 0,3 5 1,-3-7-66,0-1 0,0 0 1,0 1-1,1-1 0,-1 0 1,0 0-1,1 0 0,-1 0 1,1 0-1,0 0 1,-1-1-1,1 1 0,0 0 1,-1-1-1,1 1 0,0-1 1,0 0-1,-1 1 0,1-1 1,0 0-1,0 0 0,0 0 1,-1 0-1,1-1 0,0 1 1,0 0-1,-1-1 0,4 0 1,1-1 22,0 0-1,-1 0 1,1 0-1,0-1 1,-1 0 0,11-7-1,27-30 49,-35 30-395,1 1-1,1 0 0,0 1 1,0 0-1,17-9 0,-27 17 286,0 0 0,1 0 0,-1 0 0,0 0 0,0 0 0,1 0 0,-1 0 0,0 0 0,1 0 1,-1 1-1,0-1 0,0 0 0,1 0 0,-1 0 0,0 1 0,0-1 0,1 0 0,-1 0 0,0 0 0,0 1 0,0-1 0,1 0 0,-1 1 0,0-1 0,0 0 0,0 0 0,0 1 0,0-1 0,0 0 0,0 1 0,0-1 0,0 0 0,0 1 0,1-1 0,-2 0 0,1 1 0,0-1 0,0 0 0,0 0 0,0 1 0,0-1 0,0 0 0,0 1 0,0-1 0,0 0 0,0 1 0,-1-1 0,1 0 0,-4 20 105,-10 16-603,-1 1-4328,13-34 11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8.851"/>
    </inkml:context>
    <inkml:brush xml:id="br0">
      <inkml:brushProperty name="width" value="0.025" units="cm"/>
      <inkml:brushProperty name="height" value="0.025" units="cm"/>
    </inkml:brush>
  </inkml:definitions>
  <inkml:trace contextRef="#ctx0" brushRef="#br0">32 5 22069,'-9'-4'2530,"-1"4"-1665,0 2-481,7 10-127,3 3-193,0 0-64,9 0-417,6-2-1793,6-2-1858,-4-4-2818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49.256"/>
    </inkml:context>
    <inkml:brush xml:id="br0">
      <inkml:brushProperty name="width" value="0.025" units="cm"/>
      <inkml:brushProperty name="height" value="0.025" units="cm"/>
    </inkml:brush>
  </inkml:definitions>
  <inkml:trace contextRef="#ctx0" brushRef="#br0">292 308 16239,'-6'12'1127,"-9"23"608,1 0 0,2 1 0,1 0 0,2 1 0,-6 55 0,14-75-1419,-1 1 0,-1-1 1,0 0-1,-1 0 0,-8 21 1,7-28-199,0-1 1,0 1 0,-1-1 0,0 0-1,-1-1 1,1 1 0,-2-1 0,1-1-1,-16 12 1,-21 13 171,41-31-248,1 1 0,0-1 1,-1 0-1,1 1 0,-1-1 1,0-1-1,1 1 0,-1 0 1,0-1-1,1 1 0,-1-1 1,0 0-1,0 1 0,1-2 1,-1 1-1,0 0 1,-5-1-1,7-1-53,0 1 0,0 0 0,0 0 0,1-1 0,-1 1 0,0 0 0,0-1 1,1 1-1,-1-1 0,1 1 0,0-1 0,-1 1 0,1-1 0,0 1 0,0-1 0,0 1 0,0-1 0,0 0 0,0 1 1,0-1-1,0 1 0,1-1 0,-1 1 0,2-3 0,11-40-586,15-19 175,4 2 1,57-85 0,94-104-959,-47 69-1614,-134 179 3004,5-8 231,0-1 1,0 1-1,-1-1 1,7-16 0,-51 79 1994,-49 97-1133,73-122-605,1 1 1,2 0-1,-14 49 1,24-73-463,0-1 0,0 1 0,1 0 0,-1-1 0,1 1 0,0 0 0,0 0 0,0-1 0,0 1 0,1 0 0,1 5 0,-2-8-39,1 0 1,0 0-1,0 0 1,0 0-1,0 0 1,0 0-1,0-1 1,1 1-1,-1 0 1,0 0-1,0-1 1,0 1-1,1-1 1,-1 1-1,0-1 1,1 0-1,-1 1 1,0-1-1,1 0 1,-1 0-1,0 0 1,1 0-1,-1 0 1,1 0-1,-1-1 1,0 1-1,1 0 1,-1-1-1,0 1 1,0-1-1,1 1 1,-1-1-1,2-1 1,6-1-134,1-2-1,-1 1 1,-1-1 0,1 0 0,-1-1 0,0 0 0,0 0 0,7-8 0,58-66-768,-44 45 967,-6 6-144,10-13-456,-8 23-6719,-34 19-3992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0.738"/>
    </inkml:context>
    <inkml:brush xml:id="br0">
      <inkml:brushProperty name="width" value="0.025" units="cm"/>
      <inkml:brushProperty name="height" value="0.025" units="cm"/>
    </inkml:brush>
  </inkml:definitions>
  <inkml:trace contextRef="#ctx0" brushRef="#br0">1 416 21620,'0'0'4442,"8"4"-2787,-2-2-1647,-1 0 1,1 0-1,-1 0 0,1-1 1,0 1-1,0-2 0,0 1 1,0-1-1,0 1 0,0-1 1,-1-1-1,1 1 0,0-1 1,0-1-1,6-1 0,9-5-3620,-2 0 0,37-23 0,-50 28 2723,0-1 1,-1 0-1,0 0 1,0 0-1,0-1 1,0 0-1,-1 0 1,0 0-1,0 0 1,0-1-1,0 1 1,-1-1-1,5-11 1,-18 38 14917,-5 4-8944,9-17-4391,1 0 1,0 0-1,1 1 1,0 0-1,-6 17 1,14-27-664,-1 0-1,1 0 1,-1 0 0,1-1 0,-1 1 0,1-1 0,-1 0-1,4-3 1,2-3-270,0 0-1,-1 0 0,0-1 0,0 0 1,-1-1-1,0 1 0,-1-1 0,0-1 1,0 1-1,7-22 0,-30 81 119,13-40 371,1 1 1,-1-1 0,1 1-1,1 0 1,-2 13 0,3-20-199,1 0 1,0-1 0,-1 1 0,1 0-1,0-1 1,1 1 0,-1 0-1,0-1 1,1 1 0,0 0 0,-1-1-1,1 1 1,0-1 0,0 1 0,1-1-1,-1 0 1,0 1 0,4 3-1,-3-5-46,0 0 1,0 0-1,0 0 0,1-1 0,-1 1 0,0-1 0,0 1 0,1-1 0,-1 0 0,0 1 0,0-1 0,1 0 1,-1-1-1,0 1 0,1 0 0,-1-1 0,0 1 0,0-1 0,0 0 0,1 0 0,-1 0 0,0 0 0,3-2 1,24-13-785,0-1 1,-1-1 0,29-25-1,44-29 503,-99 71 172,0-1-1,0 1 1,1 0-1,-1-1 1,1 1-1,-1 0 1,1 1-1,0-1 1,-1 0-1,1 1 1,3-1-1,-5 1 93,-1 0 0,1 0-1,-1 0 1,1 1-1,-1-1 1,1 0-1,-1 0 1,1 0 0,-1 1-1,1-1 1,-1 0-1,1 1 1,-1-1 0,0 0-1,1 1 1,-1-1-1,0 1 1,1-1 0,-1 1-1,0-1 1,1 0-1,-1 1 1,0-1 0,0 1-1,0-1 1,1 1-1,-1-1 1,0 1 0,0 0-1,0-1 1,0 1-1,0-1 1,0 1 0,-1 8 323,0 0 0,-1-1 1,1 1-1,-2-1 0,-4 12 1,-2 13 2538,9-33-2824,0 0 0,0 1-1,0-1 1,0 0-1,0 1 1,0-1 0,0 0-1,1 1 1,-1-1 0,0 0-1,0 0 1,0 1 0,0-1-1,1 0 1,-1 0 0,0 1-1,0-1 1,1 0 0,-1 0-1,0 0 1,0 1 0,1-1-1,-1 0 1,0 0 0,1 0-1,-1 0 1,0 0-1,0 0 1,1 0 0,-1 1-1,0-1 1,1 0 0,-1 0-1,0 0 1,1 0 0,-1 0-1,0 0 1,1-1 0,-1 1-1,0 0 1,1 0 0,-1 0-1,0 0 1,0 0 0,1 0-1,-1-1 1,18-4 103,2-8-347,-1-1 1,0 0-1,-2-2 1,1 0-1,25-31 0,-12 13-544,33-35-85,60-83 0,-208 286 1097,2 7 3153,75-127-3043,1 1 0,0 0 0,1 0 0,0 0-1,2 1 1,0 0 0,0-1 0,0 18 0,3-33-356,0 1 0,0 0 1,0-1-1,-1 1 0,1-1 1,0 1-1,0 0 1,0-1-1,0 1 0,0-1 1,0 1-1,0 0 1,0-1-1,1 1 0,-1 0 1,0-1-1,0 1 0,0-1 1,1 1-1,-1-1 1,0 1-1,1-1 0,-1 1 1,0-1-1,1 1 1,-1-1-1,0 1 0,1-1 1,-1 1-1,1-1 1,-1 0-1,1 1 0,-1-1 1,1 0-1,0 0 0,-1 1 1,1-1-1,-1 0 1,1 0-1,-1 0 0,1 1 1,0-1-1,-1 0 1,1 0-1,-1 0 0,1 0 1,0 0-1,-1 0 0,1-1 1,0 1-1,-1 0 1,1 0-1,1-1-19,0 0 1,0 0-1,0 0 0,-1 0 1,1-1-1,0 1 0,-1 0 0,1-1 1,-1 1-1,0-1 0,1 1 1,-1-1-1,0 0 0,1-2 1,0-2-49,0-1 0,0 1 0,-1-1 0,0 1 0,0-1 1,0 0-1,-1 0 0,0 1 0,-1-1 0,0 0 0,0 0 1,0 1-1,0-1 0,-1 1 0,0-1 0,-1 1 0,-3-6 1,2 2-161,-1 1 1,0 0-1,-1 0 0,0 0 1,-1 1-1,0 0 1,0 0-1,0 1 1,-1 0-1,-11-8 1,19 14 242,-1 1 0,1 0 0,0 0 1,0 0-1,0-1 0,-1 1 0,1 0 1,0 0-1,0 0 0,-1 0 1,1 0-1,0-1 0,-1 1 0,1 0 1,0 0-1,0 0 0,-1 0 0,1 0 1,0 0-1,-1 0 0,1 0 1,0 0-1,-1 0 0,1 0 0,0 0 1,0 0-1,-1 0 0,1 0 0,0 1 1,-1-1-1,1 0 0,0 0 0,0 0 1,-1 0-1,1 1 0,0-1 1,0 0-1,-1 0 0,1 0 0,0 1 1,0-1-1,0 0 0,-1 0 0,1 1 1,0-1-1,0 0 0,0 0 0,0 1 1,0-1-1,0 0 0,0 1 1,-1 24 1297,15 26 158,-12-46-1484,1-1 0,0 0 0,1-1 0,-1 1 0,1 0 0,-1-1 0,1 0 0,0 0 0,0 0 0,1 0-1,-1-1 1,1 0 0,-1 1 0,1-2 0,6 3 0,-2-2 56,0 0 0,0-1 0,-1 0 0,1-1 0,0 0-1,0 0 1,0-1 0,11-2 0,-5 0-341,-1 0-1,0-2 1,-1 1 0,1-2 0,-1 0-1,0 0 1,0-1 0,-1-1-1,0 0 1,18-16 0,-38 24 1728,4-1-1438,-1 1 0,1 0 0,0 0 0,-1 0 0,1 1 0,-1-1 0,1 1 0,0 0-1,-1 0 1,1 1 0,0-1 0,-5 4 0,6-3 61,0 1 0,0 0-1,1 0 1,-1 1 0,1-1 0,0 1-1,0-1 1,0 1 0,0 0-1,1-1 1,-1 1 0,1 0 0,0 0-1,0 0 1,1 0 0,-1 0-1,1 0 1,0 0 0,0 6 0,1-9-50,0 0 0,0 0 0,0 0 0,0 0 0,0 0 0,1 0 0,-1 0 0,0 0 0,0-1 1,1 1-1,-1 0 0,0-1 0,1 1 0,-1-1 0,1 0 0,-1 1 0,1-1 0,-1 0 0,1 0 0,-1 0 0,1 0 1,-1 0-1,1 0 0,-1 0 0,3-1 0,43-5 123,-23-1-556,-1-1 1,34-18-1,-40 18 95,0-1 0,1 2 0,1 0-1,-1 2 1,30-6 0,-48 11 329,1-1 0,0 1-1,-1 0 1,1 0 0,0 0-1,-1 0 1,1 0-1,-1 0 1,1 0 0,0 0-1,-1 0 1,1 0 0,0 1-1,-1-1 1,1 0 0,-1 0-1,1 1 1,0-1 0,-1 0-1,1 1 1,-1-1 0,1 0-1,-1 1 1,1-1 0,-1 1-1,1-1 1,-1 1 0,0-1-1,1 1 1,-1-1-1,0 1 1,1 1 0,-3 23 549,-25 32 553,24-51-1108,-2 2 86,3-4 23,-1-1 0,1 1 0,0 0 0,0 0 0,0 0 0,1 0 0,-1 1 0,1-1 0,0 0 1,0 1-1,1-1 0,-1 9 0,4-12-100,1 0 1,-1-1-1,0 1 0,1-1 1,-1 0-1,1 0 1,-1 0-1,1 0 0,-1-1 1,5 0-1,2-2-463,1-1-1,-1 0 1,-1 0 0,1-1-1,-1-1 1,15-9-1,-16 8-199,1 1 1,1 1-1,-1 0 0,1 0 0,0 1 0,17-6 0,-26 10 669,-1 0-1,0-1 1,1 1-1,-1 0 1,0 0-1,1 0 0,-1 0 1,0 0-1,1 0 1,-1 0-1,0 0 1,1 0-1,-1 0 1,1 0-1,-1 0 1,0 0-1,1 0 1,-1 0-1,0 0 1,1 0-1,-1 0 1,0 0-1,1 1 1,-1-1-1,0 0 1,1 0-1,-1 0 1,0 1-1,1-1 1,-1 0-1,0 0 1,0 1-1,1-1 1,-1 0-1,0 1 1,1-1-1,-7 14 157,-19 13-1546,23-26 755,-1 1 0,0-1-1,-1 1 1,1-1 0,0 0 0,0 0 0,0-1-1,-1 1 1,-3 0 0,-13-1-869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1.462"/>
    </inkml:context>
    <inkml:brush xml:id="br0">
      <inkml:brushProperty name="width" value="0.025" units="cm"/>
      <inkml:brushProperty name="height" value="0.025" units="cm"/>
    </inkml:brush>
  </inkml:definitions>
  <inkml:trace contextRef="#ctx0" brushRef="#br0">20 1 11018,'2'7'12304,"-4"16"-9656,-7 22-2487,6-32-11,0 0-1,1 0 1,-1 21-1,4-33-151,-1-1 0,0 1-1,0 0 1,1-1 0,-1 1 0,0-1-1,1 1 1,-1-1 0,0 1-1,1 0 1,-1-1 0,1 0 0,-1 1-1,1-1 1,-1 1 0,1-1-1,-1 0 1,1 1 0,0-1 0,-1 0-1,1 1 1,-1-1 0,1 0-1,0 0 1,-1 0 0,1 0 0,0 1-1,-1-1 1,1 0 0,0 0-1,-1 0 1,1 0 0,0-1 0,-1 1-1,1 0 1,0 0 0,-1 0-1,2-1 1,28-6 38,-18 1-120,0-1 1,0-1-1,0 0 1,-1 0-1,0-1 1,-1 0-1,0-1 1,0 0-1,-1-1 1,-1 0-1,0-1 1,0 1-1,6-14 1,-16 43 50,-5 26-1461,5-17-5729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5.677"/>
    </inkml:context>
    <inkml:brush xml:id="br0">
      <inkml:brushProperty name="width" value="0.025" units="cm"/>
      <inkml:brushProperty name="height" value="0.025" units="cm"/>
    </inkml:brush>
  </inkml:definitions>
  <inkml:trace contextRef="#ctx0" brushRef="#br0">131 1 11915,'-12'43'6045,"0"37"-3208,4 56-1383,8-133-1278,-1-2-164,1 0 0,0 0 0,0 0 0,0 0 0,-1 0 0,1 0 0,0 0 0,0 0 1,0 0-1,0 0 0,1 0 0,-1-1 0,0 1 0,0 0 0,0 0 0,1 0 1,-1 0-1,1 0 0,-1 0 0,0-1 0,1 1 0,0 0 0,-1 0 0,1-1 0,-1 1 1,1 0-1,0-1 0,-1 1 0,1 0 0,0-1 0,0 1 0,0-1 0,-1 1 1,1-1-1,0 0 0,0 1 0,0-1 0,0 0 0,0 0 0,0 1 0,0-1 0,-1 0 1,1 0-1,0 0 0,0 0 0,0 0 0,0-1 0,0 1 0,0 0 0,0 0 1,0 0-1,0-1 0,0 1 0,-1-1 0,1 1 0,0 0 0,0-1 0,0 1 0,0-2 1,10-4 29,0 0 0,0-1 0,14-13 0,-18 15 2,34-30-83,-28 23-167,-1 0 0,2 1 0,-1 1-1,2 0 1,-1 1 0,1 1 0,1 0-1,27-10 1,-42 17 193,0 1 0,0 0 1,0 0-1,0 0 0,0 0 0,1 0 1,-1 0-1,0 0 0,0 0 0,0 0 1,0 1-1,0-1 0,0 0 0,1 1 1,-1-1-1,0 1 0,0-1 0,0 1 1,0-1-1,-1 1 0,1 0 0,0-1 1,0 1-1,0 0 0,0 0 0,1 2 1,-1 0 46,1 0 0,0 0 0,-1 0 0,0 1 0,0-1 0,0 0 0,0 1 0,-1-1 0,1 5 0,0 7 356,-1 0-1,-1 0 0,-3 22 0,1-25-61,-1 1-1,0 0 0,-1-1 0,0 0 0,0 0 0,-2-1 1,1 1-1,-2-1 0,1-1 0,-2 1 0,1-1 0,-1-1 1,-1 0-1,0 0 0,-14 10 0,14-12-136,-1 1 0,1-2 0,-2 1 0,1-1 0,-1-1 0,1 0 0,-1-1 0,-1 0 0,1-1 0,-1-1 0,1 1 0,-1-2 0,0 0 0,1 0 0,-24-3 0,30 0-246,1 1 1,0-1-1,-1 0 0,1 0 1,0-1-1,1 1 0,-1-1 1,0 0-1,1-1 0,-1 1 1,1-1-1,0 0 0,0 0 1,1 0-1,-1 0 0,1-1 1,0 1-1,0-1 1,0 0-1,-3-10 0,8 14-245,-1 0 0,1 0-1,0 0 1,0 0 0,0 1-1,0-1 1,0 1 0,0-1-1,0 1 1,0 0 0,0 0-1,0 0 1,0 0 0,0 0-1,0 0 1,4 1 0,-1-1-312,8 0-331,3 1-745,-1-1 1,1-1 0,-1-1 0,16-3-1,10-8-4926</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6.143"/>
    </inkml:context>
    <inkml:brush xml:id="br0">
      <inkml:brushProperty name="width" value="0.025" units="cm"/>
      <inkml:brushProperty name="height" value="0.025" units="cm"/>
    </inkml:brush>
  </inkml:definitions>
  <inkml:trace contextRef="#ctx0" brushRef="#br0">3 86 13196,'0'0'2424,"-1"-8"-363,1 5-1922,-1 1 1,1-1 0,-1 1-1,1-1 1,0 0 0,0 1-1,1-1 1,-1 0-1,0 1 1,1-1 0,-1 1-1,1-1 1,0 1 0,0-1-1,0 1 1,0 0 0,1-1-1,-1 1 1,1 0 0,-1 0-1,1 0 1,0 0-1,-1 0 1,1 0 0,0 0-1,0 1 1,0-1 0,1 1-1,-1-1 1,0 1 0,1 0-1,-1 0 1,1 0-1,-1 0 1,1 1 0,-1-1-1,4 0 1,-2 0-109,0 1 0,-1-1 0,1 1 0,0-1 0,0 1 0,0 1 0,-1-1 0,1 0 0,0 1 0,0 0 0,-1 0 0,1 0 0,0 0 0,-1 0 0,0 1 0,1 0 0,-1 0 0,0 0 0,1 0 0,-1 0 1,-1 1-1,1-1 0,0 1 0,0 0 0,-1-1 0,3 5 0,-3-2 40,1 0-1,-1 0 1,0 0 0,0 1 0,0-1 0,-1 1 0,0-1 0,0 1 0,0 0 0,-1-1 0,0 1 0,0 0 0,0-1-1,-1 1 1,0 0 0,0-1 0,-3 8 0,0 0 264,-2-1 0,0-1-1,0 1 1,-1-1 0,0 0 0,-1 0-1,-18 17 1,13-13 200,1 0-1,-17 27 0,29-42-535,0 1 0,0-1 1,-1 0-1,1 0 0,0 0 0,0 1 0,0-1 0,0 0 0,0 0 0,0 0 0,0 1 0,0-1 0,0 0 0,0 0 0,0 0 0,0 1 0,0-1 0,0 0 0,0 0 0,0 0 0,0 1 0,0-1 0,0 0 0,1 0 0,-1 0 0,0 1 0,0-1 0,0 0 0,0 0 0,0 0 0,0 0 0,1 1 0,-1-1 0,0 0 0,0 0 0,0 0 0,1 0 0,-1 0 0,0 0 0,0 0 0,0 1 0,0-1 0,1 0 0,15 2-4,19-3 43,0-5-7,0-2 0,40-13 0,17-11-4966,-91 32 4667,-1 0-1,1-1 1,0 1-1,-1 0 1,1 0 0,0 0-1,-1-1 1,1 1 0,0 0-1,-1-1 1,1 1 0,-1-1-1,1 1 1,-1-1 0,1 1-1,-1-1 1,1 1-1,-1-1 1,1 1 0,-1-1-1,0 0 1,1 1 0,-1-1-1,0 0 1,1 0 0,-1-7-5146</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6.487"/>
    </inkml:context>
    <inkml:brush xml:id="br0">
      <inkml:brushProperty name="width" value="0.025" units="cm"/>
      <inkml:brushProperty name="height" value="0.025" units="cm"/>
    </inkml:brush>
  </inkml:definitions>
  <inkml:trace contextRef="#ctx0" brushRef="#br0">1 49 9161,'0'0'9705,"70"-4"-9609,-29-4-192,3-1-1698,0-1-1409,-5 2-865,-3-1-3779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6.873"/>
    </inkml:context>
    <inkml:brush xml:id="br0">
      <inkml:brushProperty name="width" value="0.025" units="cm"/>
      <inkml:brushProperty name="height" value="0.025" units="cm"/>
    </inkml:brush>
  </inkml:definitions>
  <inkml:trace contextRef="#ctx0" brushRef="#br0">189 183 11339,'0'0'8039,"-8"2"-6971,4-1-975,1 0-1,-1 0 1,0 0-1,1 0 1,-1 0 0,1 1-1,-1 0 1,1 0-1,0 0 1,0 0 0,-1 0-1,2 0 1,-1 1-1,0 0 1,0-1-1,1 1 1,0 0 0,-1 0-1,1 1 1,0-1-1,1 0 1,-1 1 0,0-1-1,1 1 1,0-1-1,0 1 1,0 0 0,0 5-1,1-8-92,0-1 0,-1 0 0,2 1 1,-1-1-1,0 0 0,0 1 0,0-1 0,0 0 0,0 1 0,0-1 0,0 0 0,0 1 0,0-1 0,1 0 0,-1 1 0,0-1 1,0 0-1,0 0 0,1 1 0,-1-1 0,0 0 0,0 0 0,1 1 0,-1-1 0,0 0 0,1 0 0,-1 0 0,0 0 0,0 1 1,1-1-1,-1 0 0,0 0 0,1 0 0,-1 0 0,0 0 0,1 0 0,0 0 0,17-4 75,14-13 61,-5-5-151,-20 15-99,0 1-1,0 0 1,1 1-1,10-6 1,-18 11 84,1 0 0,-1 1 0,1-1 0,-1 1 1,1-1-1,-1 1 0,1-1 0,-1 1 0,1 0 1,-1-1-1,0 1 0,1-1 0,-1 1 0,0 0 1,1-1-1,-1 1 0,0 0 0,0-1 0,0 1 1,0 0-1,0 0 0,0-1 0,0 1 0,0 0 1,0-1-1,0 1 0,0 0 0,0 1 1,0 32 51,0-29-56,1 45 528,-2-1 0,-2 0-1,-2 1 1,-2-2 0,-20 70 0,-35 53 1437,50-144-1886,-1-1 0,-1 0 0,-1 0 0,-21 25 1,7-26 31,29-24-74,-1-1-1,1 0 1,-1 1-1,1-1 1,-1 0-1,1 0 1,-1 1-1,0-1 1,1 0-1,-1 0 1,1 0-1,-1 0 1,0 0-1,1 0 0,-1 0 1,1 0-1,-1 0 1,0 0-1,1 0 1,-1 0-1,1 0 1,-1-1-1,0 1 1,1 0-1,-1 0 1,1-1-1,-1 1 1,1 0-1,-1-1 1,1 1-1,-1 0 1,1-1-1,0 1 0,-1-1 1,1 1-1,-1-1 1,1 1-1,0-1 1,-1 1-1,1-1 1,0 1-1,0-1 1,0 1-1,-1-1 1,1 0-1,0 1 1,0-1-1,0 1 1,0-1-1,0 0 1,0 1-1,0-1 1,0 1-1,0-1 0,0 0 1,1 0-1,-1-10-35,0 1 0,1-1 0,1 1 0,0 0 0,0 0-1,1-1 1,0 1 0,1 1 0,0-1 0,1 1 0,7-13 0,13-17-194,38-45 1,-39 53 57,36-47-166,115-157-389,-137 179 684,-3-2-1,36-81 1,-67 129 55,0 0 0,0 0 0,-1 0 0,3-20 0,-6 29-12,1 0 0,-1 0 0,0-1-1,0 1 1,0 0 0,0 0 0,-1-1 0,1 1 0,0 0 0,0 0 0,-1-1 0,1 1 0,-1 0 0,1 0 0,-1 0 0,1 0 0,-1 0 0,0 0-1,-1-2 1,0 2-5,1 0 0,-1 1 0,1-1 0,-1 1 0,1-1 0,-1 1 0,1 0 0,-1 0 0,0-1 0,1 1 0,-1 0 0,1 0 0,-1 1 0,0-1 0,1 0 0,-1 0 0,1 1 0,-1-1 0,1 1 0,-3 1 0,-6 2-7,-1 1 1,1 1 0,1 0 0,-1 0-1,1 1 1,0 0 0,0 1 0,1 0-1,-8 9 1,-11 15 380,-25 38 1,47-63-275,-9 14 616,-23 42 1,35-58-664,-1 0 0,1 0 0,0 1 0,0-1 0,1 0 0,-1 1 0,1-1 0,1 1 0,-1-1 0,1 1 0,0-1 0,0 1 0,0 0 0,1-1 0,1 6 0,-1-9-72,0 1 0,0-1 0,1 0 0,-1 0 0,1 0-1,-1-1 1,1 1 0,0 0 0,0-1 0,0 1 0,0-1 0,0 1-1,0-1 1,0 0 0,0 0 0,0 0 0,1 0 0,-1 0 0,0-1-1,1 1 1,-1-1 0,5 1 0,61 2-3127,-53-3 1636,30-2-4761,-3-6-5460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8.512"/>
    </inkml:context>
    <inkml:brush xml:id="br0">
      <inkml:brushProperty name="width" value="0.025" units="cm"/>
      <inkml:brushProperty name="height" value="0.025" units="cm"/>
    </inkml:brush>
  </inkml:definitions>
  <inkml:trace contextRef="#ctx0" brushRef="#br0">141 349 6342,'0'0'5077,"-5"-12"-2002,-14-50 570,14 5 5559,-8 60-6828,3 7-2339,0 0 0,1 1 0,0 0 0,1 1 0,0 0 0,1 0-1,1 1 1,0 0 0,0 0 0,1 0 0,1 1 0,-5 23 0,9-36-38,0 0 1,-1 0-1,1 0 0,0-1 0,0 1 1,0 0-1,0 0 0,0 0 0,0 0 1,0 0-1,0 0 0,0 0 0,0 0 1,1 0-1,-1 0 0,0 0 0,1 0 1,-1 0-1,1 0 0,-1 0 0,1 0 1,-1-1-1,1 1 0,-1 0 0,1 0 1,0-1-1,0 1 0,-1 0 0,1-1 1,0 1-1,0-1 0,0 1 0,1 0 0,0-1 5,1 0 0,0 0 0,-1 0 0,1 0 0,0 0 0,-1-1 0,1 1 0,0-1 0,-1 0 0,1 0 0,-1 0 0,4-1 0,8-6 36,0 0 0,0 0 1,15-13-1,11-13-7,-2-1 0,43-52 0,-61 63-21,-2-1 0,0 0 0,-2-1 0,0-1 0,13-34 0,-21 34 25,-8 27-38,0 0 0,-1 1 0,1-1 0,0 0-1,0 0 1,0 0 0,-1 0 0,1 0 0,0 0 0,0 0-1,-1 0 1,1 0 0,0 0 0,0 0 0,0 0 0,-1 0-1,1 0 1,0 0 0,0 0 0,-1 0 0,1 0-1,0-1 1,0 1 0,0 0 0,-1 0 0,1 0 0,0 0-1,0 0 1,0 0 0,-1-1 0,1 1 0,0 0 0,0 0-1,0 0 1,0-1 0,0 1 0,0 0 0,-1 0 0,1 0-1,0-1 1,0 1 0,0 0 0,0 0 0,0-1 0,0 1-1,0 0 1,0 0 0,0 0 0,0-1 0,0 1 0,0 0-1,0 0 1,0-1 0,0 1 0,0 0 0,0 0-1,0 0 1,1-1 0,-1 1 0,0 0 0,0 0 0,0 0-1,0-1 1,-10 11-116,-4 8 76,2 1 1,1 1-1,0 0 0,-13 37 0,-21 92 149,43-141-98,-1 1 25,0 1 1,1 1-1,0-1 1,0 0-1,1 0 1,1 1-1,-1-1 1,2 1-1,0-1 1,3 18-1,-3-27-22,0 1-1,0-1 1,0 0-1,1 1 0,-1-1 1,0 0-1,1 0 1,-1 0-1,1 0 0,-1 0 1,1 0-1,-1 0 1,1 0-1,0-1 0,-1 1 1,1-1-1,0 1 1,0-1-1,0 0 0,-1 1 1,1-1-1,0 0 1,3-1-1,45-6 272,-39 3-247,0-1 0,0 0 0,-1-1 0,1 0 0,-1-1 0,0 0 0,-1 0 0,0-1 0,0-1 0,-1 1 0,0-1 0,0-1 0,10-16 0,-10 13-17,0 0 1,-1 0-1,-1-1 0,0 0 1,0 0-1,-2 0 1,0-1-1,0 0 0,-2 0 1,2-22-1,-3 35-22,-1 0 0,0 0 0,0 0 0,-1 0 0,1 0 0,0 0-1,-1-1 1,1 1 0,-1 0 0,0 0 0,1 0 0,-3-3 0,2 4-2,1 1 1,-1-1 0,1 1 0,-1-1 0,1 1 0,-1-1 0,0 1-1,1 0 1,-1-1 0,1 1 0,-1 0 0,0 0 0,1-1 0,-1 1-1,0 0 1,1 0 0,-1 0 0,0 0 0,0 0 0,1 0 0,-1 0-1,0 0 1,1 0 0,-1 0 0,-1 1 0,-1 0-7,-1 1 1,1-1-1,0 1 0,-1 0 1,1 0-1,0 1 0,0-1 1,1 1-1,-1-1 0,0 1 1,1 0-1,-4 6 0,-11 16 26,1 2-1,-20 43 0,30-56-12,1 1 1,0-1 0,0 1-1,2 1 1,0-1 0,0 0-1,1 16 1,2-30-6,0 0 0,0 0 1,0 0-1,0 0 0,0 0 0,0 0 0,0 0 0,1 0 1,-1 0-1,0 0 0,1 0 0,-1 0 0,1 0 0,-1 0 0,1 0 1,-1-1-1,1 1 0,0 0 0,-1 0 0,1-1 0,0 1 1,0 0-1,-1-1 0,1 1 0,0-1 0,0 1 0,0-1 0,0 1 1,1 0-1,2-1-16,-1 1 0,1-1-1,-1 1 1,1-1 0,-1 0 0,1 0 0,-1-1 0,1 1 0,3-2 0,4 0-311,1-2 1,-1 0-1,0 0 1,17-9-1,0-5-3723,35-30 0,-14 6-4446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7.218"/>
    </inkml:context>
    <inkml:brush xml:id="br0">
      <inkml:brushProperty name="width" value="0.025" units="cm"/>
      <inkml:brushProperty name="height" value="0.025" units="cm"/>
    </inkml:brush>
  </inkml:definitions>
  <inkml:trace contextRef="#ctx0" brushRef="#br0">30 14 18257,'0'0'7303,"-29"49"-6983,32-49-320,13 0 0,4-11-1249,-5-10-2210,-1-9-4036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7.885"/>
    </inkml:context>
    <inkml:brush xml:id="br0">
      <inkml:brushProperty name="width" value="0.025" units="cm"/>
      <inkml:brushProperty name="height" value="0.025" units="cm"/>
    </inkml:brush>
  </inkml:definitions>
  <inkml:trace contextRef="#ctx0" brushRef="#br0">126 260 11115,'0'0'2348,"1"-9"92,2 1-1614,-2 6-564,0-1 1,0 0-1,0 0 1,0 0-1,0 0 1,-1 0-1,1 0 1,-1 0-1,0 0 0,0 0 1,0 0-1,-1 0 1,0-4-1,1 6-166,-1 0 0,0 1 0,1-1 0,-1 0 0,0 1-1,0-1 1,1 1 0,-1-1 0,0 1 0,0 0 0,0-1 0,1 1 0,-1 0-1,0-1 1,0 1 0,0 0 0,0 0 0,0 0 0,0 0 0,0 0-1,0 0 1,1 0 0,-1 0 0,0 0 0,0 0 0,0 1 0,0-1 0,0 0-1,0 1 1,1-1 0,-1 0 0,0 1 0,0-1 0,0 1 0,-1 1-1,-29 16 410,24-11-406,0 0 0,0 1-1,1-1 1,0 1 0,0 0 0,1 1-1,0-1 1,1 1 0,0 0 0,0 0-1,1 1 1,0-1 0,-2 11 0,5-19-97,0-1 0,0 1 1,0-1-1,-1 1 0,1 0 1,0-1-1,0 1 1,1-1-1,-1 1 0,0-1 1,0 1-1,0-1 0,0 1 1,0-1-1,0 1 0,1-1 1,-1 1-1,0-1 0,1 1 1,-1-1-1,0 1 1,1-1-1,-1 1 0,0-1 1,1 0-1,-1 1 0,1-1 1,-1 0-1,1 1 0,-1-1 1,0 0-1,1 0 0,0 1 1,-1-1-1,1 0 1,-1 0-1,1 0 0,-1 0 1,1 0-1,-1 0 0,1 0 1,-1 0-1,1 0 0,-1 0 1,2 0-1,28-9 157,-10-2-40,0-1 1,-1-1-1,0-1 1,-1-1-1,19-19 1,78-91 75,-23 0 19,-127 187-67,3 2 0,3 1-1,-35 114 1,62-171-25,0-1-1,0 1 0,1 0 0,0 0 1,0 10-1,1-17-116,0 0 1,0 1-1,0-1 0,0 0 1,1 0-1,-1 0 0,0 0 0,1 0 1,-1 0-1,1 0 0,-1 0 1,1 0-1,-1 0 0,1-1 1,0 1-1,-1 0 0,1 0 0,0 0 1,-1-1-1,1 1 0,0 0 1,0-1-1,0 1 0,0-1 1,0 1-1,0-1 0,0 1 0,0-1 1,0 0-1,0 1 0,0-1 1,0 0-1,0 0 0,0 0 1,0 0-1,0 0 0,0 0 0,0 0 1,1 0-1,-1 0 0,0 0 1,0-1-1,0 1 0,0 0 1,0-1-1,1 0 0,10-3 36,-1-1-1,0 0 0,0-1 1,0 0-1,-1-1 1,0 0-1,0-1 0,0 0 1,-1 0-1,11-14 1,12-16-10,33-48 0,-4-10-123,-56 87 61,0-1-1,-1 1 1,0-1 0,0 0 0,-1 0-1,0 0 1,-1 0 0,1-18 0,-3 28 30,0 0 1,-1-1 0,1 1-1,-1 0 1,1-1 0,-1 1 0,1 0-1,-1 0 1,1 0 0,-1 0-1,1-1 1,-1 1 0,1 0-1,-1 0 1,1 0 0,-1 0 0,1 0-1,-1 0 1,1 0 0,-1 0-1,1 1 1,-1-1 0,1 0-1,-1 0 1,1 0 0,-1 0 0,1 1-1,-1-1 1,1 0 0,-1 0-1,1 1 1,0-1 0,-1 0 0,1 1-1,-1 0 1,-12 12 25,0 1 1,1 0-1,0 1 0,1 1 1,1-1-1,1 2 1,-13 27-1,-3 4 439,16-32-219,-20 39 831,27-51-1032,0 0 0,1 0 0,-1 0 0,1 0-1,0 0 1,1 0 0,-1 1 0,1-1 0,-1 0 0,1 0-1,1 6 1,0-9-68,0 0-1,-1 0 0,1 0 1,0 0-1,0 0 1,0-1-1,0 1 0,0 0 1,0-1-1,0 1 0,0 0 1,0-1-1,0 1 1,0-1-1,0 0 0,0 1 1,0-1-1,0 0 0,1 0 1,-1 1-1,0-1 0,0 0 1,0 0-1,1-1 1,-1 1-1,0 0 0,0 0 1,0 0-1,2-1 0,35-7-1504,-27 3 192,-1 0 0,0-1 0,0 1 0,0-2 0,-1 0 0,13-11 0,17-21-8667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8.258"/>
    </inkml:context>
    <inkml:brush xml:id="br0">
      <inkml:brushProperty name="width" value="0.025" units="cm"/>
      <inkml:brushProperty name="height" value="0.025" units="cm"/>
    </inkml:brush>
  </inkml:definitions>
  <inkml:trace contextRef="#ctx0" brushRef="#br0">118 1 18706,'0'0'1542,"-11"5"572,5-2-1705,-44 19 1742,47-20-1993,-1 0-1,1 0 1,-1 1-1,1-1 1,0 0-1,0 1 1,0 0-1,0 0 1,0 0-1,1 0 1,-1 0-1,-2 6 1,5-9-189,0 1 0,0-1 1,0 0-1,0 1 1,0-1-1,0 1 0,0-1 1,1 0-1,-1 1 1,0-1-1,0 1 0,0-1 1,1 0-1,-1 1 1,0-1-1,0 0 0,1 1 1,-1-1-1,0 0 1,1 0-1,-1 1 0,0-1 1,1 0-1,-1 0 1,0 0-1,1 1 0,-1-1 1,0 0-1,1 0 1,-1 0-1,1 0 0,-1 0 1,0 0-1,1 0 1,-1 0-1,1 0 0,-1 0 1,1 0-1,26 3-145,-17-2 29,0 1 70,1 1-1,-1 0 0,0 1 0,0 0 0,0 1 0,0 0 1,-1 1-1,0 0 0,0 0 0,0 1 0,-1 0 0,0 0 1,8 9-1,-13-12 81,0 0 1,0 1-1,0-1 0,0 0 1,-1 1-1,0-1 1,0 1-1,0 0 0,0 0 1,-1 0-1,1 0 1,0 9-1,-2-10 60,0 0 1,-1 0-1,1 0 1,-1-1-1,0 1 1,0 0-1,0 0 1,-1-1-1,1 1 1,-1-1-1,0 1 1,0-1-1,0 0 1,0 0-1,0 0 1,-1 0-1,0 0 1,1 0-1,-5 2 1,-1 3 91,-1-1 1,-1 0-1,1 0 1,-1-1 0,0 0-1,0-1 1,-1 0-1,0 0 1,0-1-1,0-1 1,0 0 0,-1 0-1,-20 1 1,31-4-337,0 0 0,0 0-1,0 0 1,0-1 0,0 1 0,0 0 0,0 0 0,0-1 0,0 1 0,0-1 0,0 1 0,0-1 0,0 1 0,1-1-1,-1 1 1,0-1 0,0 0 0,0 0 0,1 1 0,-1-1 0,0 0 0,1 0 0,-1 0 0,1 0 0,-1 0-1,1 1 1,-1-1 0,1 0 0,0 0 0,-1 0 0,1 0 0,0-1 0,0 1 0,0 0 0,0 0 0,0 0 0,0-1 0,-1-32-9295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9.367"/>
    </inkml:context>
    <inkml:brush xml:id="br0">
      <inkml:brushProperty name="width" value="0.025" units="cm"/>
      <inkml:brushProperty name="height" value="0.025" units="cm"/>
    </inkml:brush>
  </inkml:definitions>
  <inkml:trace contextRef="#ctx0" brushRef="#br0">229 69 13741,'0'0'8509,"-1"15"-6640,1-4-1614,-1 1 0,0-1 0,-1 0 1,0 1-1,-1-1 0,0 0 0,-1 0 0,0-1 0,-6 12 1,-27 40 930,-2-2 1,-82 96 0,166-208-2378,-3-3 0,38-62 1,-55 75 290,-1-1 1,-3 0 0,31-89 0,-66 167 1882,-27 52 0,19-43 431,-27 73 0,45-104-1302,1 0 0,0 1 0,0-1 0,1 0 0,1 1 0,1 0 0,-1-1 1,4 18-1,-3-30-107,0 0-1,0-1 1,0 1 0,0 0 0,0 0 0,0-1 0,1 1 0,-1 0 0,0-1-1,1 1 1,-1 0 0,0-1 0,1 1 0,-1-1 0,1 1 0,-1 0 0,1-1-1,-1 1 1,1-1 0,-1 1 0,1-1 0,0 0 0,-1 1 0,1-1 0,1 1-1,-2-1 6,1 0-1,-1 0 0,1-1 0,-1 1 0,1 0 0,-1 0 0,0 0 0,1-1 0,-1 1 0,1 0 0,-1-1 0,0 1 0,1 0 0,-1-1 0,0 1 0,1 0 0,-1-1 0,0 1 0,1-1 0,-1 1 0,0 0 0,0-1 0,0 1 0,1-1 0,-1 1 0,0-1 0,0 1 0,0-1 0,0 1 0,0-1 0,0 1 0,0-1 0,0 1 0,0-1 0,0 1 0,0-1 0,-1 0 0,-1-151-3569,2 156 3553,0 1 1,0-1 0,1 0-1,0 1 1,0-1 0,0 0-1,1 1 1,-1-1 0,1 0-1,0 0 1,0 0 0,1 0-1,-1 0 1,1-1 0,0 1-1,-1-1 1,2 0 0,-1 0-1,0 0 1,1 0 0,-1 0 0,1-1-1,0 1 1,0-1 0,0 0-1,7 2 1,-6-2 61,0 0 0,1-1 0,0 0 1,-1 0-1,1 0 0,0 0 0,-1-1 0,1 0 0,0 0 1,-1-1-1,1 1 0,0-1 0,-1-1 0,1 1 0,-1-1 1,1 0-1,-1 0 0,0-1 0,0 1 0,8-6 0,54-49 290,-63 54-324,-1-1 0,1 0 0,-1 0-1,0 0 1,1 0 0,-2-1 0,1 1 0,0-1-1,-1 1 1,0-1 0,0 0 0,-1 0-1,1 0 1,0-8 0,-25 39-128,22-25 108,-47 79-1,44-72 175,0 0 0,1 0 0,0 0-1,0 1 1,0-1 0,1 1 0,1 0 0,-2 11 0,4-20-160,1 0 0,-1 1-1,0-1 1,0 0 0,0 0 0,0 0-1,1 0 1,-1 0 0,0 0 0,0 0-1,0 0 1,1 0 0,-1-1 0,0 1-1,0 0 1,2-2 0,7-3 56,0-1 1,-1 0 0,1 0-1,-1-1 1,-1 0-1,16-17 1,43-56 64,-60 71-122,27-41 30,-24 35-223,-25 51-6,1-5 244,1 0-1,2 1 1,1 1 0,1 0-1,2 0 1,-6 63 0,13-95-88,0 0-1,0 0 1,0 0-1,0 0 1,0 0 0,0 0-1,0-1 1,0 1 0,1 0-1,-1 0 1,0 0-1,0 0 1,1 0 0,-1 0-1,1 0 1,-1 0 0,1 0-1,-1 0 1,1-1-1,0 1 1,-1 0 0,1 0-1,0-1 1,-1 1 0,1 0-1,0-1 1,0 1-1,0-1 1,1 1 0,1 0-160,-1-1 1,0 0 0,0 0-1,0 0 1,1 0 0,-1-1-1,0 1 1,0 0 0,0-1-1,1 0 1,-1 1 0,3-3-1,4-1-1284,0-1-1,-1 0 0,0-1 1,0 1-1,10-10 0,13-20-8642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2:59.978"/>
    </inkml:context>
    <inkml:brush xml:id="br0">
      <inkml:brushProperty name="width" value="0.025" units="cm"/>
      <inkml:brushProperty name="height" value="0.025" units="cm"/>
    </inkml:brush>
  </inkml:definitions>
  <inkml:trace contextRef="#ctx0" brushRef="#br0">156 302 15310,'-9'12'1517,"-7"11"-574,0 2 1,2-1 0,1 2-1,1 0 1,1 0 0,1 1 0,1 1-1,-6 37 1,11-13-636,4-38-26,-1 1 0,0-1-1,-1 1 1,0-1 0,-1 0 0,-1 0 0,-10 24-1,222-458-1962,-96 183 282,-104 220 1414,-2 5-5,-1-1 0,2 2 0,-1-1 0,2 1 0,0 0 0,13-14 1,-21 25-11,0-1 1,0 1-1,1 0 1,-1 0-1,0-1 1,1 1-1,-1 0 1,0-1-1,1 1 1,-1 0-1,0 0 1,1 0-1,-1 0 1,1-1-1,-1 1 1,0 0-1,1 0 1,-1 0-1,1 0 1,-1 0-1,0 0 1,1 0-1,-1 0 1,1 0-1,-1 0 1,0 0-1,1 0 1,-1 0-1,1 1 1,-1-1-1,0 0 1,1 0-1,-1 0 1,0 0-1,1 1 1,-1-1-1,0 0 1,1 0-1,-1 1 1,0-1 0,1 0-1,-1 1 1,0-1-1,0 0 1,1 1-1,-1-1 1,0 0-1,0 1 1,0-1-1,0 1 1,1-1-1,-1 0 1,0 1-1,0-1 1,0 1-1,0-1 1,0 0-1,0 1 1,0-1-1,0 1 1,0-1-1,0 0 1,0 1-1,0-1 1,-1 1-1,1-1 1,0 1-1,-1 36 113,1-33-84,-2 9 45,0-1 0,0 0-1,-1 1 1,-1-2 0,0 1 0,0 0 0,-11 19 0,-5 2 821,-28 35-1,-14 24 815,63-92-1718,0 0 0,-1 1 0,1-1-1,-1 0 1,1 0 0,0 1 0,-1-1 0,1 0 0,0 0 0,-1 0 0,1 0-1,0 0 1,-1 0 0,1 0 0,0 0 0,-1 0 0,1 0 0,0 0 0,-1 0 0,1-1-1,0 1 1,-1 0 0,2-1 0,48-26-746,-44 23 587,0 0 1,0 0-1,0 0 0,1 1 0,-1 0 1,1 0-1,0 1 0,0 0 1,0 0-1,14-2 0,-20 5 168,0 0 1,0 0-1,0 0 0,1 0 0,-1 0 0,0 0 1,0 0-1,0 0 0,0 1 0,-1-1 1,1 0-1,0 1 0,0-1 0,-1 0 0,1 1 1,-1-1-1,1 1 0,-1-1 0,0 1 0,0-1 1,1 1-1,-1-1 0,0 1 0,0 0 0,-1-1 1,1 3-1,-1 48 325,1-51-303,-1 5 150,-1 1 1,0-1 0,0 0-1,-1 0 1,1 0 0,-1 0-1,-1 0 1,1-1 0,-1 1-1,0-1 1,0 0 0,0 0 0,-1 0-1,0-1 1,0 1 0,0-1-1,-1-1 1,1 1 0,-10 4-1,2-1 56,0 0-1,-1 0 1,0-1 0,0-1-1,-1 0 1,0-1-1,-21 2 1,35-5-250,-1-1 0,1 0-1,0 1 1,-1-1 0,1 0 0,0 0 0,-1 0-1,1 0 1,0 0 0,-1-1 0,1 1 0,0 0 0,-1-1-1,1 1 1,0 0 0,-1-1 0,1 0 0,0 1 0,0-1-1,0 0 1,0 0 0,-1 1 0,0-3 0,2 2-120,-1 0 0,1 0 0,0 0 1,0-1-1,0 1 0,-1 0 0,1-1 1,0 1-1,1 0 0,-1 0 0,0-1 1,0 1-1,0 0 0,1 0 1,-1-1-1,1 1 0,-1 0 0,1 0 1,0-2-1,5-6-1159,0 0 0,0 0 1,1 0-1,11-11 0,53-52-8922,-35 29 694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0.319"/>
    </inkml:context>
    <inkml:brush xml:id="br0">
      <inkml:brushProperty name="width" value="0.025" units="cm"/>
      <inkml:brushProperty name="height" value="0.025" units="cm"/>
    </inkml:brush>
  </inkml:definitions>
  <inkml:trace contextRef="#ctx0" brushRef="#br0">155 1 12524,'0'0'6070,"-5"14"-4859,-42 109 1954,18-52-707,3 2 0,-18 77-1,43-145-2421,0 0-1,0-1 0,1 1 0,0 0 0,-1 0 1,2 8-1,-1-12-70,1 0 0,-1 0 0,1 0-1,-1-1 1,0 1 0,1 0 0,-1-1 0,1 1 0,-1 0 0,1-1 0,0 1 0,-1 0 0,1-1 0,0 1 0,-1-1-1,1 1 1,0-1 0,0 0 0,0 1 0,-1-1 0,1 0 0,0 1 0,0-1 0,0 0 0,0 0 0,-1 0 0,1 0-1,0 0 1,0 0 0,0 0 0,0 0 0,0 0 0,-1 0 0,1 0 0,0-1 0,0 1 0,0 0 0,-1-1 0,1 1-1,0 0 1,0-1 0,-1 1 0,2-2 0,5-1-929,-1-1 0,0 1-1,-1-1 1,1-1 0,-1 1 0,0-1-1,6-6 1,13-18-5762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0.709"/>
    </inkml:context>
    <inkml:brush xml:id="br0">
      <inkml:brushProperty name="width" value="0.025" units="cm"/>
      <inkml:brushProperty name="height" value="0.025" units="cm"/>
    </inkml:brush>
  </inkml:definitions>
  <inkml:trace contextRef="#ctx0" brushRef="#br0">87 1 15375,'0'0'2370,"-10"4"107,4-2-2207,-38 18 2285,42-19-2460,0-1 1,1 1-1,-1 0 1,0-1-1,1 1 0,-1 0 1,1 0-1,-1 0 0,1 0 1,0 0-1,-1 0 1,1 0-1,0 1 0,0-1 1,-1 0-1,0 4 1,3-3-102,1 1 0,0-1 1,0 0-1,0 0 1,0 0-1,0 0 0,1 0 1,-1-1-1,1 1 0,-1-1 1,1 1-1,0-1 1,-1 0-1,1 0 0,0 0 1,0 0-1,0-1 0,0 1 1,-1-1-1,1 1 1,0-1-1,0 0 0,0 0 1,0-1-1,0 1 0,0-1 1,0 1-1,5-3 1,0-1 8,0 0 0,0 0 0,0-1 1,0-1-1,-1 1 0,0-1 1,0 0-1,7-9 0,-14 14 3,0 1 0,1-1-1,-1 0 1,1 1 0,-1-1 0,1 0 0,-1 1-1,1-1 1,-1 1 0,1-1 0,-1 1-1,1-1 1,0 1 0,-1 0 0,1-1-1,0 1 1,-1 0 0,1-1 0,0 1-1,0 0 1,-1 0 0,1 0 0,0 0-1,0-1 1,-1 1 0,1 0 0,0 0-1,0 1 1,0-1 0,-1 0 0,1 0-1,0 0 1,-1 0 0,1 1 0,0-1-1,0 0 1,-1 1 0,1-1 0,0 0 0,-1 1-1,1-1 1,-1 1 0,1-1 0,0 1-1,-1-1 1,1 1 0,0 1 0,17 44 278,-18-42-256,1 0-1,0 0 0,1 0 0,-1 0 0,1 0 0,0 0 1,0 0-1,0 0 0,3 3 0,-3-6-44,0 0 1,0 0-1,0 0 1,1-1-1,-1 1 0,0 0 1,1-1-1,-1 1 1,0-1-1,1 0 0,-1 0 1,0 0-1,1 0 1,-1 0-1,0-1 0,1 1 1,-1-1-1,0 1 1,1-1-1,-1 0 0,0 0 1,0 0-1,3-2 1,49-34-5522,-46 30 3242,16-12-5199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1.034"/>
    </inkml:context>
    <inkml:brush xml:id="br0">
      <inkml:brushProperty name="width" value="0.025" units="cm"/>
      <inkml:brushProperty name="height" value="0.025" units="cm"/>
    </inkml:brush>
  </inkml:definitions>
  <inkml:trace contextRef="#ctx0" brushRef="#br0">15 297 10378,'0'0'2557,"7"-11"-224,3-2-1555,0 1 127,-1 1-1,-1-2 1,0 1 0,-1-1-1,0 0 1,7-18 0,-34 44 114,-29 50 113,46-57-883,-1-1 1,1 1-1,1 0 0,-1 0 1,1 0-1,0 0 0,0 1 0,0-1 1,0 13-1,2-18-229,0-1 0,1 1 0,-1-1 0,0 1 0,1-1 0,-1 1 0,1-1 0,-1 0 0,0 1 0,1-1 0,-1 1 0,1-1 0,-1 0 1,1 0-1,-1 1 0,1-1 0,0 0 0,-1 0 0,1 0 0,-1 0 0,1 1 0,-1-1 0,1 0 0,0 0 0,-1 0 0,1 0 0,-1 0 0,1 0 0,0-1 0,-1 1 0,1 0 0,-1 0 0,1 0 0,-1 0 0,1-1 0,0 0 1,25-7 289,-9-1-217,-1 0 0,0-2 0,0 0 0,-1-1 0,0 0 0,-1-1 0,-1-1 0,14-17 1,-5 2-58,-1-1 0,-2 0 0,22-46 0,-26 49-202,-29 63-112,6-15 236,-18 40 279,16-42-89,1 0 0,2 1 0,-1 0 0,2 0 0,1 1-1,1-1 1,-3 27 0,7-45-256,1-1 1,-1 1-1,0-1 0,1 0 0,-1 1 1,1-1-1,0 0 0,0 0 0,-1 1 1,1-1-1,0 0 0,0 0 0,0 0 1,0 0-1,0 0 0,0 0 0,0 0 1,1-1-1,-1 1 0,0 0 0,0 0 1,1-1-1,-1 1 0,0-1 0,1 0 1,-1 1-1,1-1 0,-1 0 0,0 0 1,1 1-1,-1-1 0,1 0 0,-1 0 1,1-1-1,-1 1 0,0 0 0,2-1 1,5 1-973,-1-1 1,1 0 0,0-1 0,-1 1 0,0-1 0,8-4 0,18-12-6950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1.392"/>
    </inkml:context>
    <inkml:brush xml:id="br0">
      <inkml:brushProperty name="width" value="0.025" units="cm"/>
      <inkml:brushProperty name="height" value="0.025" units="cm"/>
    </inkml:brush>
  </inkml:definitions>
  <inkml:trace contextRef="#ctx0" brushRef="#br0">136 0 18225,'0'0'1404,"-9"3"689,-3 0-1484,0 1-1,1 0 1,0 1 0,-14 7-1,21-10-430,0 0-1,0 1 0,1-1 1,-1 1-1,1 0 0,-1 0 1,1 0-1,0 0 0,0 0 1,0 1-1,0-1 0,1 1 1,0 0-1,-1 0 0,1 0 0,1 0 1,-4 8-1,6-11-185,-1-1-1,1 1 0,-1 0 1,1 0-1,0-1 1,-1 1-1,1 0 1,0-1-1,-1 1 0,1-1 1,0 1-1,0-1 1,-1 1-1,1-1 1,0 1-1,0-1 0,0 0 1,0 0-1,0 1 1,0-1-1,-1 0 1,1 0-1,0 0 0,0 0 1,0 0-1,0 0 1,0 0-1,1-1 1,39 1-433,-34 0 164,87-9-2278,-74 6 2543,1 0 0,-1 1 1,1 1-1,0 1 0,0 1 0,21 4 1,-41-5 63,0 0 1,0 0 0,0 0-1,0 0 1,0 0 0,0 1 0,0-1-1,0 0 1,0 0 0,0 1-1,0-1 1,0 1 0,0-1-1,0 1 1,-1-1 0,1 1-1,0-1 1,0 1 0,-1 0-1,1-1 1,0 1 0,-1 0 0,1 0-1,0 0 1,-1-1 0,1 1-1,-1 0 1,0 0 0,1 0-1,-1 0 1,0 0 0,1 0-1,-1 0 1,0 0 0,0 0-1,0 0 1,0 0 0,0 0 0,0 0-1,0 0 1,0 0 0,0 0-1,0 0 1,-1 0 0,0 1-1,0 1 172,-1 0 0,0 1 0,-1-1-1,1 0 1,0-1 0,-1 1 0,0 0-1,0-1 1,0 1 0,0-1 0,-3 2 0,-28 16 326,0-2 1,-2-1 0,1-2 0,-2-2-1,-44 11 1,61-22-2467,19-2 1600,0-1 0,0 1 0,1 0 1,-1-1-1,0 1 0,1-1 1,-1 1-1,1-1 0,-1 1 1,1-1-1,-1 1 0,1-1 1,-1 0-1,1 1 0,-1-1 0,1 1 1,0-1-1,-1 0 0,1 0 1,0 1-1,-1-2 0,-6-18-12474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4.328"/>
    </inkml:context>
    <inkml:brush xml:id="br0">
      <inkml:brushProperty name="width" value="0.025" units="cm"/>
      <inkml:brushProperty name="height" value="0.025" units="cm"/>
    </inkml:brush>
  </inkml:definitions>
  <inkml:trace contextRef="#ctx0" brushRef="#br0">7593 203 13773,'-797'-96'3713,"325"48"-4591,-400-10 1656,-2 58 303,802 0-1050,-668 24 111,335-8-146,-499 52 510,624-27-249,-329 91 0,307-48-375,-431 182 1,665-236 139,2 4-1,-90 59 1,134-77-31,1 0 0,0 1-1,1 1 1,0 1 0,2 0-1,0 2 1,2 0 0,0 1-1,1 0 1,-13 28 0,23-39 3,1 1 1,0-1-1,0 1 1,1 0-1,0 0 1,1 0-1,1 1 1,0-1-1,0 0 1,1 0-1,1 1 0,0-1 1,1 0-1,0 0 1,1 0-1,0 0 1,1 0-1,0 0 1,1-1-1,0 0 1,1 0-1,7 10 1,1-1 7,2 0 0,0-2 1,1 0-1,1-1 0,1-1 1,0 0-1,1-2 0,1 0 1,0-1-1,24 10 0,31 11 21,1-3 0,2-4 0,136 28 0,254 20-248,862 21-22,-784-70 398,766 29 38,-129-8-117,418-17-8,-1225-44 212,-2-16 0,717-152 0,-1046 171-280,0-2 0,0-1 1,57-28-1,-89 35 96,-1 0-1,0-1 1,0 0 0,0-2 0,-1 1-1,0-1 1,-1-1 0,-1 0 0,1-1-1,-2 0 1,0 0 0,0-1 0,-1 0-1,8-19 1,14-48 376,-3-1 0,18-97 0,-35 132-395,-3 0 0,-1 0 1,-2-1-1,-2 1 0,-2-1 0,-9-65 1,5 94-13,0-1 0,-1 1 1,-1 0-1,0 1 0,-2 0 1,0 0-1,0 0 0,-2 1 1,-17-22-1,11 18-9,-1 1 0,-1 1 0,-1 0 1,-1 2-1,0 0 0,-28-16 0,-5 4-16,-1 1 0,-1 3 1,-1 3-1,-1 2 0,-73-14 0,17 10 6,-1 6-1,-136-4 1,-235 18-1589,227 5-1579,33-4-2367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8.870"/>
    </inkml:context>
    <inkml:brush xml:id="br0">
      <inkml:brushProperty name="width" value="0.025" units="cm"/>
      <inkml:brushProperty name="height" value="0.025" units="cm"/>
    </inkml:brush>
  </inkml:definitions>
  <inkml:trace contextRef="#ctx0" brushRef="#br0">200 0 16560,'0'0'5851,"-13"5"-2141,-5 4-2999,1 0 1,0 1 0,1 0 0,-22 19 0,31-24-538,0 1 0,0 1 0,0 0 0,0 0 0,1 0 0,1 0 0,-1 1 0,1 0 0,0 0 0,1 1 0,0 0 0,1-1 0,-4 10 0,7-17-179,0 0 0,0 0 0,0 0 0,0 0 0,0 0 0,0-1 0,0 1 0,0 0 0,0 0 0,1 0 0,-1 0 0,0 0-1,1-1 1,-1 1 0,0 0 0,1 0 0,-1-1 0,1 1 0,-1 0 0,1 0 0,-1-1 0,1 1 0,0-1 0,-1 1 0,1-1 0,0 1 0,-1-1 0,1 1 0,0-1 0,0 1 0,-1-1 0,1 0 0,0 1 0,0-1 0,0 0 0,0 0 0,-1 0 0,1 0 0,2 0 0,42 1-114,-29-2-10,7 0-66,-8 1-180,1 0-1,-1 0 1,0 1 0,30 7 0,-42-8 337,0 1 0,0 0 0,-1 0 0,1 0 0,0 0 1,-1 1-1,1-1 0,-1 1 0,1-1 0,-1 1 0,0 0 1,0 0-1,0 0 0,0 0 0,0 0 0,0 1 0,0-1 0,-1 1 1,1-1-1,-1 1 0,0-1 0,0 1 0,0 0 0,0 0 1,0-1-1,0 1 0,-1 0 0,1 0 0,-1 0 0,0 0 1,0 0-1,-1 4 0,0-3 127,0 1-1,-1-1 1,1 1 0,-1-1-1,0 0 1,-1 1 0,1-1-1,-1 0 1,1-1 0,-1 1-1,-1 0 1,1-1 0,0 0-1,-1 1 1,0-1 0,1-1-1,-1 1 1,0-1 0,-5 3-1,-2 1-35,1 0-1,-1-1 1,0-1-1,-1 0 1,1 0-1,-20 3 1,-19-6-1119,48-2 560,-1 1-1,1-1 0,0 0 0,-1 1 0,1-1 0,0 0 0,-1-1 0,1 1 0,0 0 0,-3-3 1,-13-17-8351</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7.885"/>
    </inkml:context>
    <inkml:brush xml:id="br0">
      <inkml:brushProperty name="width" value="0.025" units="cm"/>
      <inkml:brushProperty name="height" value="0.025" units="cm"/>
    </inkml:brush>
  </inkml:definitions>
  <inkml:trace contextRef="#ctx0" brushRef="#br0">1 78 14414,'0'0'8744,"56"9"-8264,-10-16-319,6-4-129,2 1-32,0 1-97,-2 0-383,-2 1-449,-7 1-1281,-9 0-1281,-12-2-2051,-10-1-4995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08.260"/>
    </inkml:context>
    <inkml:brush xml:id="br0">
      <inkml:brushProperty name="width" value="0.025" units="cm"/>
      <inkml:brushProperty name="height" value="0.025" units="cm"/>
    </inkml:brush>
  </inkml:definitions>
  <inkml:trace contextRef="#ctx0" brushRef="#br0">0 32 15086,'0'0'6940,"10"-4"-6112,12-3-513,0 1 0,1 1 0,-1 1-1,1 1 1,0 1 0,42 2 0,-36 0-242,40 0 6,-64 1-75,-1-1 0,1 1 1,-1 0-1,1 0 0,-1 1 1,1-1-1,-1 1 0,0 0 0,0 0 1,0 0-1,7 6 0,-9-7-8,-1 1 0,1 0 0,-1 0 0,0 0 0,1 0 0,-1 0 0,0 0 0,0 0 0,0 0 0,-1 0 0,1 0 0,0 1 0,-1-1 0,0 0 0,1 0 0,-1 1 0,0-1 0,0 0 0,0 1 0,-1-1 0,1 0 0,0 0 0,-1 1 0,0-1 0,1 0 0,-2 3 0,-2 3 13,1 0-1,-1-1 0,0 1 0,-1-1 0,-10 13 1,-21 21-24,-2-2 1,-58 48 0,14-31-6686,59-44-3464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0.237"/>
    </inkml:context>
    <inkml:brush xml:id="br0">
      <inkml:brushProperty name="width" value="0.025" units="cm"/>
      <inkml:brushProperty name="height" value="0.025" units="cm"/>
    </inkml:brush>
  </inkml:definitions>
  <inkml:trace contextRef="#ctx0" brushRef="#br0">0 1 14029,'0'0'12380,"7"8"-11489,43 69 150,-49-75-1024,1 0 0,-1-1 0,1 1-1,0-1 1,-1 1 0,1-1 0,0 0-1,0 0 1,0 1 0,0-1-1,0-1 1,0 1 0,0 0 0,0 0-1,1-1 1,-1 1 0,0-1 0,0 0-1,1 0 1,-1 1 0,0-2-1,0 1 1,1 0 0,-1 0 0,0-1-1,0 1 1,0-1 0,0 1-1,1-1 1,1-2 0,9-2 48,-1 0 1,1-1-1,16-12 1,-28 18-62,26-20-48,-23 15 23,1 1 0,-1 1-1,1-1 1,0 1 0,0-1 0,0 1-1,1 1 1,-1-1 0,1 1 0,0 0-1,-1 0 1,8-1 0,-12 4 17,0-1 0,-1 0 0,1 0 0,-1 1 0,1-1 0,-1 0-1,1 1 1,-1-1 0,1 1 0,-1-1 0,1 1 0,-1-1 0,1 1 0,-1-1 0,0 1 0,1-1 0,-1 1 0,0 0 0,0-1 0,1 1 0,-1-1-1,0 1 1,0 0 0,0-1 0,0 1 0,0 0 0,0-1 0,0 1 0,0 0 0,0 0 0,0 28 489,0-21-230,-2 17 429,1-18-566,1 0 0,-1 0 0,1 0 0,1 0 0,-1 0 1,3 13-1,-2-20-111,-1 1 0,1-1 0,0 1 0,-1-1 0,1 1 0,-1-1 0,1 0 0,0 1 0,-1-1 0,1 0 0,0 1 0,-1-1 0,1 0 0,0 0 0,0 0 0,-1 1 0,1-1 0,0 0 0,0 0 0,-1 0 0,1 0 0,0 0 1,0-1-1,-1 1 0,1 0 0,0 0 0,-1 0 0,1-1 0,0 1 0,-1 0 0,1-1 0,0 1 0,-1 0 0,1-1 0,0 1 0,-1-1 0,1 0 0,25-17 238,44-72-517,-70 90 245,0 0 1,0-1-1,0 1 0,0 0 1,0 0-1,0 0 0,0 0 1,1-1-1,-1 1 0,0 0 1,0 0-1,0 0 0,0 0 1,0 0-1,1 0 0,-1 0 1,0-1-1,0 1 0,0 0 1,0 0-1,1 0 0,-1 0 1,0 0-1,0 0 0,0 0 1,1 0-1,-1 0 0,0 0 1,0 0-1,0 0 0,1 0 1,-1 0-1,0 0 0,0 0 1,0 0-1,0 0 0,1 0 1,-1 0-1,0 1 0,0-1 1,0 0-1,0 0 0,1 0 1,-1 0-1,0 0 0,0 0 1,0 1-1,0-1 0,0 0 1,1 0-1,-1 0 0,0 0 1,0 0-1,0 1 0,4 17-136,-3 30-1226,-2-40-295,1 8-5085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0.595"/>
    </inkml:context>
    <inkml:brush xml:id="br0">
      <inkml:brushProperty name="width" value="0.025" units="cm"/>
      <inkml:brushProperty name="height" value="0.025" units="cm"/>
    </inkml:brush>
  </inkml:definitions>
  <inkml:trace contextRef="#ctx0" brushRef="#br0">1 0 14125,'0'0'9353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0.938"/>
    </inkml:context>
    <inkml:brush xml:id="br0">
      <inkml:brushProperty name="width" value="0.025" units="cm"/>
      <inkml:brushProperty name="height" value="0.025" units="cm"/>
    </inkml:brush>
  </inkml:definitions>
  <inkml:trace contextRef="#ctx0" brushRef="#br0">36 1 13741,'0'0'7399,"-11"62"-5157,0-31-1057,4 2 161,1 0-450,5-2-543,1-4-193,0-1-96,3-4-288,3-4-1186,-1-3-704,-3-7-1505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1.270"/>
    </inkml:context>
    <inkml:brush xml:id="br0">
      <inkml:brushProperty name="width" value="0.025" units="cm"/>
      <inkml:brushProperty name="height" value="0.025" units="cm"/>
    </inkml:brush>
  </inkml:definitions>
  <inkml:trace contextRef="#ctx0" brushRef="#br0">3 156 11979,'-1'-9'3262,"1"4"-3046,-1 0-1,0 0 0,1 0 1,0 0-1,0 0 1,1 0-1,-1 1 1,1-1-1,0 0 1,1 0-1,-1 0 1,1 1-1,0-1 0,0 1 1,0 0-1,0-1 1,1 1-1,0 0 1,0 0-1,0 0 1,0 1-1,1-1 1,-1 1-1,9-6 1,-5 5 81,0 0 0,1 0 0,0 0 0,0 1 0,0 1 0,0-1 0,0 1 0,1 1 0,-1-1 0,1 1 1,-1 1-1,1-1 0,-1 2 0,1-1 0,9 3 0,-6-1-135,0 1-1,0 0 1,0 1 0,-1 0-1,1 1 1,-1 0 0,0 1-1,-1 0 1,1 1-1,10 9 1,-14-10-63,0 0 0,0 1 0,-1-1 0,1 2 0,-2-1 0,1 1 0,-1 0 0,0 0 0,0 0 0,-1 1 0,-1-1 0,6 19 0,-7-20 65,-1 0 0,0 0 0,-1 0 0,0 0 0,0-1 0,-1 1 0,1 0 0,-1 0 0,-1 0 0,1 0 0,-1-1 0,-1 1 0,1 0 0,-1-1 0,0 0 0,-1 0 0,1 0 0,-1 0 0,-5 6 0,-6 5-38,0 0 0,-2 0 0,1-2 0,-2 0 1,-20 14-1,30-24-107,-1 1 0,1-1 0,-1 0 0,0-1 0,0 0-1,0-1 1,0 0 0,-1 0 0,1-1 0,-1 0 0,0 0 0,0-1 0,0-1 0,-12 0 0,20-1-234,0 1 0,0-1 1,0 1-1,0-1 0,0 0 0,0 0 0,0 0 1,0 0-1,0 0 0,0 0 0,1 0 1,-1-1-1,1 1 0,-1-1 0,1 1 0,-1-1 1,1 0-1,0 1 0,0-1 0,0 0 0,0 0 1,0 0-1,0 0 0,0 0 0,0 0 0,1 0 1,-1 0-1,1 0 0,0 0 0,0 0 0,0 0 1,0 0-1,0-3 0,0 0-524,0 1 1,1-1-1,-1 1 0,1 0 1,0 0-1,0-1 0,1 1 1,-1 0-1,1 0 0,0 0 0,0 0 1,0 0-1,1 1 0,-1-1 1,5-4-1,14-9-10023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2.257"/>
    </inkml:context>
    <inkml:brush xml:id="br0">
      <inkml:brushProperty name="width" value="0.025" units="cm"/>
      <inkml:brushProperty name="height" value="0.025" units="cm"/>
    </inkml:brush>
  </inkml:definitions>
  <inkml:trace contextRef="#ctx0" brushRef="#br0">0 312 15919,'0'0'14686,"8"1"-14248,3 0-351,0-1 0,0 0 0,0-1 1,0 0-1,0-1 0,16-4 0,-22 5-91,-1-1 0,1 1 0,-1-1 0,1 0-1,-1 0 1,0 0 0,0 0 0,0-1 0,0 0 0,0 0-1,0 0 1,-1 0 0,0-1 0,1 1 0,-1-1 0,-1 0 0,1 0-1,0 0 1,-1 0 0,2-5 0,-3 8 5,-1 0 0,1 0 1,-1 0-1,0 1 0,0-1 1,1 0-1,-1 0 0,0 0 0,0 0 1,0 0-1,0 0 0,0 0 1,0 0-1,0 0 0,0 0 0,0 0 1,-1 0-1,1 1 0,0-1 0,-1 0 1,1 0-1,0 0 0,-1 0 1,1 0-1,-1 1 0,1-1 0,-2-1 1,1 1-10,-1 1 0,1-1 1,-1 0-1,1 1 1,-1-1-1,1 1 0,-1 0 1,1-1-1,-1 1 1,1 0-1,-1 0 0,0 0 1,1 0-1,-4 1 0,-1 0-19,0 0 0,1 0-1,-1 1 1,0 0-1,1 0 1,-1 0-1,1 1 1,-7 3-1,5-1 21,0 1 0,1 0 0,-1 0 0,1 1 0,1 0 0,-1 0 0,1 0 0,0 1 0,1-1 0,0 1 0,0 0 0,0 0 0,1 1 0,1-1 0,-1 1 0,1 0 0,1-1 0,-1 12 0,2-18 12,0 0 0,1 0 0,-1 0 1,1-1-1,0 1 0,0 0 0,0 0 0,0 0 1,0 0-1,0-1 0,0 1 0,1 0 1,-1-1-1,0 1 0,1-1 0,-1 0 0,1 1 1,0-1-1,-1 0 0,1 0 0,0 0 1,0 0-1,0 0 0,0-1 0,0 1 0,0-1 1,0 1-1,0-1 0,0 1 0,0-1 0,0 0 1,4 0-1,-1 0 9,1 1-1,0-1 1,-1 0 0,1-1-1,0 1 1,-1-1 0,1 0-1,-1-1 1,1 1 0,-1-1-1,8-4 1,-7 2-47,-1 0 1,1-1-1,-1 0 1,0 0-1,0 0 0,0 0 1,-1-1-1,0 0 0,0 0 1,-1 0-1,1 0 1,-1-1-1,0 1 0,-1-1 1,0 0-1,0 0 0,2-11 1,-19 33-566,12-8 636,0 0 0,0-1 0,1 1 0,0 1 0,0-1 0,1 0 0,0 0 0,0 12 0,1-17-22,0 0 0,0 0 0,0 0 0,0 0 0,1 0 0,-1 0 0,1 0 0,0 0 0,-1 0 0,1 0 0,0 0 0,0-1 0,0 1 0,0 0 0,0-1 0,1 1 0,-1-1 0,0 1 0,1-1 0,-1 1 0,1-1 0,-1 0 0,1 0 0,0 0 0,0 0 0,-1 0 0,1 0 0,0-1 0,0 1 0,0 0 0,0-1 0,0 0 0,0 1 0,4-1 0,1 1-2,1-1 0,-1 0 0,1-1 0,-1 1 0,1-2 0,-1 1 0,1-1 0,-1 0 0,0 0 0,0-1 0,0 0 0,0 0 0,0-1 0,-1 0 0,9-6 0,3-5-190,-1-1 0,-1-1 0,25-31 0,-49 95 53,7-41 153,-1 0-1,0 0 1,1 0 0,0 0-1,1 0 1,-1 1 0,1-1-1,0 0 1,2 10 0,-2-15-26,1 0 0,-1 0 0,1 0 0,-1 0 0,1 0 0,0 0 0,-1 0 0,1 0 0,0 0 0,-1 0 0,1 0 1,0 0-1,0 0 0,0-1 0,0 1 0,0 0 0,0-1 0,0 1 0,0-1 0,2 1 0,1 0-30,-1 0 0,0-1 0,1 0 0,-1 0 0,0 0 0,1 0 0,-1 0 0,0-1 0,1 0 0,4-1 0,1-1-507,0-1-1,0-1 1,0 1-1,-1-1 1,0 0 0,0-1-1,0 0 1,-1-1-1,1 1 1,-2-1 0,1 0-1,-1-1 1,11-16-1,-1-2-732,-1-1-1,-1-1 0,11-32 0,-6 10 784,22-96 0,-59 225 6901,7-34-4952,2 1 1,2 1-1,-2 57 1,7-78-986,1-19-382,0-1 0,1 1 0,0 0 1,0-1-1,0 1 0,1 0 0,-1-1 0,2 1 0,-1-1 0,1 1 1,4 9-1,-6-16-92,0 0 1,0 1-1,0-1 1,0 0 0,0 0-1,0 0 1,0 0-1,0 1 1,0-1-1,0 0 1,0 0-1,1 0 1,-1 0 0,0 0-1,0 0 1,0 1-1,0-1 1,0 0-1,1 0 1,-1 0-1,0 0 1,0 0-1,0 0 1,0 0 0,0 0-1,1 0 1,-1 0-1,0 0 1,0 0-1,0 0 1,0 0-1,1 0 1,-1 0 0,0 0-1,0 0 1,0 0-1,0 0 1,1 0-1,-1 0 1,0 0-1,0 0 1,0 0 0,0 0-1,1 0 1,-1 0-1,0 0 1,0-1-1,0 1 1,0 0-1,0 0 1,1 0 0,2-13 148,-3-18-186,0 30 23,-2-13-121,-1 1 0,-1-1 0,0 1 0,-1 0 0,0 0 0,-1 1-1,0 0 1,-1 0 0,0 0 0,-1 1 0,-17-18 0,19 16 129,19 13-57,4 2-108,-7-2 25,53-1-3846,-43 1 1268,0-2-1,0 0 0,0-1 0,-1-1 1,28-14 14284,-65 15-7684,15 3-3802,0 0 1,0 0-1,0 0 0,1 1 1,-1-1-1,0 1 0,0-1 1,1 1-1,-1 0 0,0 0 0,1 0 1,-1 0-1,1 1 0,-1-1 1,-3 4-1,5-4-89,1-1 1,0 1-1,-1 0 0,1 0 1,0-1-1,-1 1 0,1 0 0,0 0 1,0 0-1,0 0 0,0-1 1,0 1-1,0 0 0,0 0 1,0 0-1,0 0 0,0-1 0,0 1 1,0 0-1,0 0 0,1 0 1,-1 0-1,0-1 0,1 1 0,-1 0 1,1 0-1,-1-1 0,1 1 1,-1 0-1,1-1 0,-1 1 1,1-1-1,0 1 0,-1 0 0,1-1 1,0 1-1,-1-1 0,3 1 1,35 20-152,-28-16 84,6 2-91,33 21-316,-47-27 475,-1 0-1,1 1 1,-1-1-1,0 0 0,1 0 1,-1 1-1,0-1 1,0 1-1,0-1 0,0 1 1,0 0-1,0-1 0,0 1 1,0 0-1,-1 0 1,1-1-1,-1 1 0,1 0 1,-1 0-1,0 0 1,1 0-1,-1 0 0,0-1 1,-1 5-1,0-4 84,-1 1-1,1-1 1,-1 1-1,0-1 1,0 0-1,1 1 1,-2-1-1,1 0 1,0 0-1,0-1 1,-1 1-1,1 0 1,-1-1-1,1 0 1,-1 1-1,1-1 1,-1 0-1,-5 1 1,-54 14 1414,43-13-747,-1 0-1,-40-1 0,60-2-784,-1 0-1,1 0 1,-1 0 0,1 0 0,0 0 0,-1 0 0,1 0 0,-1 0 0,1 0 0,-1 0 0,1 0 0,0-1 0,-1 1 0,1 0 0,-1 0 0,1 0 0,0 0 0,-1-1 0,1 1 0,-1 0 0,1-1 0,0 1 0,-1 0-1,1 0 1,0-1 0,0 1 0,-1-1 0,1 1 0,0 0 0,0-1 0,-1 1 0,1 0 0,0-1 0,6-14-3345,21-11-4534,-2 11 1045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2.740"/>
    </inkml:context>
    <inkml:brush xml:id="br0">
      <inkml:brushProperty name="width" value="0.025" units="cm"/>
      <inkml:brushProperty name="height" value="0.025" units="cm"/>
    </inkml:brush>
  </inkml:definitions>
  <inkml:trace contextRef="#ctx0" brushRef="#br0">136 271 18353,'0'0'173,"0"-1"0,0 1-1,0 0 1,0-1-1,0 1 1,0 0-1,0 0 1,0-1 0,0 1-1,0 0 1,0 0-1,0-1 1,0 1 0,0 0-1,0-1 1,-1 1-1,1 0 1,0 0-1,0-1 1,0 1 0,0 0-1,0 0 1,-1 0-1,1-1 1,0 1 0,0 0-1,0 0 1,-1 0-1,1-1 1,0 1-1,0 0 1,-1 0 0,1 0-1,0 0 1,0 0-1,-1 0 1,1 0 0,0 0-1,0 0 1,-1-1-1,-15 5 1526,-15 13-1498,24-12 48,1 0-1,-1 0 1,1 1-1,0 0 0,0 0 1,1 1-1,0 0 1,0 0-1,1 0 1,-1 0-1,1 1 1,1-1-1,0 1 0,0 0 1,0 0-1,-2 16 1,5-23-236,0 0 0,0 1-1,1-1 1,-1 0 0,0 0 0,0 0 0,1 1 0,-1-1 0,0 0-1,1 0 1,-1 0 0,1 0 0,0 0 0,-1 0 0,1 0 0,0 0-1,0 0 1,-1 0 0,1 0 0,0-1 0,0 1 0,0 0 0,0 0-1,0-1 1,2 1 0,1 1 9,0 0 1,0-1-1,1 1 0,-1-1 1,0 0-1,1-1 0,5 1 0,4 0-11,0-1 0,0-1 0,0 0 0,14-4 0,-15 1-127,0 0 0,-1-1 0,1-1 0,-1 0-1,-1 0 1,1-1 0,-1-1 0,0 0 0,0 0 0,-1-1-1,-1-1 1,1 0 0,-1 0 0,-1 0 0,12-20 0,-12 18 116,-1-1 0,0 0 1,-1-1-1,0 0 0,-1 0 1,-1 0-1,0 0 0,-1 0 1,-1-1-1,0 0 0,-1 1 1,0-1-1,-1 0 1,-2-17-1,1 29-3,1-1-1,-1 1 1,0-1 0,0 1 0,0-1 0,-1 1-1,1-1 1,-1 1 0,0 0 0,0 0 0,0 0-1,0 0 1,0 0 0,0 1 0,-1-1 0,0 1-1,1-1 1,-1 1 0,0 0 0,0 0 0,0 0-1,-1 0 1,1 1 0,0-1 0,-1 1-1,1 0 1,-1 0 0,1 0 0,-1 0 0,1 1-1,-1 0 1,1-1 0,-7 2 0,4-1 15,1 0 1,-1 1 0,1 0-1,0 0 1,-1 1-1,1-1 1,0 1 0,0 0-1,0 1 1,0-1-1,0 1 1,1 0 0,-1 0-1,1 1 1,-1-1-1,1 1 1,1 0 0,-1 0-1,0 0 1,1 1-1,-5 7 1,6-9 12,0 0 0,0 1 1,1 0-1,-1-1 0,1 1 0,0 0 0,0-1 1,0 1-1,0 0 0,1 0 0,0 0 0,0 0 0,0 0 1,0 0-1,0 0 0,1 0 0,-1 0 0,1-1 1,0 1-1,2 4 0,0-4-48,0 0 1,-1 0-1,1-1 1,1 0-1,-1 1 0,0-1 1,1 0-1,0 0 1,-1-1-1,1 1 0,0-1 1,0 0-1,1 0 1,-1 0-1,0-1 0,7 2 1,4 1-401,1 1 1,-1 1-1,-1 1 1,1 0 0,16 11-1,-26-15 414,-1 0 0,0 1 0,0-1-1,0 1 1,-1 0 0,1 0 0,-1 0 0,0 1 0,0-1-1,0 1 1,-1-1 0,0 1 0,0 0 0,0 0 0,0 0-1,-1 1 1,0-1 0,0 0 0,1 10 0,-2-4 229,-1 0 0,0 1 1,0-1-1,-1 0 0,-5 13 1,0 6 161,7-29-426,0-1-1,0 0 0,0 0 0,-1 0 0,1 1 1,0-1-1,0 0 0,0 0 0,0 0 0,0 1 1,0-1-1,0 0 0,0 0 0,0 1 0,0-1 1,0 0-1,0 0 0,0 1 0,0-1 0,0 0 1,0 0-1,0 0 0,0 1 0,0-1 0,0 0 1,0 0-1,0 1 0,0-1 0,0 0 0,0 0 1,1 0-1,-1 1 0,0-1 0,0 0 0,0 0 1,0 0-1,0 0 0,1 1 0,-1-1 0,0 0 1,0 0-1,0 0 0,1 0 0,-1 0 0,0 0 1,0 1-1,1-1 0,-1 0 0,0 0 0,0 0 1,0 0-1,1 0 0,-1 0 0,0 0 0,0 0 1,1 0-1,-1 0 0,0 0 0,0 0 0,1 0 0,13-11-7121,1-9-4150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3.100"/>
    </inkml:context>
    <inkml:brush xml:id="br0">
      <inkml:brushProperty name="width" value="0.025" units="cm"/>
      <inkml:brushProperty name="height" value="0.025" units="cm"/>
    </inkml:brush>
  </inkml:definitions>
  <inkml:trace contextRef="#ctx0" brushRef="#br0">80 137 11082,'-1'-9'-160,"-1"-7"261,-3-53 966,5 65-196,1 0 0,-1 0 0,1 0 0,-1 0-1,1 0 1,0 0 0,1 1 0,-1-1 0,3-4-1,-7 17 3764,2 10-3009,-1 4-816,-25 78 562,15-62-665,1 1 0,2 0 0,2 0 0,-3 64 0,10-102-728,0 0 0,0-1 0,0 1-1,0-1 1,0 1 0,0-1 0,0 1 0,1 0 0,-1-1-1,1 1 1,-1-1 0,1 1 0,0-1 0,-1 0 0,1 1-1,0-1 1,0 0 0,2 3 0,-2-4-29,0 1 0,0-1 0,0 1 0,0-1 0,0 0 0,0 1 0,0-1 0,0 0 0,0 0 0,0 0 0,0 0 0,0 0 0,0 0 0,0 0 0,0 0 0,0 0 0,0 0 0,0-1 0,0 1 0,0 0 0,1-2 0,2 1-218,0-1 0,-1-1 0,1 1 0,-1 0 0,0-1 0,0 0 0,0 0 0,0 0 0,0 0 0,0 0 1,-1 0-1,4-8 0,16-47-10451,-11 29 855</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3.460"/>
    </inkml:context>
    <inkml:brush xml:id="br0">
      <inkml:brushProperty name="width" value="0.025" units="cm"/>
      <inkml:brushProperty name="height" value="0.025" units="cm"/>
    </inkml:brush>
  </inkml:definitions>
  <inkml:trace contextRef="#ctx0" brushRef="#br0">121 0 10794,'0'0'17035,"-9"3"-15999,2-1-890,1 0 1,0 1-1,0 0 1,0 0-1,0 0 1,0 1 0,1 0-1,-1 0 1,1 1-1,0-1 1,0 1-1,1 0 1,-1 0 0,1 1-1,0-1 1,1 1-1,-1 0 1,1 0-1,1 0 1,-1 0-1,-2 12 1,4-16-133,0 0 1,0 0-1,1 0 0,-1 0 0,1 0 1,-1 0-1,1 1 0,0-1 0,0 0 1,0 0-1,0 0 0,0 0 0,0 1 0,1-1 1,-1 0-1,1 0 0,0 0 0,-1 0 1,1 0-1,0 0 0,0 0 0,0 0 1,1 0-1,-1-1 0,0 1 0,1 0 1,-1-1-1,1 1 0,-1-1 0,1 1 1,0-1-1,0 0 0,0 0 0,-1 0 1,1 0-1,3 1 0,2 0 0,0-1 0,0 0-1,1 0 1,-1-1 0,1 0-1,-1 0 1,0-1 0,1 1 0,-1-2-1,8-1 1,2-2-227,-1-1-1,1-1 1,-1 0 0,-1-1 0,26-18-1,-20 13-173,43-20-1,-64 32 384,0 1-1,0 0 1,0 0 0,0 0 0,0 0 0,1 0 0,-1 0-1,0 0 1,0 0 0,0 0 0,0 0 0,1 0-1,-1-1 1,0 1 0,0 0 0,0 0 0,1 0 0,-1 0-1,0 0 1,0 1 0,0-1 0,0 0 0,1 0 0,-1 0-1,0 0 1,0 0 0,0 0 0,0 0 0,1 0 0,-1 0-1,0 0 1,0 0 0,0 0 0,0 1 0,0-1 0,0 0-1,1 0 1,-1 0 0,0 0 0,0 0 0,0 1 0,0-1-1,0 0 1,0 0 0,0 0 0,0 0 0,0 1-1,0-1 1,0 0 0,0 0 0,-2 15 38,-12 15 233,14-29-259,-2 3 29,-1 1 87,0 1 0,1-1 0,0 1 0,0-1 0,0 1 0,0 0 0,1 0 0,-1 7 0,3-13-141,0 1 1,0 0-1,-1-1 1,1 1-1,0-1 0,0 1 1,0-1-1,0 1 1,-1-1-1,1 1 0,0-1 1,0 0-1,0 0 1,0 1-1,0-1 1,0 0-1,0 0 0,0 0 1,0 0-1,0 0 1,0 0-1,0-1 0,0 1 1,1 0-1,29-4-1810,-21 0-85,-1 0-1,1 0 1,0-1 0,11-7 0,13-10-5530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09.667"/>
    </inkml:context>
    <inkml:brush xml:id="br0">
      <inkml:brushProperty name="width" value="0.025" units="cm"/>
      <inkml:brushProperty name="height" value="0.025" units="cm"/>
    </inkml:brush>
  </inkml:definitions>
  <inkml:trace contextRef="#ctx0" brushRef="#br0">36 66 17008,'0'0'11195,"0"9"-10677,-2 28 300,-12 62 1,6-59-517,-3 74 1,11-114-304,0 1 1,0 0 0,0 0 0,0 0-1,0 0 1,0 0 0,0 0 0,0 0-1,1 0 1,-1 0 0,0 0 0,1 0-1,-1-1 1,0 1 0,1 0-1,-1 0 1,1 0 0,-1 0 0,1-1-1,0 1 1,0 1 0,0-2 5,-1 0-1,1 0 1,0 0 0,0 0 0,-1 1-1,1-1 1,0 0 0,-1 0 0,1 0-1,0-1 1,0 1 0,-1 0-1,1 0 1,0 0 0,-1 0 0,1-1-1,0 1 1,-1 0 0,1 0 0,-1-1-1,2 0 1,1-1 4,1-1 0,-1 1 0,0-1 0,1 0 0,-2 0 0,1 0 0,5-7 0,-3-1-79,-1 0 0,0 0 0,-1 0 0,0 0 0,-1-1-1,0 1 1,-1-1 0,0 0 0,0 1 0,-3-20-1,2 6-112,27 58-495,-24-29 708,0 0 1,0-1 0,0 1-1,0-1 1,1 0-1,-1 0 1,1 0-1,0-1 1,0 1 0,0-1-1,0 0 1,0 0-1,1 0 1,-1-1-1,0 1 1,1-1-1,-1 0 1,1-1 0,0 1-1,-1-1 1,1 0-1,-1 0 1,1 0-1,0 0 1,-1-1 0,1 0-1,-1 0 1,1 0-1,-1-1 1,1 1-1,-1-1 1,0 0-1,0 0 1,0-1 0,0 1-1,0-1 1,-1 0-1,1 0 1,5-6-1,5-5 154,-1 0 0,-1-2 0,0 1 0,14-25 0,-21 30-122,0 0 0,0 1 0,-1-1-1,-1-1 1,0 1 0,0-1 0,0 1-1,-2-1 1,2-16 0,-3 27-62,0-1 1,0 1-1,0 0 1,0-1-1,0 1 1,0 0-1,0-1 1,0 1 0,0 0-1,0-1 1,-1 1-1,1 0 1,0 0-1,0-1 1,0 1-1,0 0 1,-1-1-1,1 1 1,0 0-1,0 0 1,0-1-1,-1 1 1,1 0-1,0 0 1,0 0-1,-1-1 1,1 1-1,0 0 1,-1 0-1,1 0 1,0 0-1,0 0 1,-1 0 0,1-1-1,0 1 1,-1 0-1,1 0 1,0 0-1,-1 0 1,1 0-1,0 0 1,-1 0-1,1 0 1,0 0-1,-1 1 1,1-1-1,0 0 1,-1 0-1,1 0 1,0 0-1,-1 0 1,1 1-1,-18 10-150,10-1 138,1 1 0,0 0-1,0 0 1,1 0 0,0 1 0,1 0-1,-4 12 1,-23 92 46,30-108-39,-3 9 8,1 1 0,1 0 0,0 0 0,1 35 1,2-52-7,0 0 0,0 1 0,0-1 0,0 0 0,0 0 0,0 0 0,1 0 0,-1 0 0,0 0 0,1 0 0,-1 0 0,1 0 0,-1 0 1,1 0-1,-1 0 0,1 0 0,0-1 0,0 1 0,-1 0 0,1 0 0,0-1 0,0 1 0,0 0 0,0-1 0,0 1 0,-1-1 0,1 1 0,0-1 0,2 1 0,1 0-7,-1-1-1,0 0 0,0 0 0,0 0 0,0-1 0,0 1 1,0-1-1,0 0 0,0 1 0,5-3 0,4-3-425,0 1 1,0-2-1,-1 1 0,11-9 0,15-17-3685,-3-4-3326,-2-2-5301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3.805"/>
    </inkml:context>
    <inkml:brush xml:id="br0">
      <inkml:brushProperty name="width" value="0.025" units="cm"/>
      <inkml:brushProperty name="height" value="0.025" units="cm"/>
    </inkml:brush>
  </inkml:definitions>
  <inkml:trace contextRef="#ctx0" brushRef="#br0">127 164 10922,'0'0'4890,"-9"10"-2301,-9 10-1731,-40 42 3398,53-56-3544,-1 1-1,1 0 0,1 0 1,-1 1-1,1-1 1,0 1-1,-3 12 0,6-19-689,1 0 0,0-1-1,0 1 1,0 0 0,-1 0 0,1-1-1,0 1 1,0 0 0,0 0-1,0-1 1,1 1 0,-1 0 0,0 0-1,0 0 1,0-1 0,1 1-1,-1 0 1,0-1 0,1 1 0,-1 0-1,0 0 1,1-1 0,-1 1-1,1-1 1,-1 1 0,1 0 0,-1-1-1,2 1 1,24 4 35,-17-5-222,0-2 0,0 1 0,-1-1 0,15-5 0,-3-2-677,-1 0 0,0-2 1,0 0-1,-1-1 1,-1 0-1,18-18 1,-14 11 794,-2-1 0,-1 0 0,0-1 0,-1-2-1,-2 1 1,0-2 0,19-41 0,-25 34 2666,-24 43 60,-26 46-695,34-47-1805,0 0 0,1 0 0,0 0 0,1 1 0,0 0 0,1 0 0,1 0 0,-1 0 0,2 1 0,0-1 0,0 1 0,2 0 0,-1-1 0,3 19 0,-1-27-322,0 0 1,0-1-1,0 0 0,1 1 1,-1-1-1,1 0 1,0 1-1,0-1 0,0 0 1,1-1-1,-1 1 0,1 0 1,-1-1-1,1 1 0,4 2 1,-3-2-414,1 0 1,-1-1 0,1 1-1,-1-1 1,1 0-1,0 0 1,0-1-1,0 0 1,-1 0-1,10 1 1,12-1-9086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4.589"/>
    </inkml:context>
    <inkml:brush xml:id="br0">
      <inkml:brushProperty name="width" value="0.025" units="cm"/>
      <inkml:brushProperty name="height" value="0.025" units="cm"/>
    </inkml:brush>
  </inkml:definitions>
  <inkml:trace contextRef="#ctx0" brushRef="#br0">1 1 13837,'0'0'13714,"2"13"-12662,-4 175 1649,2-187-2692,0 0 1,1 1-1,-1-1 0,1 0 0,-1 0 1,1 1-1,0-1 0,-1 0 0,1 0 0,0 0 1,0 0-1,0 0 0,0 0 0,0 0 0,0 0 1,0 0-1,0-1 0,0 1 0,0 0 0,0-1 1,0 1-1,1 0 0,-1-1 0,0 0 0,1 1 1,-1-1-1,0 0 0,0 1 0,1-1 0,-1 0 1,1 0-1,-1 0 0,0 0 0,1-1 0,-1 1 1,0 0-1,0 0 0,3-2 0,3 1 28,-1 0-1,0 0 1,1-1-1,-1 0 1,0 0 0,0-1-1,6-3 1,-3 0-28,0 0 0,-1-1 0,0 0 0,0 0 1,-1-1-1,0 1 0,0-2 0,-1 1 1,0-1-1,7-13 0,-15 29-98,1-1-1,0 1 1,1 0-1,0 0 1,0 13-1,1 9 115,-4 2-4,2 0 0,4 33 1,-3-64-76,0 1 1,0 0-1,0-1 1,0 1-1,1-1 1,-1 1-1,0 0 1,0-1-1,1 1 1,-1-1-1,0 1 1,1-1-1,-1 1 1,0-1-1,1 1 1,-1-1 0,1 1-1,-1-1 1,1 0-1,-1 1 1,1-1-1,-1 0 1,1 1-1,-1-1 1,1 0-1,-1 0 1,1 1-1,0-1 1,-1 0-1,1 0 1,-1 0-1,1 0 1,0 0-1,-1 0 1,1 0-1,0 0 1,-1 0 0,1 0-1,-1 0 1,1 0-1,0-1 1,-1 1-1,1 0 1,-1 0-1,1-1 1,-1 1-1,1 0 1,-1-1-1,1 1 1,-1 0-1,1-1 1,-1 1-1,1-1 1,2-1-975,0 0 0,0 0 0,0 0 0,0-1 0,-1 1 0,1-1 0,-1 1 0,3-5 0,6-19-9793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5.182"/>
    </inkml:context>
    <inkml:brush xml:id="br0">
      <inkml:brushProperty name="width" value="0.025" units="cm"/>
      <inkml:brushProperty name="height" value="0.025" units="cm"/>
    </inkml:brush>
  </inkml:definitions>
  <inkml:trace contextRef="#ctx0" brushRef="#br0">16 123 14606,'0'0'6497,"-1"9"-4597,1-6-1738,2 26 1159,-1-28-1251,-1 0 0,1-1 0,-1 1 0,1 0 0,0-1 0,-1 1 0,1 0 0,0-1 0,-1 1 0,1-1 0,0 1 0,0-1 0,-1 1 0,1-1 0,0 0 0,0 1 0,0-1 0,0 0 0,-1 0 0,1 1 0,0-1 0,0 0 0,0 0 0,0 0 0,0 0 0,0 0 0,0 0 0,0-1 0,-1 1 0,1 0 0,0 0 0,0-1 0,0 1 0,0 0 0,0-1 0,-1 1 0,3-2 0,6-2 98,0-1 1,-1 0-1,1 0 1,-1-1-1,0-1 1,0 1-1,12-14 1,-17 16-159,1 1 0,-1-1 0,0 0 1,0 0-1,-1 0 0,1 0 0,-1 0 1,0 0-1,0-1 0,0 1 0,0-1 1,-1 0-1,0 1 0,0-1 0,0 0 1,-1 0-1,1 1 0,-1-8 0,-1 11-7,1 0-1,-1-1 0,1 1 1,-1 0-1,0 0 0,1-1 0,-1 1 1,0 0-1,0 0 0,0 0 0,0 0 1,0 0-1,0 0 0,0 0 0,0 0 1,-1 1-1,1-1 0,0 0 0,0 1 1,-1-1-1,1 1 0,0-1 0,-1 1 1,1 0-1,0-1 0,-1 1 1,1 0-1,-1 0 0,1 0 0,0 0 1,-1 0-1,1 0 0,0 1 0,-1-1 1,1 0-1,-1 1 0,1-1 0,0 1 1,0-1-1,-3 2 0,-1 0 12,0 0 1,-1 0-1,1 1 0,0-1 0,0 1 1,1 0-1,-1 1 0,1-1 0,-5 5 0,1 4 38,0-1 0,0 1-1,2 0 1,-1 0-1,-6 22 1,10-27 60,1 0 0,0 0 0,1 0 0,-1 0 1,1 0-1,1 0 0,-1 0 0,1 0 0,1 1 0,-1-1 0,1 0 0,3 12 0,-2-16-88,-1-1-1,1 0 0,0 0 0,0 1 0,0-1 1,0 0-1,0-1 0,0 1 0,1 0 0,-1-1 1,1 1-1,-1-1 0,1 0 0,0 0 1,-1 0-1,1 0 0,0 0 0,0 0 0,-1-1 1,1 0-1,0 1 0,0-1 0,0 0 0,5-1 1,3 1 20,0 0 1,0-1 0,0-1 0,0 0-1,14-4 1,-8-2-38,-1 0 0,0-1 0,-1 0 0,0-1 0,0-1 0,-1-1 0,-1 0 1,13-14-1,10-8-7,-43 44 23,2-1 0,-1 1-1,2 0 1,-1 1 0,1-1-1,1 1 1,-4 20 0,6-29-5,1-1 1,0 0-1,-1 0 1,1 1-1,0-1 1,0 0-1,0 0 1,0 1-1,0-1 1,0 0-1,0 0 1,1 1-1,-1-1 1,0 0-1,1 0 1,-1 0-1,1 1 1,-1-1-1,1 0 1,0 0-1,-1 0 1,1 0-1,0 0 1,0 0-1,0 0 1,-1 0-1,1 0 1,0-1-1,2 2 1,0-1 24,1 0-1,0-1 1,-1 1 0,1-1-1,0 0 1,-1 0 0,1 0 0,0 0-1,4-2 1,3-1-88,0 0-1,0-1 1,-1 0-1,1-1 1,-1 0-1,0 0 1,0-1 0,-1-1-1,13-11 1,18-10-163,-39 27 178,-1 1-1,1 0 1,-1-1 0,1 1-1,-1 0 1,1-1 0,0 1-1,-1 0 1,1-1 0,-1 1 0,1 0-1,0 0 1,-1 0 0,1 0-1,0 0 1,-1 0 0,1 0-1,0 0 1,-1 0 0,1 0-1,0 0 1,-1 0 0,1 0-1,-1 0 1,1 1 0,0-1-1,-1 0 1,1 0 0,-1 1-1,1-1 1,0 1 0,8 22-243,-9 46 655,-1-52-295,1-3 81,0 38 576,0-51-747,0 0 0,0 0 0,0 0 0,0 0-1,0 0 1,0 0 0,0 0 0,0 0-1,1 0 1,-1 0 0,0-1 0,1 1 0,-1 0-1,0 0 1,1 0 0,-1 0 0,1 0-1,0 0 1,-1-1 0,1 1 0,0 0 0,-1-1-1,1 1 1,0 0 0,0-1 0,0 1-1,-1-1 1,1 1 0,0-1 0,0 1 0,0-1-1,0 0 1,0 1 0,0-1 0,0 0-1,0 0 1,1 0 0,0-1-405,0 0 0,0 0 0,0-1 0,-1 1 0,1-1-1,0 1 1,-1-1 0,0 0 0,1 1 0,-1-1 0,0 0 0,0 0 0,0 0-1,0 0 1,0 0 0,0 0 0,0 0 0,-1-1 0,1 1 0,-1 0 0,0 0 0,1-4-1,-1 4-192,6-32-8528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5.555"/>
    </inkml:context>
    <inkml:brush xml:id="br0">
      <inkml:brushProperty name="width" value="0.025" units="cm"/>
      <inkml:brushProperty name="height" value="0.025" units="cm"/>
    </inkml:brush>
  </inkml:definitions>
  <inkml:trace contextRef="#ctx0" brushRef="#br0">0 0 23831,'0'0'864</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6.679"/>
    </inkml:context>
    <inkml:brush xml:id="br0">
      <inkml:brushProperty name="width" value="0.025" units="cm"/>
      <inkml:brushProperty name="height" value="0.025" units="cm"/>
    </inkml:brush>
  </inkml:definitions>
  <inkml:trace contextRef="#ctx0" brushRef="#br0">1 240 13421,'0'0'6630,"11"-6"-5610,13-5-482,0 0 1,1 2 0,49-12-1,97-13 151,-130 26-666,730-74 424,-359 50-5084,-305 17-3595,-70 5 433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17.024"/>
    </inkml:context>
    <inkml:brush xml:id="br0">
      <inkml:brushProperty name="width" value="0.025" units="cm"/>
      <inkml:brushProperty name="height" value="0.025" units="cm"/>
    </inkml:brush>
  </inkml:definitions>
  <inkml:trace contextRef="#ctx0" brushRef="#br0">160 18 17232,'0'0'2814,"13"-5"-2291,-8 4-465,1-1 6,0-1-1,0 2 1,0-1 0,1 1 0,-1 0-1,1 0 1,-1 1 0,1-1 0,-1 1-1,0 1 1,1 0 0,-1-1 0,1 2-1,7 2 1,3 2 94,7 2 152,0 1-1,31 19 0,-50-26-233,0 0 0,-1 1 0,0 0 0,1 0 0,-1 0 0,-1 1 0,1 0 0,0-1 0,-1 1 0,0 0 0,0 1 0,0-1 0,0 0 0,-1 1 0,1 0 0,-1-1 0,0 1 0,1 8 0,-2-10-20,-1 1 0,-1 0-1,1 0 1,0-1-1,-1 1 1,0 0 0,0-1-1,0 1 1,0 0 0,0-1-1,-1 0 1,0 1-1,0-1 1,0 0 0,0 0-1,0 0 1,0 0-1,-1 0 1,-2 2 0,-8 8 242,-1-2 1,-26 18 0,25-18-156,-276 182 182,254-167-4307,9-10-4437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5.868"/>
    </inkml:context>
    <inkml:brush xml:id="br0">
      <inkml:brushProperty name="width" value="0.025" units="cm"/>
      <inkml:brushProperty name="height" value="0.025" units="cm"/>
    </inkml:brush>
  </inkml:definitions>
  <inkml:trace contextRef="#ctx0" brushRef="#br0">94 0 9257,'0'0'16645,"0"12"-15791,-11 70 301,5-49-841,1 0 1,0 60-1,5-92-312,0 0 0,1 0 0,-1 0-1,0 0 1,1-1 0,-1 1 0,1 0 0,0 0 0,-1-1 0,1 1-1,0 0 1,-1-1 0,1 1 0,0-1 0,-1 1 0,1-1-1,0 1 1,0-1 0,0 1 0,0-1 0,0 0 0,-1 1 0,1-1-1,0 0 1,0 0 0,0 0 0,1 0 0,38 4 115,-11-2-94,-24 1-27,1-1 0,-1 1 0,0 0 0,0 0 0,0 0 0,0 1 1,-1 0-1,0-1 0,1 2 0,-1-1 0,-1 0 0,1 1 0,0 0 0,4 10 0,-6-13 61,-1 1 1,1-1-1,-1 1 0,0 0 1,0 0-1,0 0 0,0 0 1,0 0-1,-1 0 1,1 0-1,-1 0 0,0 0 1,0 0-1,0 0 0,0 0 1,0 0-1,-1 0 0,1 0 1,-1 0-1,0 0 0,0 0 1,0-1-1,-1 1 1,1 0-1,0 0 0,-1-1 1,0 1-1,0-1 0,0 0 1,-3 4-1,-3 0 54,0 0 1,-1-1-1,0 0 0,0-1 0,0 1 0,-1-2 1,1 1-1,-1-1 0,0-1 0,0 0 0,0 0 1,0-1-1,0 0 0,0-1 0,-1 0 1,1-1-1,-14-2 0,22 3-278,0-1 1,1 1-1,-1-1 1,1 1-1,-1-1 1,1 0-1,-1 1 1,1-1-1,0 0 1,-1 0-1,1 0 1,0 0-1,0 0 0,0 0 1,0-1-1,0 1 1,0 0-1,0-1 1,0 1-1,0 0 1,0-1-1,1 1 1,-1-1-1,1 1 1,-1-1-1,1 1 0,-1-1 1,1 0-1,0 1 1,0-1-1,0 1 1,0-1-1,0 0 1,0 1-1,0-1 1,1 1-1,-1-1 1,1 0-1,-1 1 0,1-1 1,-1 1-1,1-1 1,0 1-1,0 0 1,0-1-1,0 1 1,0 0-1,0 0 1,0-1-1,0 1 1,0 0-1,0 0 0,1 0 1,-1 0-1,3-1 1,16-10-5135,1-2-1789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6.339"/>
    </inkml:context>
    <inkml:brush xml:id="br0">
      <inkml:brushProperty name="width" value="0.025" units="cm"/>
      <inkml:brushProperty name="height" value="0.025" units="cm"/>
    </inkml:brush>
  </inkml:definitions>
  <inkml:trace contextRef="#ctx0" brushRef="#br0">0 151 17424,'0'0'5029,"11"-3"-2605,2-2-2071,-2 1-1,1-1 1,-1-1 0,1 0-1,13-11 1,-20 14-279,-1-1 1,0 1-1,1-1 0,-1 0 1,0 0-1,-1-1 0,1 1 1,-1-1-1,0 0 0,0 0 1,0 0-1,-1 0 0,0 0 1,0-1-1,0 1 0,-1-1 0,2-6 1,-3 12-20,0 0 1,0-1-1,0 1 1,0-1-1,0 1 0,0-1 1,0 1-1,1-1 1,-1 1-1,-1-1 1,1 1-1,0-1 1,0 1-1,0-1 0,0 1 1,0-1-1,0 1 1,0-1-1,-1 1 1,1-1-1,0 1 0,0 0 1,-1-1-1,1 1 1,0-1-1,-1 1 1,1 0-1,0-1 1,-1 1-1,1 0 0,0 0 1,-1-1-1,1 1 1,-1 0-1,1 0 1,-1-1-1,0 1 1,-20 7 629,-17 25-488,29-23-153,2 2-1,-1-1 0,1 1 1,1 0-1,0 1 0,0-1 1,1 1-1,1 0 0,0 1 1,1-1-1,0 1 0,1-1 1,0 1-1,1 0 0,0 0 1,2 14-1,-1-25-37,0-1-1,1 1 1,-1-1-1,0 1 1,1-1 0,0 1-1,-1-1 1,1 1-1,0-1 1,-1 0-1,1 1 1,0-1 0,0 0-1,0 0 1,0 1-1,0-1 1,1 0 0,-1 0-1,0 0 1,0 0-1,1-1 1,-1 1 0,1 0-1,1 0 1,1 0 7,-1 0 0,1 0 1,-1-1-1,1 0 1,0 0-1,-1 0 0,1 0 1,0 0-1,-1-1 0,6-1 1,1 0 25,-1-1 1,0-1-1,0 1 1,0-2 0,0 1-1,-1-1 1,12-8-1,1-9-35,-2-1-1,0 0 1,-1-1-1,-1-1 1,19-40 0,-46 98-13,-13 57 58,21-81-43,1 0-1,0 1 1,1-1-1,0 0 1,0 0 0,1 0-1,3 17 1,-4-24-21,1 0 1,0 0-1,0 0 1,0 0-1,1-1 1,-1 1-1,0 0 1,1-1-1,-1 1 1,1-1-1,-1 1 1,1-1-1,0 0 1,-1 1-1,1-1 1,0 0-1,0 0 1,0 0-1,0 0 1,0-1-1,0 1 1,0-1-1,0 1 1,0-1-1,1 0 1,-1 1-1,0-1 1,0 0-1,0-1 1,0 1-1,5-1 1,-1 0-148,0 0 0,1 0 0,-1 0 1,0-1-1,0 0 0,0-1 0,0 1 1,0-1-1,8-5 0,-6 1-1232,-1 1 0,1-1 0,-2-1 0,1 1 0,-1-1 0,8-13-1,11-22-8256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6.682"/>
    </inkml:context>
    <inkml:brush xml:id="br0">
      <inkml:brushProperty name="width" value="0.025" units="cm"/>
      <inkml:brushProperty name="height" value="0.025" units="cm"/>
    </inkml:brush>
  </inkml:definitions>
  <inkml:trace contextRef="#ctx0" brushRef="#br0">1 1 21813,'0'0'6374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7.273"/>
    </inkml:context>
    <inkml:brush xml:id="br0">
      <inkml:brushProperty name="width" value="0.025" units="cm"/>
      <inkml:brushProperty name="height" value="0.025" units="cm"/>
    </inkml:brush>
  </inkml:definitions>
  <inkml:trace contextRef="#ctx0" brushRef="#br0">131 31 13677,'0'0'16026,"-8"-5"-15258,-31-18-287,36 22-450,0 0 0,0 1 0,1-1 1,-1 1-1,0 0 0,0 0 0,0 0 0,0 0 0,0 1 1,0-1-1,0 1 0,0 0 0,0 0 0,0 0 0,1 0 1,-1 0-1,0 1 0,1-1 0,-1 1 0,1 0 0,-1-1 1,1 1-1,0 0 0,0 1 0,0-1 0,0 0 1,0 0-1,0 1 0,1-1 0,-3 5 0,37-5-399,-25-2 218,9-1-34,0 1 0,0 1-1,0 1 1,-1 0 0,19 6 0,-31-7 179,0 0 0,0 1 1,0 0-1,-1-1 0,1 1 1,0 1-1,-1-1 0,0 0 0,1 1 1,-1 0-1,0 0 0,0 0 0,0 0 1,-1 0-1,1 1 0,-1-1 0,0 1 1,0-1-1,0 1 0,0 0 1,-1 0-1,1 0 0,-1 0 0,0 0 1,0 0-1,0 5 0,0-1 82,-1-1-1,1 0 1,-1 1-1,-1-1 1,1 0-1,-1 0 0,-1 0 1,1 1-1,-1-1 1,0 0-1,-1-1 1,0 1-1,0 0 1,0-1-1,-1 1 1,0-1-1,0 0 1,0 0-1,-1-1 0,0 0 1,0 1-1,0-1 1,-1-1-1,0 1 1,0-1-1,0 0 1,0-1-1,-1 1 1,1-1-1,-1 0 1,0-1-1,0 0 1,-10 2-1,-39 6-446,54-10 330,1 0-1,0 1 1,-1-1-1,1 0 1,-1 0-1,1 0 1,-1 0-1,1 0 1,-1-1-1,1 1 0,0 0 1,-1-1-1,1 1 1,0-1-1,-1 1 1,1-1-1,0 0 1,-1 1-1,1-1 1,0 0-1,0 0 1,0 0-1,0 0 1,0 0-1,0 0 0,0 0 1,0 0-1,0 0 1,1-1-1,-1 1 1,0 0-1,1-1 1,-1 1-1,0-2 1,1-2-1034,-1 1 0,1-1 0,0 1 0,1-1 0,-1 1 0,1 0 0,0-1 0,0 1 1,0 0-1,1-1 0,3-6 0,10-18-7921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0.089"/>
    </inkml:context>
    <inkml:brush xml:id="br0">
      <inkml:brushProperty name="width" value="0.025" units="cm"/>
      <inkml:brushProperty name="height" value="0.025" units="cm"/>
    </inkml:brush>
  </inkml:definitions>
  <inkml:trace contextRef="#ctx0" brushRef="#br0">200 107 16335,'0'0'11916,"-12"-7"-11329,-39-21-229,49 28-346,0-1 1,0 0-1,0 1 1,0 0 0,0-1-1,0 1 1,0 0-1,0 0 1,0 0 0,0 1-1,0-1 1,0 0-1,0 1 1,0-1 0,0 1-1,0 0 1,0-1-1,0 1 1,0 0-1,0 0 1,-3 3 0,-26 30 73,26-27-60,-1 0-22,0 0 1,1 0-1,0 1 0,0 0 0,1 0 0,0 0 0,1 0 1,-1 1-1,2 0 0,-1 0 0,1-1 0,0 1 0,1 0 0,0 1 1,1-1-1,0 0 0,2 15 0,-2-22-4,1-1 0,-1 1 0,1-1 0,0 1 0,0-1 1,0 1-1,0-1 0,0 1 0,0-1 0,0 0 0,1 0 0,-1 1 0,0-1 0,1 0 0,-1 0 0,0 0 0,1 0 1,0-1-1,-1 1 0,1 0 0,-1-1 0,1 1 0,0-1 0,-1 0 0,1 1 0,0-1 0,0 0 0,-1 0 0,1 0 0,0 0 1,0 0-1,2-1 0,3 0 12,0 0-1,0 0 1,0-1 0,0 0 0,-1 0 0,14-6-1,-3-3 44,0 0-1,-1-1 0,0 0 0,-1-1 0,0-1 1,-1-1-1,17-21 0,-23 26-11,0 0 1,-1-1-1,0 0 1,-1-1-1,0 1 1,-1-1-1,0 0 0,-1 0 1,0-1-1,-1 1 1,0-1-1,1-19 1,-4 32-40,0 0 0,-1 0 0,1 0 0,0-1 0,0 1 0,0 0 0,-1 0 0,1 0 0,0 0 0,0 0 0,0 0 0,-1 0 0,1 0 0,0 0 0,0-1 0,-1 1 0,1 0 0,0 0 0,0 0 0,-1 0 1,1 0-1,0 0 0,0 1 0,-1-1 0,1 0 0,0 0 0,0 0 0,-1 0 0,1 0 0,0 0 0,0 0 0,0 0 0,-1 1 0,1-1 0,0 0 0,0 0 0,0 0 0,-1 0 0,1 1 0,0-1 0,-4 5-4,-1 0 0,2 0 0,-1 1 0,1-1 0,-1 1 0,2 0 0,-1 0 0,0 0 0,-2 12 0,-14 65-43,18-74 38,-2 2-215,2 0 1,-1 0-1,1 0 0,1 1 0,1 19 1,0-30 118,-1-1 1,0 1-1,0 0 1,1 0-1,-1-1 1,0 1 0,1 0-1,-1-1 1,1 1-1,-1 0 1,1-1-1,-1 1 1,1-1 0,0 1-1,-1 0 1,1-1-1,0 0 1,-1 1 0,1-1-1,0 1 1,0-1-1,-1 0 1,1 0-1,0 1 1,0-1 0,-1 0-1,1 0 1,0 0-1,0 0 1,0 0-1,0 0 1,-1 0 0,1 0-1,0 0 1,0 0-1,0 0 1,-1-1-1,1 1 1,0 0 0,0-1-1,-1 1 1,2-1-1,31-18-5723,-11-4-636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7.805"/>
    </inkml:context>
    <inkml:brush xml:id="br0">
      <inkml:brushProperty name="width" value="0.025" units="cm"/>
      <inkml:brushProperty name="height" value="0.025" units="cm"/>
    </inkml:brush>
  </inkml:definitions>
  <inkml:trace contextRef="#ctx0" brushRef="#br0">3 1 19859,'0'0'6774,"0"12"-5850,-1 44-438,-1-6 431,2 0 0,3 0-1,13 75 1,-16-122-908,1 0-1,0 0 1,0 0-1,0 0 1,0 0 0,1-1-1,-1 1 1,1 0-1,-1-1 1,1 1-1,0-1 1,4 5 0,-5-6 0,1-1 0,-1 1-1,1 0 1,-1 0 0,0-1 0,1 1 0,-1-1 0,1 1 0,-1-1 0,1 0 0,0 1 0,-1-1 0,1 0 0,-1 0 0,1 0 0,0 0 0,-1 0 0,3-1-1,4-2 33,0 0 0,0 0 0,0-1-1,0 0 1,-1-1 0,0 0 0,8-6-1,10-6 20,-24 17-63,-1 0 0,0-1-1,1 1 1,-1 0 0,1 0-1,-1-1 1,1 1 0,-1 0-1,1 0 1,-1 0-1,1 0 1,-1 0 0,1 0-1,-1 0 1,1 0 0,-1 0-1,1 0 1,-1 0 0,1 0-1,-1 0 1,1 0 0,-1 1-1,1-1 1,-1 0 0,1 0-1,-1 0 1,0 1 0,1-1-1,-1 0 1,1 1-1,-1-1 1,0 0 0,1 1-1,9 21-46,-3 33 81,-6-48-10,0 17 64,-1-17-50,0 0 1,0 0-1,0 0 1,1 0-1,0 0 1,1-1-1,-1 1 1,1 0-1,1-1 1,3 10-1,-4-18-33,-1-1 0,0 1 0,0 0 1,0-1-1,0 1 0,0 0 0,-1-1 0,1 1 0,-1-1 0,1 1 0,-1-1 0,0-2 0,2-102 11,-3 76-46,5-58 0,42 85-2637,-43 4 2069,15-4-1731,-13-6-6287,-5 3 697</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8.135"/>
    </inkml:context>
    <inkml:brush xml:id="br0">
      <inkml:brushProperty name="width" value="0.025" units="cm"/>
      <inkml:brushProperty name="height" value="0.025" units="cm"/>
    </inkml:brush>
  </inkml:definitions>
  <inkml:trace contextRef="#ctx0" brushRef="#br0">0 1 14350,'0'0'6149,"72"5"-6053,-34-5-480,4 0-2787,-3-6-4164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8.480"/>
    </inkml:context>
    <inkml:brush xml:id="br0">
      <inkml:brushProperty name="width" value="0.025" units="cm"/>
      <inkml:brushProperty name="height" value="0.025" units="cm"/>
    </inkml:brush>
  </inkml:definitions>
  <inkml:trace contextRef="#ctx0" brushRef="#br0">58 0 11883,'0'0'5136,"-4"11"-1976,-7 16-1235,3-9-1015,1-1 0,0 1-1,1 0 1,2 1-1,-6 33 1,10-52-909,0 1-1,0-1 1,0 1-1,0-1 1,0 0-1,0 1 1,0-1 0,0 1-1,0-1 1,0 1-1,0-1 1,0 0-1,0 1 1,0-1 0,1 1-1,-1-1 1,0 0-1,0 1 1,0-1-1,1 1 1,-1-1 0,0 0-1,0 0 1,1 1-1,-1-1 1,0 0-1,1 1 1,-1-1 0,0 0-1,1 0 1,-1 1-1,1-1 1,-1 0-1,0 0 1,1 0 0,-1 0-1,1 0 1,-1 0-1,0 1 1,1-1-1,-1 0 1,1 0 0,-1 0-1,1 0 1,-1-1-1,0 1 1,1 0-1,-1 0 1,1 0-1,-1 0 1,0 0 0,1 0-1,-1-1 1,1 1-1,-1 0 1,0 0-1,1-1 1,-1 1 0,0 0-1,1 0 1,-1-1-1,0 1 1,0 0-1,1-1 1,-1 1 0,0 0-1,0-1 1,1 0-1,21-24 372,-17 15-321,-1-1 0,0 1-1,0-1 1,-2 0 0,1-1-1,-1 1 1,0-21 0,2-5 728,-8 71-633,1 1 0,2 63 0,1-96-186,0 1 0,0-1 0,0 0-1,1 0 1,-1 0 0,1 1 0,-1-1 0,1 0 0,0 0-1,0 0 1,0 0 0,0 0 0,0 0 0,0 0 0,1 0-1,-1-1 1,1 1 0,2 2 0,-3-3-56,1 0 1,-1-1-1,1 1 0,0 0 1,0-1-1,-1 1 0,1-1 0,0 0 1,0 1-1,-1-1 0,1 0 1,0 0-1,0 0 0,0-1 1,-1 1-1,1 0 0,0-1 1,2 0-1,2-1-265,0-1-1,1 0 1,-1 0 0,0 0-1,-1-1 1,1 0 0,-1 0-1,1 0 1,-1-1 0,7-9-1,-3 3-1462,-1 0-1,-1-1 0,0 1 1,9-22-1,2-17-6327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8.840"/>
    </inkml:context>
    <inkml:brush xml:id="br0">
      <inkml:brushProperty name="width" value="0.025" units="cm"/>
      <inkml:brushProperty name="height" value="0.025" units="cm"/>
    </inkml:brush>
  </inkml:definitions>
  <inkml:trace contextRef="#ctx0" brushRef="#br0">34 0 15182,'0'0'3145,"-2"14"-935,-29 250 6494,30-77-6630,11-115-1354,-10-69-682,1 0-1,0 0 0,-1 1 0,1-1 0,1 0 0,-1 0 0,0 0 0,1 0 0,-1 0 0,1 0 1,0 0-1,0-1 0,0 1 0,0-1 0,1 1 0,-1-1 0,1 0 0,5 4 0,-8-6-36,1 0 0,0 0 0,0 0 0,0 0 0,0 0 0,0 0 0,0 0 0,0 0 0,0 0 0,0 0-1,0 0 1,0-1 0,0 1 0,0 0 0,-1-1 0,1 1 0,0-1 0,0 1 0,0-1 0,-1 1 0,1-1 0,0 1 0,0-1 0,-1 0-1,1 0 1,-1 1 0,1-1 0,-1 0 0,1 0 0,-1 0 0,1 1 0,-1-1 0,0 0 0,1 0 0,-1-1 0,11-36-8,-10 35 7,2-17 0,0 0 0,-1-1 0,-1 1 0,-1-1 0,0 1 0,-6-28 0,6 47 0,0-1 0,0 0 0,-1 1 0,1-1 0,-1 1 0,1-1 0,-1 1 0,1 0 0,-1-1 0,0 1 0,0 0 0,0-1 0,0 1 0,-1-2 0,1 3 0,1 0 0,0 0 0,-1 0 0,1 0 0,0 0 0,0-1 0,-1 1 0,1 0 0,0 0 0,-1 0 0,1 0 0,0 0 0,0 0 0,-1 0 0,1 1 0,0-1 0,-1 0 0,1 0 0,0 0 0,0 0 0,-1 0 0,1 0 0,0 0 0,0 1 0,-1-1 0,1 0 0,0 0 0,0 0 0,0 1 0,-1-1 0,1 0 0,0 0 0,0 1 0,0-1 0,0 0 0,-1 0 0,1 1 0,0-1 0,0 0 0,0 1 0,0 0 0,-1 1 0,1-1 0,0 0 0,-1 1 0,1-1 0,0 1 0,0-1 0,0 1 0,0-1 0,1 1 0,-1-1 0,0 0 0,0 1 0,1-1 0,-1 1 0,1-1 0,0 0 0,-1 1 0,1-1 0,0 0 0,0 0 0,-1 0 0,1 1 0,0-1 0,0 0 0,0 0 0,0 0 0,1-1 0,1 3 0,2-1 0,0 1 0,0-1 0,0 0 0,1 0 0,-1 0 0,0-1 0,1 0 0,-1 0 0,1 0 0,-1-1 0,1 0 0,0 0 0,-1 0 0,1 0 0,-1-1 0,1 0 0,-1-1 0,1 1 0,-1-1 0,0 0 0,1 0 0,-1 0 0,0-1 0,-1 0 0,1 0 0,6-5 0,-5 3 0,0 0 0,0 0 0,0 0 0,-1-1 0,0 0 0,0 0 0,-1 0 0,1-1 0,-1 1 0,-1-1 0,1 0 0,-1 0 0,0 0 0,-1-1 0,0 1 0,0 0 0,-1-1 0,2-10 0,-3 17 0,0 1 0,0-1 0,0 1 0,0-1 0,-1 1 0,1-1 0,0 1 0,0-1 0,0 1 0,0-1 0,0 1 0,-1-1 0,1 1 0,0 0 0,-1-1 0,1 1 0,0-1 0,0 1 0,-1 0 0,1-1 0,-1 1 0,1 0 0,0-1 0,-1 1 0,1 0 0,-1 0 0,1-1 0,-1 1 0,1 0 0,0 0 0,-1 0 0,1 0 0,-1 0 0,1 0 0,-1 0 0,1-1 0,-1 1 0,1 1 0,-1-1 0,1 0 0,-1 0 0,1 0 0,-1 0 0,1 0 0,-1 0 0,1 0 0,-1 1 0,1-1 0,-1 0 0,1 0 0,0 1 0,-1-1 0,0 1 0,-25 17 0,18-6 0,1-1 0,0 2 0,1-1 0,0 1 0,0 0 0,2 0 0,0 0 0,0 1 0,1-1 0,1 1 0,0 0 0,0 24 0,2-36-16,0-1-1,0 1 1,0 0-1,0 0 1,1-1-1,-1 1 1,1 0 0,-1 0-1,1-1 1,-1 1-1,1-1 1,0 1-1,0 0 1,0-1 0,0 0-1,0 1 1,0-1-1,0 1 1,0-1-1,0 0 1,1 0 0,-1 0-1,1 0 1,-1 0-1,1 0 1,-1 0-1,1 0 1,-1-1-1,1 1 1,0 0 0,-1-1-1,1 0 1,0 1-1,0-1 1,-1 0-1,1 0 1,0 0 0,0 0-1,-1 0 1,1 0-1,0 0 1,-1-1-1,1 1 1,3-2 0,2 1-371,1-1 1,-1 0 0,0-1 0,0 0-1,1 0 1,-2 0 0,1-1 0,0 0 0,7-6-1,11-15-9254,-3-5-7826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9.568"/>
    </inkml:context>
    <inkml:brush xml:id="br0">
      <inkml:brushProperty name="width" value="0.025" units="cm"/>
      <inkml:brushProperty name="height" value="0.025" units="cm"/>
    </inkml:brush>
  </inkml:definitions>
  <inkml:trace contextRef="#ctx0" brushRef="#br0">76 137 19090,'0'0'12385,"-10"2"-12043,6 0-340,1-1 0,-1 1 1,0 0-1,0 0 1,1 1-1,-1-1 0,1 1 1,-1-1-1,1 1 0,0 0 1,0 0-1,1 1 0,-1-1 1,1 0-1,-1 1 0,1 0 1,0 0-1,0-1 1,1 1-1,-1 0 0,1 0 1,0 0-1,0 1 0,0-1 1,1 0-1,-1 0 0,1 1 1,0-1-1,0 0 0,1 0 1,-1 1-1,1-1 0,1 5 1,-1-8-6,0 0 0,-1 0 1,1 0-1,0 0 0,0 0 1,0-1-1,0 1 0,0 0 1,0 0-1,0-1 0,0 1 0,0 0 1,1-1-1,-1 1 0,0-1 1,0 1-1,0-1 0,1 0 1,-1 0-1,0 1 0,1-1 0,-1 0 1,0 0-1,0 0 0,1 0 1,-1-1-1,0 1 0,1 0 1,-1-1-1,0 1 0,2-1 0,39-15 111,-27 2-275,-13 11 47,1 0 1,-1 1 0,1-1-1,-1 1 1,1-1 0,0 1-1,0 0 1,0 0 0,0 1-1,1-1 1,-1 1 0,5-2-1,-7 6 38,0 0-1,0 0 1,-1 1-1,1-1 1,-1 1-1,0-1 1,0 0-1,0 1 1,-1 3-1,1-2 49,-2 46 457,-2 0 0,-3-1 1,-1 1-1,-3-2 0,-3 1 0,-27 68 1,28-97-68,10-38-389,9-39-456,17-34 352,4 2 0,73-162-1,-49 129 123,-44 102 14,-5 14-2,-1-1 0,1 1 0,0 0 0,0 0 1,1 0-1,0 0 0,0 0 0,6-8 0,-9 47-285,-13 64 409,7-63 284,2 0-1,0 58 1,4-91-404,0 0 0,0-1 1,0 1-1,0 0 1,1 0-1,-1-1 0,0 1 1,1 0-1,0 0 0,-1-1 1,1 1-1,0-1 1,0 1-1,-1-1 0,1 1 1,1-1-1,-1 1 0,0-1 1,0 0-1,0 1 1,1-1-1,-1 0 0,1 0 1,-1 0-1,1 0 0,-1 0 1,1-1-1,-1 1 1,1 0-1,0-1 0,-1 1 1,1-1-1,3 1 0,-2-1-1,0 0-1,0 0 1,0-1-1,0 1 1,0-1-1,0 1 1,0-1-1,0 0 1,0 0-1,0-1 1,0 1-1,-1 0 1,1-1-1,0 0 1,-1 0-1,0 1 1,1-2-1,3-3 1,4-7-71,0 0-1,-1-1 1,-1 0-1,0-1 1,-1 0-1,0 0 1,-2 0-1,1-1 1,-2 0-1,0 0 1,-1 0 0,1-17-1,-24 58-398,14-16 361,0 1 1,1 0-1,0 0 0,0 0 0,1 0 0,0 1 0,1-1 0,0 1 0,-2 22 0,5-33-56,0 1-1,0-1 0,0 0 0,0 0 1,0 1-1,0-1 0,0 0 0,0 0 1,0 1-1,0-1 0,0 0 1,0 0-1,0 1 0,0-1 0,0 0 1,0 0-1,1 1 0,-1-1 0,0 0 1,0 0-1,0 0 0,0 1 1,1-1-1,-1 0 0,0 0 0,0 0 1,0 0-1,1 0 0,-1 1 0,0-1 1,0 0-1,0 0 0,1 0 1,-1 0-1,0 0 0,0 0 0,1 0 1,-1 0-1,0 0 0,0 0 0,1 0 1,-1 0-1,0 0 0,0 0 0,1 0 1,-1 0-1,0 0 0,0 0 1,1 0-1,-1 0 0,0-1 0,0 1 1,1 0-1,-1 0 0,0 0 0,0 0 1,0 0-1,1-1 0,-1 1 1,0 0-1,0 0 0,0 0 0,0-1 1,0 1-1,1 0 0,-1-1 0,6-14-9688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29.943"/>
    </inkml:context>
    <inkml:brush xml:id="br0">
      <inkml:brushProperty name="width" value="0.025" units="cm"/>
      <inkml:brushProperty name="height" value="0.025" units="cm"/>
    </inkml:brush>
  </inkml:definitions>
  <inkml:trace contextRef="#ctx0" brushRef="#br0">1 1 15855,'0'0'14574,"7"56"-14478,-1-45-32,0 0-769,-3-2-3234,0 0-3621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0.271"/>
    </inkml:context>
    <inkml:brush xml:id="br0">
      <inkml:brushProperty name="width" value="0.025" units="cm"/>
      <inkml:brushProperty name="height" value="0.025" units="cm"/>
    </inkml:brush>
  </inkml:definitions>
  <inkml:trace contextRef="#ctx0" brushRef="#br0">168 1 21300,'0'0'11253,"-12"7"-11066,1-2-173,-70 45 5,75-47-19,0 1-1,1 0 1,0 1-1,0-1 1,0 1-1,0 0 1,1 0-1,0 1 1,0-1-1,0 1 1,1 0-1,-5 9 1,8-14-17,0 0 0,0 0 0,0 0 0,0 0 0,0 0 0,0 0 0,1 0 0,-1 0 0,0 0 0,0 0 0,1 0 0,-1-1 0,1 1 0,-1 0 0,1 0 0,-1 0 0,1 0 0,-1-1 0,1 1 0,0 0 0,-1 0 0,1-1 0,0 1 0,0 0 0,-1-1 0,1 1 1,0-1-1,0 1 0,0-1 0,0 0 0,0 1 0,0-1 0,0 0 0,0 0 0,0 1 0,0-1 0,0 0 0,0 0 0,0 0 0,0 0 0,1-1 0,56 2-1242,-41-2 893,38-3-498,-39 3 857,-1-1 0,1 2 0,30 3 0,-45-3 11,-1 0 0,1 0 0,-1 0 0,1 0 0,-1 0 0,0 0 0,1 0 0,-1 0 0,1 1 0,-1-1 0,1 0 0,-1 0 0,0 0 0,1 1 0,-1-1 0,0 0 0,1 1 0,-1-1 0,0 0 0,1 1 0,-1-1 0,0 0 0,0 1 0,1-1-1,-1 1 1,0-1 0,0 0 0,0 1 0,0-1 0,1 1 0,-1-1 0,0 1 0,0-1 0,0 1 0,-8 17 429,-18 11 565,15-20-832,0-1 0,-1 0 0,0 0 0,0-1 0,-1-1 0,0 0 0,0-1 0,0 0 0,-24 4 0,36-9-250,1-1-1,0 0 1,0 1-1,0-1 1,0 1-1,0-1 1,0 0 0,0 1-1,0-1 1,0 1-1,0-1 1,0 1-1,0-1 1,0 0 0,1 1-1,-1-1 1,0 1-1,0-1 1,1 1 0,-1-1-1,0 1 1,1-1-1,-1 1 1,0-1-1,1 1 1,-1-1 0,1 1-1,-1 0 1,0-1-1,1 1 1,-1 0-1,1-1 1,-1 1 0,2 0-1,18-23-6569,5-3-1962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0.645"/>
    </inkml:context>
    <inkml:brush xml:id="br0">
      <inkml:brushProperty name="width" value="0.025" units="cm"/>
      <inkml:brushProperty name="height" value="0.025" units="cm"/>
    </inkml:brush>
  </inkml:definitions>
  <inkml:trace contextRef="#ctx0" brushRef="#br0">73 285 21076,'0'0'2360,"-6"8"-738,-4 8-735,0 0-1,1 0 1,-11 26-1,17-34-594,0 1 0,0-1 1,1 0-1,0 1 0,0-1 0,1 1 0,0 0 1,1 0-1,0-1 0,0 1 0,2 11 0,-1-18-282,0-1-1,-1 1 0,1 0 0,0-1 0,0 1 0,0-1 1,0 1-1,1-1 0,-1 0 0,0 1 0,1-1 0,-1 0 1,1 0-1,-1 0 0,1 0 0,-1 0 0,1 0 0,0 0 1,-1-1-1,1 1 0,0 0 0,0-1 0,-1 0 0,1 1 1,0-1-1,0 0 0,0 0 0,0 0 0,-1 0 0,1 0 1,0 0-1,0-1 0,3 0 0,1 0 11,0 0 0,0 0 0,0-1 0,0 0 0,0 0 0,-1 0 0,1-1 0,9-6 0,1-5-31,-1 0 1,-1-1 0,-1-1 0,0 0 0,-1 0 0,0-1 0,-2-1 0,0 0-1,14-37 1,-15 31 31,-1-1 0,-2 1-1,0-1 1,-2 0 0,0 0-1,-2-1 1,-1-40 0,-1 63-21,0 0 1,-1 0 0,1 0 0,-1 0 0,1 0 0,-1 0-1,0 0 1,0 0 0,-1 0 0,1 0 0,0 0 0,-1 0-1,0 1 1,-3-5 0,4 6-9,-1-1 0,0 1 1,1 0-1,-1 0 0,0 0 0,0 0 1,1 0-1,-1 0 0,0 0 0,0 1 1,0-1-1,0 1 0,0 0 0,0-1 0,0 1 1,0 0-1,-3 0 0,-1 1-4,1 0 0,0 0 0,0 1 0,0-1 0,0 1 0,0 1 0,0-1 0,1 0 0,-1 1 0,1 0 0,0 0 0,0 0 0,0 1 1,0 0-1,0-1 0,-3 5 0,3-3 26,1 0 1,-1 1 0,1-1-1,0 0 1,0 1 0,1 0 0,-1-1-1,1 1 1,0 0 0,-1 11-1,3-13-14,-1-1-1,1 0 1,1 1-1,-1-1 1,0 1-1,1-1 0,0 0 1,-1 0-1,1 1 1,1-1-1,-1 0 1,0 0-1,1 0 1,-1 0-1,1 0 0,0 0 1,0-1-1,0 1 1,1 0-1,-1-1 1,3 3-1,11 7-152,-2 2 1,0 0-1,20 25 0,-29-31 137,0-1-1,-1 1 1,0 0 0,0 1 0,-1-1-1,0 1 1,0 0 0,-1 0 0,0-1-1,0 13 1,-1-6-316,4 30-1160,4-28-2461,8-10-4096,-3-7-1235</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1.065"/>
    </inkml:context>
    <inkml:brush xml:id="br0">
      <inkml:brushProperty name="width" value="0.025" units="cm"/>
      <inkml:brushProperty name="height" value="0.025" units="cm"/>
    </inkml:brush>
  </inkml:definitions>
  <inkml:trace contextRef="#ctx0" brushRef="#br0">1 1 19827,'0'0'11659,"6"7"-11600,19 20-22,-25-26-38,1 0 1,-1-1-1,0 1 0,1-1 1,-1 1-1,1-1 1,-1 1-1,0-1 0,1 1 1,-1-1-1,1 1 1,0-1-1,-1 0 0,1 1 1,-1-1-1,1 0 0,-1 1 1,1-1-1,0 0 1,-1 0-1,1 0 0,0 1 1,-1-1-1,1 0 1,0 0-1,-1 0 0,1 0 1,0 0-1,-1 0 1,1 0-1,0-1 0,-1 1 1,1 0-1,0 0 0,-1 0 1,1-1-1,-1 1 1,1 0-1,1-1 0,1 1-144,-2 15 37,-1-11 116,1 0 0,-1 0-1,1-1 1,-1 1 0,1 0-1,0 0 1,1 0 0,-1 0-1,1-1 1,-1 1-1,1-1 1,0 1 0,0-1-1,1 0 1,-1 1 0,1-1-1,-1 0 1,1-1 0,0 1-1,0 0 1,1-1 0,-1 0-1,0 0 1,1 0 0,-1 0-1,1 0 1,0-1 0,4 2-1,0-2 25,-1 0 0,1 0 0,-1-1 0,1 0-1,0 0 1,-1-1 0,1 0 0,0 0 0,-1-1 0,0 0-1,1 0 1,-1-1 0,0 1 0,8-6 0,50-32 55,-47 28-74,0 0 0,1 2 0,21-10-1,-39 48 127,-6-5-16,3-17-87,1 0 0,0 0 1,0 0-1,0 0 0,1 0 1,-1 0-1,1 0 0,1 0 1,1 12-1,-1-17-82,0 0 0,-1 0 0,1-1-1,0 1 1,0 0 0,-1 0 0,1-1 0,0 1 0,0-1 0,0 1 0,0-1-1,0 1 1,0-1 0,0 1 0,0-1 0,0 0 0,0 1 0,0-1 0,0 0-1,0 0 1,0 0 0,1 0 0,0 0-262,-1 0-1,1 0 1,0 0 0,-1 0 0,1 0-1,0 0 1,-1-1 0,1 1-1,0 0 1,-1-1 0,1 0 0,-1 1-1,1-1 1,1-1 0,9-15-9029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2.278"/>
    </inkml:context>
    <inkml:brush xml:id="br0">
      <inkml:brushProperty name="width" value="0.025" units="cm"/>
      <inkml:brushProperty name="height" value="0.025" units="cm"/>
    </inkml:brush>
  </inkml:definitions>
  <inkml:trace contextRef="#ctx0" brushRef="#br0">194 38 17296,'0'0'11878,"-5"14"-11670,-17 36 229,-3-1-1,-2-2 1,-48 66-1,69-105-409,-20 29 470,18-29-627,13-19-702,23-46-790,46-97-3756,-32 47 5438,-26 73 1693,-16 34-1727,1 0 0,-1 0 0,0 0 0,0 0 0,0 0 1,0 0-1,0 0 0,0 0 0,1 0 0,-1 0 0,0-1 0,0 1 0,0 0 1,0 0-1,1 0 0,-1 0 0,0 0 0,0 0 0,0 0 0,0 0 1,1 0-1,-1 1 0,0-1 0,0 0 0,0 0 0,0 0 0,0 0 0,1 0 1,-1 0-1,0 0 0,0 0 0,0 0 0,0 0 0,0 0 0,0 1 0,1-1 1,-1 0-1,0 0 0,0 0 0,0 0 0,0 0 0,0 1 0,0-1 0,0 0 1,0 0-1,0 0 0,0 0 0,0 0 0,0 1 0,5 20 407,1 82 43,-6-76-78,1 0-1,1 0 1,2-1-1,0 1 1,2-1-1,1 0 1,11 30 0,-16-53-371,-2-1-21,1-1 0,-1 1 0,1-1 0,0 0 1,-1 1-1,1-1 0,0 0 0,0 0 0,0 1 1,0-1-1,0 0 0,0 0 0,0 0 1,1 0-1,-1-1 0,0 1 0,2 1 0,-10-38-555,0 25 276,-1 0 0,0 0 0,0 0 1,-1 1-1,0 1 0,-1-1 0,0 2 1,0-1-1,-1 1 0,-21-11 0,38 19 174,1 0-1,0-1 0,0 0 0,0 0 0,-1 0 0,1-1 1,-1 0-1,1 0 0,9-5 0,39-26-4394,-47 26 1920,0 0 1,0 0 0,12-17 0,-1-2-5413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0.418"/>
    </inkml:context>
    <inkml:brush xml:id="br0">
      <inkml:brushProperty name="width" value="0.025" units="cm"/>
      <inkml:brushProperty name="height" value="0.025" units="cm"/>
    </inkml:brush>
  </inkml:definitions>
  <inkml:trace contextRef="#ctx0" brushRef="#br0">73 0 12716,'0'0'15951,"-6"14"-15572,-9 30-250,2 1 0,1 0 0,3 0 0,2 1 0,2 0-1,0 66 1,5-112-235,0 1-1,0-1 1,0 0-1,0 0 1,0 1-1,-1-1 1,1 0-1,0 0 1,0 1-1,0-1 1,0 0-1,0 0 1,0 1-1,0-1 1,0 0-1,0 1 1,0-1-1,0 0 1,1 0-1,-1 1 1,0-1-1,0 0 1,0 0-1,0 1 1,0-1-1,0 0 1,1 0-1,-1 1 1,0-1-1,0 0 1,0 0-1,1 0 1,-1 0-1,0 1 1,0-1-1,0 0 1,1 0-1,-1 0 1,0 0-1,0 0 1,1 0-1,-1 1 1,0-1-1,1 0 1,-1 0-1,0 0 1,0 0-1,1 0 1,-1 0-1,0 0 1,0 0-1,1 0 0,-1 0 1,0 0-1,1-1 1,-1 1-1,0 0 1,1 0-1,11-14-7617,-4-6-2354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2.638"/>
    </inkml:context>
    <inkml:brush xml:id="br0">
      <inkml:brushProperty name="width" value="0.025" units="cm"/>
      <inkml:brushProperty name="height" value="0.025" units="cm"/>
    </inkml:brush>
  </inkml:definitions>
  <inkml:trace contextRef="#ctx0" brushRef="#br0">28 0 15919,'0'0'7298,"-3"10"-6663,-6 43 1506,2 0-1,-1 58 1,8-109-2121,0 0-1,0-1 1,0 1-1,0 0 1,0-1 0,0 1-1,0 0 1,1-1-1,-1 1 1,0 0 0,1-1-1,0 1 1,-1-1-1,1 1 1,0-1 0,0 1-1,0-1 1,0 0-1,0 1 1,0-1 0,0 0-1,0 0 1,0 0-1,1 1 1,-1-1 0,1-1-1,-1 1 1,0 0-1,1 0 1,-1 0 0,1-1-1,0 1 1,-1-1-1,1 1 1,0-1 0,-1 0-1,1 0 1,0 0-1,-1 0 1,3 0 0,7-1-126,-1 0 0,1-1 0,-1-1 0,0 0 0,12-4 0,-10 2-244,-11 5 345,0-1-1,1 1 1,-1-1-1,0 1 0,0 0 1,0 0-1,0-1 1,0 1-1,0 0 0,0 0 1,1 0-1,-1 0 1,0 0-1,0 0 0,0 1 1,0-1-1,0 0 1,0 1-1,0-1 0,0 0 1,0 1-1,0-1 1,0 1-1,0 0 0,0-1 1,2 2-1,-2 0 71,0 0 0,0-1 0,-1 1 0,1 0 0,0 0 0,-1-1 0,1 1 0,-1 0 0,0 0 0,1 0 1,-1 0-1,0 0 0,0 0 0,-1 3 0,1 1 114,-1 0 0,0 0 0,-1 0 0,1 0 0,-1 0 1,-1-1-1,1 1 0,-1-1 0,-5 10 0,3-10-171,0 0 1,0-1-1,0 1 0,0-1 0,-1-1 0,0 1 0,1-1 1,-11 5-1,12-7-9,1 1 0,-1-1 0,0 0 0,0 0 0,0 0 1,0-1-1,1 1 0,-1-1 0,0 0 0,0 0 0,0 0 0,0 0 0,0-1 1,0 0-1,0 0 0,-4-1 0,8 2-158,-1-1 0,0 1 0,0-1-1,1 1 1,-1 0 0,0-1 0,1 1 0,-1-1 0,0 1-1,1-1 1,-1 0 0,1 1 0,-1-1 0,1 0 0,-1 1 0,1-1-1,0 0 1,-1 0 0,1 1 0,0-1 0,0 0 0,-1 0 0,1 1-1,0-1 1,0 0 0,0 0 0,0 0 0,0 1 0,0-1-1,0 0 1,0 0 0,0 0 0,1 1 0,-1-1 0,0 0 0,0 0-1,1 0 1,-1 1 0,1-2 0,21-25-11220,-3 11-1401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3.028"/>
    </inkml:context>
    <inkml:brush xml:id="br0">
      <inkml:brushProperty name="width" value="0.025" units="cm"/>
      <inkml:brushProperty name="height" value="0.025" units="cm"/>
    </inkml:brush>
  </inkml:definitions>
  <inkml:trace contextRef="#ctx0" brushRef="#br0">81 1 865,'0'0'24348,"-9"13"-23115,2-3-957,0 0-28,1-1 0,0 1 0,1 0 1,0 1-1,0-1 0,1 1 0,0 0 0,-2 12 0,3-3 160,-2-2 79,2 0-1,0 0 0,2 1 0,0-1 0,0 1 1,4 24-1,-3-42-486,1 0 0,-1 0 0,1 0 0,-1 0 0,1 0 0,-1 0 0,1 0 0,-1 0 0,1 0 0,0 0 0,0-1 0,-1 1 0,1 0 0,0 0 0,0-1 0,0 1 0,0-1 0,0 1 0,0-1 0,0 1 0,0-1 0,0 0 0,0 1 0,0-1 0,0 0 0,0 0 0,0 0 0,0 0 0,1 0 0,-1 0 0,0 0 0,0 0 0,0 0 0,0 0 0,0 0 0,0-1 0,1 0 0,2 0 0,0 0 0,0 0 0,-1 0 0,1-1 0,-1 1 0,1-1 0,-1 0 0,0 0 0,4-3 0,48-62-256,-53 103-582,-2-30 545,0 0 1,1 0 0,-1 0-1,2 0 1,-1 0-1,1 0 1,-1 0 0,5 9-1,-5-14-41,0 1-1,0 0 0,0-1 1,1 1-1,-1-1 0,0 1 1,1-1-1,-1 1 0,1-1 0,-1 0 1,1 0-1,-1 0 0,3 1 1,-2-1-252,0 0 0,0-1-1,0 1 1,-1-1 0,1 0 0,0 0 0,0 0 0,0 0 0,0 0 0,0 0 0,0 0 0,0-1 0,-1 1 0,1 0-1,0-1 1,2-1 0,14-9-8521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3.937"/>
    </inkml:context>
    <inkml:brush xml:id="br0">
      <inkml:brushProperty name="width" value="0.025" units="cm"/>
      <inkml:brushProperty name="height" value="0.025" units="cm"/>
    </inkml:brush>
  </inkml:definitions>
  <inkml:trace contextRef="#ctx0" brushRef="#br0">138 61 17136,'0'0'4981,"-11"5"-3038,-2 1-1419,1 0 0,0 0 0,0 1 0,-16 13 0,24-17-320,0 0 0,0 0 0,0 1 0,1 0 0,0-1 1,-1 1-1,1 1 0,1-1 0,-1 0 0,0 1 0,1-1 0,0 1 0,0 0 0,1-1 0,-1 1 0,1 0 0,0 0 0,0 7 0,0-11-201,1 0 0,0 0 0,0 0 0,0-1 0,1 1 0,-1 0 0,0 0 0,0 0 0,0-1 0,1 1 0,-1 0-1,0 0 1,1 0 0,-1-1 0,0 1 0,1 0 0,-1-1 0,1 1 0,0 0 0,-1-1 0,1 1 0,-1-1 0,1 1 0,0-1 0,-1 1 0,1-1 0,0 1 0,1 0 0,0-1 4,0 1-1,1-1 1,-1 0 0,0 0-1,0 0 1,1 0 0,-1 0-1,0 0 1,0-1 0,5 0-1,-1-1-2,1 0 0,-1-1 0,0 0 0,0 0 0,0 0 0,10-8 0,16-30-157,-13 12-335,-14 85-804,-5-52 1341,0-1 1,0 0-1,0 0 0,1 0 0,-1 0 0,1 0 0,0 0 0,0 0 1,0 0-1,0 0 0,1-1 0,-1 1 0,1 0 0,-1-1 1,1 1-1,0-1 0,3 4 0,-3-5-24,0 0 0,0 0 0,0 0 0,0 0 0,1-1 0,-1 1 0,0 0 0,0-1 0,1 0 0,-1 1 0,0-1 0,1 0 1,-1 0-1,0-1 0,0 1 0,1 0 0,-1-1 0,0 1 0,0-1 0,1 0 0,-1 0 0,0 0 0,0 0 0,4-2 0,7-5 8,-1-1-1,1 0 1,-1 0-1,19-22 1,30-22-340,-59 55 272,-1-1 0,0 0 0,0 0 0,0 0-1,0 1 1,0-1 0,0 1 0,-1-1 0,1 1 0,0-1 0,-1 1 0,1-1 0,-1 1 0,1 2 0,16 30-48,-15-33-18,0 0 0,0-1 0,-1 1-1,1 0 1,0 0 0,0-1 0,0 1 0,0-1-1,0 0 1,0 1 0,0-1 0,1 0 0,-1 0-1,0 0 1,0-1 0,0 1 0,0 0 0,0-1-1,0 1 1,0-1 0,0 0 0,0 0 0,-1 0-1,1 0 1,0 0 0,0 0 0,-1 0 0,4-3-1,5-5-728,0 0-1,0-1 1,11-14-1,-8 8 52,-2 3 286,-9 10 464,0-1-1,1 1 0,-1 0 1,1 0-1,0 0 0,0 0 0,0 0 1,0 1-1,5-4 0,-7 52-413,1-27 575,0-1 0,1 1-1,11 32 1,-9-34 168,0 1 1,-1 0-1,-1 0 0,1 27 1,-4-39 158,-3 50 2636,3-54-3044,-1 0 0,1 1 0,0-1 0,-1 0 0,1 0 0,-1 0 0,0 0 0,0 0 0,0 0 0,0 0 0,0 0 0,0 0 0,0 0 0,-1-1 0,1 1 0,-1 0 0,1-1 0,-1 1 0,1-1 0,-1 0 0,-3 2 0,5-3-82,0 0 1,-1 0-1,1 0 0,0 0 0,-1 0 0,1 0 1,0 0-1,-1 0 0,1 0 0,0 0 1,-1 0-1,1 0 0,0 0 0,-1 0 0,1-1 1,0 1-1,-1 0 0,1 0 0,0 0 0,0 0 1,-1-1-1,1 1 0,0 0 0,0 0 1,-1-1-1,1 1 0,0 0 0,0-1 0,0 1 1,0 0-1,-1 0 0,1-1 0,0 1 0,0 0 1,0-1-1,0 1 0,0 0 0,0-1 0,0 1 1,0 0-1,0-1 0,0 1 0,-1-19-1059,1 16 872,0-21-495,0 0-1,2-1 1,1 2-1,1-1 0,1 0 1,12-33-1,-6 30 747,1 0 1,26-44-1,-14 33 1677,-10 12 4171,-14 67-5609,-1-32 56,4 34 1001,-3-42-1347,0 0 1,0-1 0,1 1-1,-1 0 1,0 0 0,0-1-1,1 1 1,-1 0-1,1-1 1,-1 1 0,1 0-1,-1-1 1,1 1 0,-1-1-1,1 1 1,-1-1-1,1 1 1,0-1 0,-1 1-1,1-1 1,0 1-1,-1-1 1,1 0 0,0 0-1,0 1 1,-1-1 0,1 0-1,0 0 1,0 0-1,0 0 1,-1 0 0,1 0-1,0 0 1,0 0 0,-1 0-1,1 0 1,0 0-1,0 0 1,0-1 0,-1 1-1,1 0 1,0 0 0,-1-1-1,1 1 1,0-1-1,-1 1 1,2-1 0,0-1-594,0 0 1,0 0-1,0 0 1,-1 0-1,1 0 1,0-1-1,-1 1 1,1-1-1,-1 1 1,0-1 0,0 1-1,0-1 1,0 0-1,-1 1 1,1-1-1,0-4 1,3-16-6677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4.264"/>
    </inkml:context>
    <inkml:brush xml:id="br0">
      <inkml:brushProperty name="width" value="0.025" units="cm"/>
      <inkml:brushProperty name="height" value="0.025" units="cm"/>
    </inkml:brush>
  </inkml:definitions>
  <inkml:trace contextRef="#ctx0" brushRef="#br0">1 0 14894,'0'0'13325,"45"51"-16080,-32-51-5957</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4.861"/>
    </inkml:context>
    <inkml:brush xml:id="br0">
      <inkml:brushProperty name="width" value="0.025" units="cm"/>
      <inkml:brushProperty name="height" value="0.025" units="cm"/>
    </inkml:brush>
  </inkml:definitions>
  <inkml:trace contextRef="#ctx0" brushRef="#br0">144 95 11979,'0'0'8499,"1"-10"-5397,0 5-2879,5-40 2882,-6 43-3004,0 1-1,0 0 0,0-1 1,0 1-1,0 0 1,0-1-1,-1 1 1,1 0-1,0-1 0,-1 1 1,1 0-1,-1 0 1,0-1-1,1 1 0,-1 0 1,0 0-1,0 0 1,1 0-1,-1 0 0,0 0 1,0 0-1,0 0 1,0 0-1,-1 0 0,1 1 1,0-1-1,0 0 1,0 1-1,0-1 0,-1 1 1,1-1-1,0 1 1,-3-1-1,0 1-75,-1 1 0,0-1-1,1 1 1,-1 0 0,1 0 0,-1 0 0,1 0-1,0 1 1,-1 0 0,1 0 0,0 0-1,0 0 1,0 1 0,0-1 0,1 1 0,-1 0-1,1 1 1,-6 5 0,5-4-31,0-1-1,0 1 1,0 0-1,1 0 1,0 0-1,0 1 1,0-1-1,1 1 1,-1 0-1,2-1 1,-1 1-1,0 0 1,1 0-1,0 8 1,1-14-6,0 0-1,-1 0 1,1 0 0,0 1 0,0-1 0,0 0-1,0 0 1,1 0 0,-1 1 0,0-1 0,0 0 0,0 0-1,0 0 1,0 1 0,0-1 0,0 0 0,0 0-1,0 0 1,0 0 0,0 0 0,1 1 0,-1-1-1,0 0 1,0 0 0,0 0 0,0 0 0,0 0 0,1 0-1,-1 1 1,0-1 0,0 0 0,0 0 0,0 0-1,1 0 1,-1 0 0,0 0 0,0 0 0,0 0 0,0 0-1,1 0 1,-1 0 0,0 0 0,0 0 0,0 0-1,1 0 1,11-6-111,12-12 167,-23 17-104,0 0 9,-1 0-1,1 1 0,0-1 0,0 1 0,0-1 0,-1 1 0,1-1 1,0 1-1,0-1 0,0 1 0,0 0 0,0-1 0,0 1 1,0 0-1,0 0 0,0 0 0,0 0 0,0 0 0,0 0 1,0 0-1,0 0 0,0 0 0,-1 0 0,1 0 0,0 1 1,0-1-1,0 0 0,0 1 0,0-1 0,0 1 0,0-1 0,0 1 1,-1-1-1,1 1 0,0 0 0,-1-1 0,1 1 0,0 0 1,-1-1-1,1 1 0,0 0 0,-1 0 0,1 0 0,-1 0 1,0 0-1,1 0 0,18 53-1128,-16-43 1193,10 32 10,10 72 1,-20-96 445,-2 1 0,0 0 0,-1 0 1,-1-1-1,0 1 0,-6 23 0,-12 4 1349,18-44-1750,0-1 0,0 0 0,-1 0 0,1 0 0,-1 0 0,0 0 0,1 0 0,-1-1 0,0 1 0,0-1 1,0 1-1,0-1 0,0 0 0,-1 1 0,1-1 0,0 0 0,-3 0 0,3-1-68,1 0 0,-1 0 0,1 0 0,0-1 0,0 1 0,-1-1 0,1 1 0,0-1 0,0 1 0,-1-1 0,1 0 0,0 0 0,0 0 0,0 1 0,0-1 0,0 0 0,0 0 0,0 0 0,0-1 0,1 1 0,-1 0 0,0 0 0,1 0 0,-1 0 0,1-1 0,-1 1 0,1 0 0,-1-1 0,1 1 0,0-2 0,-12-49 0,11 45 0,-5-22-746,1 1 1,2-1-1,1 0 1,1-1-1,4-40 0,-1 63-27,0-1 0,1 1-1,0 1 1,0-1 0,1 0-1,0 1 1,0-1-1,0 1 1,1 0 0,9-9-1,-8 8-584,20-23-6180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5.205"/>
    </inkml:context>
    <inkml:brush xml:id="br0">
      <inkml:brushProperty name="width" value="0.025" units="cm"/>
      <inkml:brushProperty name="height" value="0.025" units="cm"/>
    </inkml:brush>
  </inkml:definitions>
  <inkml:trace contextRef="#ctx0" brushRef="#br0">13 88 19827,'0'0'9043,"-2"12"-8466,0 6-332,-2 5 252,2-1-1,0 1 1,1 0-1,4 37 0,-3-59-492,0-1 0,0 1 0,0-1-1,1 1 1,-1-1 0,0 1 0,0-1 0,0 1-1,0-1 1,1 1 0,-1-1 0,0 1-1,1-1 1,-1 0 0,0 1 0,1-1-1,-1 1 1,0-1 0,1 0 0,-1 1-1,1-1 1,-1 0 0,1 0 0,-1 1-1,1-1 1,-1 0 0,1 0 0,-1 0 0,1 1-1,-1-1 1,1 0 0,0 0 0,18-8 196,13-20 68,-17 4-298,-1 0 1,-2-1-1,0 0 0,-2-1 0,9-30 1,-1 4-113,-10 40-1605,-5 26 33,-3 26-1568,-2-32 2184,0 1 0,-1 0-1,0-1 1,0 0-1,-1 0 1,0 0 0,-6 9-1,-4 6-4095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5.534"/>
    </inkml:context>
    <inkml:brush xml:id="br0">
      <inkml:brushProperty name="width" value="0.025" units="cm"/>
      <inkml:brushProperty name="height" value="0.025" units="cm"/>
    </inkml:brush>
  </inkml:definitions>
  <inkml:trace contextRef="#ctx0" brushRef="#br0">1 0 17264,'0'0'10282,"29"59"-9257,-19-37-352,3-3-513,-2-1-96,-2 0-32,4-6-96,-3-3-1121,0-5-929,2-4-769,-3-2-1954,1-13-3811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6.002"/>
    </inkml:context>
    <inkml:brush xml:id="br0">
      <inkml:brushProperty name="width" value="0.025" units="cm"/>
      <inkml:brushProperty name="height" value="0.025" units="cm"/>
    </inkml:brush>
  </inkml:definitions>
  <inkml:trace contextRef="#ctx0" brushRef="#br0">0 101 19314,'0'0'10191,"11"2"-9870,2 0-264,1-1 1,-1 0 0,1-1 0,-1-1 0,21-3 0,-31 4-49,-1 0 0,1 0 0,0-1 0,0 0 0,0 1 0,-1-1 0,1 0 0,0-1 0,-1 1 0,1 0 0,-1-1 0,1 1 0,-1-1 0,0 0 0,1 0 0,-1 0 0,0 0 0,0 0 0,-1 0 0,1 0 0,0-1 0,-1 1 0,1-1 0,-1 1 1,0-1-1,0 0 0,0 1 0,0-1 0,0 0 0,-1 0 0,1 0 0,-1 1 0,0-1 0,0 0 0,0 0 0,0 0 0,0 0 0,-1-3 0,0 4-9,1 1 1,0 0-1,-1 0 0,1 0 1,-1 0-1,1 0 0,-1 0 0,0 0 1,1 0-1,-1 0 0,0 0 1,0 0-1,0 0 0,1 1 1,-1-1-1,0 0 0,0 0 1,0 1-1,0-1 0,-1 1 1,1-1-1,0 1 0,0-1 1,0 1-1,0 0 0,0 0 1,-1-1-1,1 1 0,0 0 1,0 0-1,0 0 0,-1 0 1,1 0-1,0 1 0,0-1 1,0 0-1,0 1 0,-2 0 1,-1-1-19,1 1 1,-1 0-1,1 0 1,0 1 0,0-1-1,0 1 1,0 0-1,0-1 1,0 1 0,0 0-1,0 1 1,-2 2-1,-1 3 50,1-1 0,0 1-1,1 1 1,-1-1 0,2 0 0,-1 1-1,1 0 1,1 0 0,-1 0 0,2 0-1,-1 1 1,1-1 0,1 0-1,-1 1 1,2-1 0,1 15 0,-1-23-23,0 1 0,0 0 0,0-1 0,0 1 0,0-1 0,1 1 0,-1-1 0,1 0 0,-1 1 0,1-1 0,-1 0 0,1 0 0,0 0 0,-1 0 0,1 0 0,0-1 1,0 1-1,0-1 0,-1 1 0,1-1 0,0 1 0,0-1 0,0 0 0,0 0 0,0 0 0,0 0 0,0 0 0,0 0 0,0-1 0,2 0 0,2 0 8,0 0 0,1 0 0,-1-1 0,0 1 0,0-1-1,-1-1 1,1 1 0,7-5 0,0-3-75,-1-1-1,0-1 1,0 0 0,-1 0 0,-1-1-1,0 0 1,-1-1 0,0 0-1,-1 0 1,0-1 0,10-31 0,-23 67-711,-1 0 915,0 1 0,2 0 0,1 1 0,1-1 0,0 33-1,2-54-152,0 0 0,0 0 0,1 0 0,-1 0 0,0 0 0,0 0 0,1 0 0,-1-1 0,1 1 0,-1 0 0,0 0 0,1 0 0,0 0 0,-1 0 0,1-1 0,-1 1 0,1 0 0,0-1 0,0 1 0,-1 0 0,1-1 0,0 1 0,0-1 0,0 1 0,0-1 0,0 1 0,-1-1 0,1 0 0,0 0 0,0 1 0,0-1 0,0 0 0,0 0 0,0 0 0,0 0 0,0 0 0,0 0 0,2 0 0,-1-1-222,0 1 0,1-1 0,-1 1 0,1-1-1,-1 0 1,0 0 0,0 0 0,1 0 0,-1 0 0,0-1 0,0 1 0,0-1-1,0 1 1,2-4 0,12-18-4933,-2-6-2659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6.781"/>
    </inkml:context>
    <inkml:brush xml:id="br0">
      <inkml:brushProperty name="width" value="0.025" units="cm"/>
      <inkml:brushProperty name="height" value="0.025" units="cm"/>
    </inkml:brush>
  </inkml:definitions>
  <inkml:trace contextRef="#ctx0" brushRef="#br0">34 0 15278,'0'0'4282,"0"11"-1885,5 125 3029,12 84-2674,-11-153-1532,-5-61-824,-2-9-177,-1-36-735,0 25 158,0 1 1,0-1 0,-7-20-1,7 28 254,0 1 0,1 0-1,-2 0 1,1 0-1,-1 1 1,1-1 0,-1 1-1,0-1 1,-1 1-1,1 0 1,-1 0 0,-5-4-1,6 8-74,5 7 202,9 9 101,-5-12-96,1 0 0,-1-1-1,1 0 1,-1 0 0,1 0 0,0-1-1,0 0 1,0 0 0,1 0-1,-1-1 1,0-1 0,1 1 0,-1-1-1,0 0 1,1-1 0,-1 1 0,0-2-1,0 1 1,1-1 0,10-4 0,-13 5 68,0-1 1,0 0 0,-1 0 0,1 0 0,-1-1 0,1 0 0,-1 0 0,0 0 0,0 0 0,0 0 0,0-1 0,-1 0 0,1 0 0,-1 0 0,0 0-1,0 0 1,-1-1 0,1 1 0,-1-1 0,0 1 0,0-1 0,-1 0 0,1 0 0,-1 0 0,0 0 0,0 0 0,-1 0 0,0-1 0,0 1 0,0-6-1,0 11-94,0 0-1,0 0 0,0-1 0,0 1 0,0 0 1,0-1-1,0 1 0,0 0 0,0 0 0,-1-1 1,1 1-1,0 0 0,0 0 0,0-1 0,0 1 1,0 0-1,0 0 0,-1-1 0,1 1 0,0 0 1,0 0-1,-1 0 0,1-1 0,0 1 0,0 0 1,0 0-1,-1 0 0,1 0 0,0 0 0,-1-1 1,1 1-1,0 0 0,0 0 0,-1 0 0,1 0 1,0 0-1,0 0 0,-1 0 0,1 0 0,-14 7-59,-8 14-22,16-13 124,1 0 0,0 0 0,0 1 1,1 0-1,0 0 0,1 0 0,0 1 1,0-1-1,1 1 0,0 0 0,1-1 1,0 1-1,0 15 0,2-24-43,-1-1-1,1 1 1,-1 0 0,1 0-1,-1 0 1,1 0 0,0-1-1,-1 1 1,1 0 0,0-1-1,0 1 1,0-1 0,-1 1-1,1-1 1,0 1 0,0-1-1,0 1 1,0-1 0,0 0-1,0 0 1,0 1 0,0-1-1,0 0 1,0 0 0,0 0-1,0 0 1,0 0 0,0 0-1,1-1 1,33-4-5,-24 0 4,0-1 0,0-1 0,0 0 0,-1 0 0,0-1 0,13-13 0,-14 12 0,1 0 0,0 1 0,1 0 0,0 1 0,21-11 0,-31 17 0,-1 1 0,0 0 0,0 0 0,1 0 0,-1 0 0,0 0 0,1 0 0,-1 0 0,0 0 0,0 0 0,1 0 0,-1 0 0,0 0 0,1 1 0,-1-1 0,0 0 0,0 0 0,1 0 0,-1 0 0,0 0 0,0 0 0,1 1 0,-1-1 0,0 0 0,0 0 0,0 0 0,1 1 0,-1-1 0,0 0 0,0 0 0,0 1 0,0-1 0,0 0 0,1 0 0,-1 1 0,0-1 0,0 1 0,4 18 0,-4 28 0,0-37 0,-1-8-1,1 0 1,0 0-1,0 0 0,0 1 1,0-1-1,1 0 0,-1 0 0,1 0 1,-1 0-1,1 0 0,0 0 1,0 0-1,-1 0 0,2 0 1,-1 0-1,0 0 0,0 0 0,0 0 1,1-1-1,-1 1 0,3 2 1,-2-3-3,0-1 1,1 1-1,-1 0 0,0-1 1,0 1-1,0-1 1,1 1-1,-1-1 1,0 0-1,0 0 1,1 0-1,-1 0 0,0-1 1,0 1-1,1-1 1,3-1-1,5-2-19,0 0 0,0-1 0,-1-1 0,0 0 0,0 0 0,14-12-1,62-57-2352,-85 120 1830,-2-42 357,-8 57-556,4-40-2101,-1-3-3473,2-10-1305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37.123"/>
    </inkml:context>
    <inkml:brush xml:id="br0">
      <inkml:brushProperty name="width" value="0.025" units="cm"/>
      <inkml:brushProperty name="height" value="0.025" units="cm"/>
    </inkml:brush>
  </inkml:definitions>
  <inkml:trace contextRef="#ctx0" brushRef="#br0">1 1 24823,'0'0'4228,"30"48"-3106,-18-28-962,1-2-513,-2-8-2657,-4-6-7016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1.184"/>
    </inkml:context>
    <inkml:brush xml:id="br0">
      <inkml:brushProperty name="width" value="0.025" units="cm"/>
      <inkml:brushProperty name="height" value="0.025" units="cm"/>
    </inkml:brush>
  </inkml:definitions>
  <inkml:trace contextRef="#ctx0" brushRef="#br0">1 248 12620,'0'0'5584,"10"0"-3625,-1 0-1611,1-2 0,-1 1 0,1-1 1,-1-1-1,0 1 0,0-2 0,0 1 0,0-1 0,-1 0 0,1-1 1,-1 0-1,0-1 0,9-7 0,-14 11-228,23-19 526,35-36 0,-56 52-549,0 0 0,0 0-1,-1 0 1,0-1-1,0 1 1,0-1 0,-1 0-1,0 0 1,0-1-1,0 1 1,-1-1 0,0 1-1,-1-1 1,2-9-1,-3 16-63,0-1-1,0 0 0,1 1 0,-1-1 0,-1 1 0,1-1 0,0 0 1,0 1-1,0-1 0,0 1 0,0-1 0,0 0 0,-1 1 1,1-1-1,0 1 0,-1-1 0,1 1 0,0-1 0,-1 1 1,1-1-1,0 1 0,-1-1 0,1 1 0,-1 0 0,1-1 0,-1 1 1,1-1-1,-1 1 0,1 0 0,-2-1 0,-18 5 136,-18 21-276,27-12 108,1 0-1,1 0 0,0 1 0,0 0 1,2 1-1,0-1 0,0 1 0,2 1 1,0 0-1,0-1 0,2 1 0,0 1 0,-2 27 1,5-43-3,0 0 0,1 0 0,-1 0 1,0-1-1,1 1 0,-1 0 0,0 0 0,1 0 1,-1 0-1,1 0 0,-1-1 0,1 1 1,0 0-1,-1-1 0,1 1 0,0 0 0,-1-1 1,1 1-1,0-1 0,0 1 0,0-1 0,-1 1 1,1-1-1,0 1 0,0-1 0,0 0 1,0 0-1,0 1 0,0-1 0,0 0 0,0 0 1,0 0-1,0 0 0,0 0 0,-1 0 0,1 0 1,0 0-1,0-1 0,0 1 0,0 0 1,0-1-1,0 1 0,0 0 0,1-2 0,45-17 113,-20 0-64,0-1 1,-2-1 0,42-45 0,-8 7-213,-58 59 160,-1-1 0,0 1 0,0 0 0,0-1 0,0 1 1,1 0-1,-1-1 0,0 1 0,0 0 0,1 0 0,-1-1 0,0 1 0,0 0 0,1 0 0,-1-1 0,0 1 0,1 0 0,-1 0 1,0 0-1,1 0 0,-1-1 0,1 1 0,-1 0 0,0 0 0,1 0 0,-1 0 0,0 0 0,1 0 0,-1 0 0,1 0 0,-1 0 1,0 0-1,1 0 0,-1 0 0,0 1 0,1-1 0,-1 0 0,0 0 0,1 0 0,-1 0 0,0 0 0,1 1 0,-1-1 1,0 0-1,1 0 0,-1 1 0,0-1 0,0 0 0,1 1 0,1 26-231,-13 35 311,5-42 90,0 1 34,1-1 0,1 0 0,-3 41 0,7-60-174,0-1 0,0 1 1,0-1-1,0 1 1,0-1-1,0 1 0,0-1 1,0 1-1,0-1 1,1 1-1,-1-1 0,0 1 1,0-1-1,0 0 1,1 1-1,-1-1 0,0 1 1,1-1-1,-1 0 1,0 1-1,1-1 0,-1 1 1,0-1-1,1 0 1,-1 0-1,1 1 0,-1-1 1,1 0-1,-1 0 1,1 1-1,0-1 0,20-2 432,18-16 251,-13 0-374,44-43 0,-3 2-305,-67 59-65,0-1 0,1 1 0,-1-1 0,1 1 0,-1-1 0,1 1 0,-1 0 0,1-1 0,-1 1 1,1 0-1,-1 0 0,1-1 0,-1 1 0,1 0 0,-1 0 0,1 0 0,0 0 0,-1 0 0,1 0 0,-1 0 1,1 0-1,0 0 0,-1 0 0,1 0 0,-1 0 0,1 0 0,-1 0 0,1 0 0,0 1 0,-1-1 0,1 0 1,-1 0-1,1 1 0,7 22 768,-11 49-2293,1-46-5193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1.403"/>
    </inkml:context>
    <inkml:brush xml:id="br0">
      <inkml:brushProperty name="width" value="0.025" units="cm"/>
      <inkml:brushProperty name="height" value="0.025" units="cm"/>
    </inkml:brush>
  </inkml:definitions>
  <inkml:trace contextRef="#ctx0" brushRef="#br0">180 60 9897,'7'-59'11948,"-9"59"-11812,0 1 1,0-1-1,0 1 1,0 0 0,0 0-1,0 0 1,0 0-1,0 0 1,0 1-1,1-1 1,-4 3 0,-16 19 117,1 1 0,2 1 0,0 0 0,-20 40 0,30-51-79,2-1 1,0 1-1,0 1 0,2-1 0,-1 1 1,2-1-1,0 1 0,1 0 1,0 1-1,2-1 0,0 16 0,0-27-190,1-1-1,0 1 0,0-1 1,0 1-1,1-1 0,-1 0 1,1 1-1,-1-1 0,1 0 1,0 0-1,1 0 0,-1 0 1,0-1-1,1 1 0,-1-1 1,1 1-1,0-1 0,0 0 1,0 0-1,0 0 0,0 0 1,0-1-1,1 1 0,3 0 0,5 2-844,0 0-1,0-2 0,0 1 0,0-2 0,22 1 0,7-1-4424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2.447"/>
    </inkml:context>
    <inkml:brush xml:id="br0">
      <inkml:brushProperty name="width" value="0.025" units="cm"/>
      <inkml:brushProperty name="height" value="0.025" units="cm"/>
    </inkml:brush>
  </inkml:definitions>
  <inkml:trace contextRef="#ctx0" brushRef="#br0">1 72 865,'0'0'7089,"1"-8"-3630,0 2-2583,3-25 1392,-3 5 5100,0 76-2892,2 1-3447,1 56-1142,-2-82-734,-2-21-2696,0-14-9134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2.790"/>
    </inkml:context>
    <inkml:brush xml:id="br0">
      <inkml:brushProperty name="width" value="0.025" units="cm"/>
      <inkml:brushProperty name="height" value="0.025" units="cm"/>
    </inkml:brush>
  </inkml:definitions>
  <inkml:trace contextRef="#ctx0" brushRef="#br0">1 52 13325,'0'0'10997,"9"-4"-10058,29-9-800,0 3 0,1 0 0,54-4-1,-81 14-3917,-11 1 3594,-1-1 0,0 0 0,0 0 0,0 0-1,1 0 1,-1 1 0,0-1 0,0 0 0,0 0 0,0 1 0,0-1 0,1 0 0,-1 0 0,0 1 0,0-1 0,0 0 0,0 0 0,0 1 0,0-1 0,0 0-1,0 0 1,0 1 0,0-1 0,0 0 0,0 1 0,0-1 0,0 0 0,0 0 0,0 1 0,0-1 0,-1 0 0,1 0 0,0 1 0,0-1 0,0 0 0,0 0-1,0 0 1,-1 1 0,-6 8-5826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3.136"/>
    </inkml:context>
    <inkml:brush xml:id="br0">
      <inkml:brushProperty name="width" value="0.025" units="cm"/>
      <inkml:brushProperty name="height" value="0.025" units="cm"/>
    </inkml:brush>
  </inkml:definitions>
  <inkml:trace contextRef="#ctx0" brushRef="#br0">6 43 12684,'0'0'14478,"70"-9"-13774,-42-1-576,-3-3-63,-5 6-482,-4 4-1152,-8 3-481,-7 4-3588,-8 9 2307,-11 1-2018</inkml:trace>
  <inkml:trace contextRef="#ctx0" brushRef="#br0" timeOffset="1">1 169 12300,'0'0'13645,"66"10"-13261,-42-24-288,1-1-96,-1 0-1153,-2 0-1121,-3 1-1634,-3 4-2050,-4 0-5348</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3.481"/>
    </inkml:context>
    <inkml:brush xml:id="br0">
      <inkml:brushProperty name="width" value="0.025" units="cm"/>
      <inkml:brushProperty name="height" value="0.025" units="cm"/>
    </inkml:brush>
  </inkml:definitions>
  <inkml:trace contextRef="#ctx0" brushRef="#br0">9 0 12780,'0'0'8856,"-1"9"-7526,-7 113 3191,8-122-4507,0 1-1,0 0 0,0 0 0,0-1 1,0 1-1,0 0 0,0-1 0,0 1 1,1 0-1,-1-1 0,0 1 0,0 0 1,1-1-1,-1 1 0,0-1 0,0 1 1,1 0-1,-1-1 0,1 1 0,-1-1 1,1 1-1,-1-1 0,1 1 0,-1-1 0,1 1 1,-1-1-1,1 0 0,-1 1 0,1-1 1,0 0-1,0 1 0,24-5 253,19-23 21,39-59-436,-83 86 149,0 0 1,0-1 0,1 1-1,-1 0 1,0 0-1,0 0 1,0-1 0,1 1-1,-1 0 1,0 0-1,0 0 1,1-1-1,-1 1 1,0 0 0,0 0-1,1 0 1,-1 0-1,0 0 1,0-1 0,1 1-1,-1 0 1,0 0-1,1 0 1,-1 0 0,0 0-1,1 0 1,-1 0-1,0 0 1,0 0 0,1 0-1,-1 0 1,0 1-1,1-1 1,-1 0 0,0 0-1,0 0 1,1 0-1,-1 0 1,0 1-1,1-1 1,-1 0 0,5 17 58,-4 34 73,-2-40-108,1 36 574,2-48-1022,0 0 0,0 0 1,0 0-1,-1 0 0,1-1 0,0 1 0,-1 0 1,1-1-1,-1 1 0,0-1 0,1 0 0,1-2 1,2-10-4489,-1-2-2193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4.134"/>
    </inkml:context>
    <inkml:brush xml:id="br0">
      <inkml:brushProperty name="width" value="0.025" units="cm"/>
      <inkml:brushProperty name="height" value="0.025" units="cm"/>
    </inkml:brush>
  </inkml:definitions>
  <inkml:trace contextRef="#ctx0" brushRef="#br0">0 97 9801,'0'0'13565,"9"-1"-12086,-5 1-1362,0-1 1,1 1-1,-1-1 1,0 0-1,0 0 1,0-1-1,0 1 0,0-1 1,0 0-1,-1 0 1,1 0-1,0 0 1,-1-1-1,1 1 0,-1-1 1,0 0-1,0 0 1,0 0-1,-1 0 1,1-1-1,-1 1 1,1-1-1,-1 0 0,0 1 1,-1-1-1,1 0 1,-1 0-1,1 0 1,-1 0-1,-1 0 1,2-6-1,-2 10-108,0 0 1,0 0-1,0-1 0,0 1 1,0 0-1,0 0 0,0-1 1,0 1-1,0 0 0,0 0 1,0-1-1,-1 1 0,1 0 1,0 0-1,0-1 0,0 1 1,0 0-1,0 0 0,0 0 1,-1-1-1,1 1 0,0 0 1,0 0-1,0 0 0,-1-1 1,1 1-1,0 0 0,0 0 1,0 0-1,-1 0 0,1 0 1,0 0-1,0 0 0,-1-1 1,1 1-1,0 0 0,0 0 1,-1 0-1,1 0 0,0 0 1,-14 5-4,-9 13-133,19-13 125,1 1-1,0-1 1,0 1 0,0 0 0,1 0 0,0 0 0,0 0 0,0 0-1,1 1 1,0-1 0,0 0 0,1 1 0,0-1 0,0 10 0,1-16 4,0 1 1,-1-1 0,1 1 0,0 0 0,0-1 0,-1 1 0,1-1 0,0 0-1,0 1 1,0-1 0,-1 0 0,1 1 0,0-1 0,0 0 0,0 0-1,0 0 1,0 0 0,-1 0 0,1 0 0,0 0 0,0 0 0,0 0 0,0 0-1,0 0 1,0-1 0,-1 1 0,1 0 0,0-1 0,1 0 0,26-10 151,-8-2-103,-16 9-53,0 0 0,0 1 0,1 0-1,-1 0 1,1 0 0,0 0-1,0 1 1,0 0 0,0 0 0,1 0-1,-1 0 1,0 1 0,1 0 0,-1 0-1,1 1 1,-1-1 0,7 2 0,-10 0 7,0 0 0,0 0 1,0 0-1,-1 0 0,1 1 1,0-1-1,-1 1 0,1 0 0,-1-1 1,1 1-1,-1 0 0,0 0 1,1 0-1,-1 0 0,0 0 1,-1 0-1,1 0 0,0 0 1,0 0-1,-1 1 0,0-1 1,1 0-1,-1 0 0,0 3 1,1-2 57,-1 0-1,1 0 1,-1 0 0,1 0 0,0-1 0,0 1 0,0 0 0,1 0-1,-1-1 1,1 1 0,-1-1 0,5 5 0,-6-7-33,0 1 0,1-1 0,-1 0 0,0 0 0,1 0 0,-1 1 0,0-1 0,1 0 0,-1 0 0,0 0 0,1 0 0,-1 0 0,1 0 0,-1 0 0,0 0 0,1 1 0,-1-1 0,1-1 0,-1 1 0,0 0 0,1 0 0,-1 0 0,1 0 0,-1 0 0,0 0 0,1 0 0,-1 0 0,0-1 0,1 1 0,-1 0 0,0 0 0,1-1 0,-1 1 0,0 0 0,1-1 1,8-16 239,-2-20-335,-7 15-246,0 6-812,0 16 81,0 0 911,0 0 1,0 0 0,0 0-1,1 0 1,-1 0 0,0 0-1,0 0 1,0 0 0,2 0-4069,-1 1 4055,0 0 0,0 0-1,0 0 1,-1-1-1,1 1 1,0 0-1,0 0 1,0-1 0,0 1-1,0-1 1,0 1-1,1-1 1,1 1 0,30 2-9525,-15-7 3108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4.753"/>
    </inkml:context>
    <inkml:brush xml:id="br0">
      <inkml:brushProperty name="width" value="0.025" units="cm"/>
      <inkml:brushProperty name="height" value="0.025" units="cm"/>
    </inkml:brush>
  </inkml:definitions>
  <inkml:trace contextRef="#ctx0" brushRef="#br0">93 1 15375,'0'0'4196,"-11"7"-2307,-68 49 2612,77-56-4421,16-9-1359,-13 9 1243,-1-1-1,1 0 1,-1 1 0,1-1-1,0 0 1,-1 1 0,1-1-1,-1 0 1,1 1 0,0-1-1,0 1 1,-1-1 0,1 1-1,0 0 1,0-1 0,0 1-1,-1 0 1,1 0 0,0-1-1,0 1 1,0 0 0,0 0-1,0 0 1,-1 0 0,1 0-1,0 0 1,0 0 0,0 0-1,0 0 1,0 1 0,0-1-1,-1 0 1,1 1 0,0-1-1,0 0 1,0 1 0,-1-1-1,1 1 1,0-1 0,-1 1-1,1-1 1,0 1 0,0 1-1,10 15 82,-1 1 1,-1 1-1,-1 0 0,-1 0 0,9 34 0,-13-41 47,4 13 776,-1 1 0,-1-1 1,3 51-1,-8-67-610,1 0 0,-1-1 0,-1 1 0,0 0 0,0 0 0,-1-1 0,0 1 0,0-1 0,-1 1 1,0-1-1,0 0 0,-1 0 0,0 0 0,-1-1 0,-6 9 0,11-15-244,-1 0-1,0 0 1,1 0 0,-1 0-1,0-1 1,0 1 0,1 0-1,-1-1 1,0 1 0,0-1-1,0 1 1,0-1 0,0 1-1,0-1 1,0 1 0,0-1-1,0 0 1,0 0 0,0 0-1,0 1 1,0-1 0,0 0-1,0 0 1,0 0 0,0 0-1,0-1 1,-2 1 0,2-1-14,-1 0 1,0 0-1,1-1 1,0 1-1,-1 0 1,1 0-1,0-1 1,-1 1-1,1-1 1,0 1-1,0-1 1,0 0-1,-1-3 1,-2-4-180,1 0-1,0 0 1,1 0-1,-3-18 1,4 5-443,1 0 0,0 0 1,2 0-1,1 0 0,0 1 1,1-1-1,2 1 0,0 0 0,1 0 1,1 1-1,20-35 0,-18 37 609,2 0 0,1 1-1,0 0 1,18-17 0,-30 78 3114,-1-30-2206,-1-2-307,1 0-1,1 1 1,0-1-1,4 20 0,-5-30-569,1-1 1,-1 1-1,1 0 0,-1-1 0,1 1 0,-1-1 0,1 1 1,0-1-1,0 1 0,0-1 0,0 1 0,0-1 0,0 0 0,0 0 1,0 1-1,0-1 0,1 0 0,-1 0 0,1 0 0,-1-1 0,0 1 1,1 0-1,-1 0 0,1-1 0,0 1 0,-1-1 0,1 1 1,-1-1-1,1 0 0,0 1 0,0-1 0,-1 0 0,1 0 0,0 0 1,-1-1-1,1 1 0,0 0 0,-1-1 0,1 1 0,-1-1 1,1 1-1,1-2 0,0 1-182,0-1 1,0 0-1,-1 0 0,1 0 1,0 0-1,-1 0 0,0-1 1,1 1-1,-1-1 0,0 1 1,-1-1-1,1 0 0,0 0 1,-1 0-1,1 0 0,-1 0 1,0 0-1,0 0 1,1-6-1,5-30-4665,-4 5-4232,-2 12-1861</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5.096"/>
    </inkml:context>
    <inkml:brush xml:id="br0">
      <inkml:brushProperty name="width" value="0.025" units="cm"/>
      <inkml:brushProperty name="height" value="0.025" units="cm"/>
    </inkml:brush>
  </inkml:definitions>
  <inkml:trace contextRef="#ctx0" brushRef="#br0">0 0 2114,'0'0'512</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5.440"/>
    </inkml:context>
    <inkml:brush xml:id="br0">
      <inkml:brushProperty name="width" value="0.025" units="cm"/>
      <inkml:brushProperty name="height" value="0.025" units="cm"/>
    </inkml:brush>
  </inkml:definitions>
  <inkml:trace contextRef="#ctx0" brushRef="#br0">0 76 5157,'0'0'1633,"41"-53"-1184,-40 49-289,-1-5-769,0 4-1312,0 1-2852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5.781"/>
    </inkml:context>
    <inkml:brush xml:id="br0">
      <inkml:brushProperty name="width" value="0.025" units="cm"/>
      <inkml:brushProperty name="height" value="0.025" units="cm"/>
    </inkml:brush>
  </inkml:definitions>
  <inkml:trace contextRef="#ctx0" brushRef="#br0">1 82 5958,'0'0'12609,"5"-1"-6838,-4 3-5602,0 1 1,0 0-1,1 0 1,-1 0-1,1-1 1,-1 1-1,1-1 1,0 1 0,0-1-1,0 0 1,1 0-1,-1 0 1,0 0-1,1 0 1,-1 0-1,1 0 1,0-1-1,4 2 1,-5-2-118,0 0 0,0 0 0,-1-1 0,1 1 0,0-1 0,0 0 0,0 1 1,0-1-1,0 0 0,0 0 0,0 0 0,0 0 0,0 0 0,0-1 0,0 1 0,-1-1 0,1 1 0,0-1 0,0 0 0,0 1 0,-1-1 0,1 0 0,0 0 0,-1 0 1,1-1-1,-1 1 0,1 0 0,-1-1 0,3-2 0,0-1-27,-1 0 1,0-1-1,0 1 0,0-1 1,0 1-1,-1-1 0,0 0 1,0 0-1,-1 0 0,0 0 1,0 0-1,0-1 1,-1 1-1,0 0 0,-1-11 1,1 16-29,0 1 1,-1-1-1,1 1 1,0-1-1,-1 1 1,1 0-1,0-1 1,-1 1-1,1-1 1,-1 1-1,1 0 1,0-1-1,-1 1 1,1 0-1,-1 0 1,1-1-1,-1 1 1,1 0-1,-1 0 1,1 0-1,-1 0 1,0 0-1,1 0 1,-1 0-1,1 0 1,-1 0-1,1 0 1,-1 0-1,1 0 1,-1 0-1,1 0 1,-1 0-1,1 0 1,-1 0-1,1 1 1,-1-1-1,0 1 1,-20 10-117,14-4 168,1 0-1,0 1 1,0 0 0,1 0-1,0 0 1,1 0 0,-1 1-1,2 0 1,-1 0 0,1 0-1,0 0 1,1 0 0,0 1-1,1-1 1,0 1 0,1 15 0,0-24-37,0 0 1,0 0 0,0 0 0,1 0-1,-1 0 1,0 0 0,1 0 0,-1 0-1,1 0 1,-1 0 0,1 0 0,0 0-1,-1 0 1,1 0 0,0 0 0,-1-1-1,1 1 1,0 0 0,0-1 0,0 1 0,0 0-1,0-1 1,0 1 0,0-1 0,2 1-1,0 0 36,1 0-1,-1 0 1,1-1-1,0 1 0,0-1 1,-1 0-1,1 0 1,4-1-1,-2 0-450,1 0 0,-1 0 0,0 0 0,0-1 0,1 0-1,-1-1 1,-1 1 0,1-1 0,7-5 0,3-11-4161,-5-3-1949</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7:46.648"/>
    </inkml:context>
    <inkml:brush xml:id="br0">
      <inkml:brushProperty name="width" value="0.025" units="cm"/>
      <inkml:brushProperty name="height" value="0.025" units="cm"/>
      <inkml:brushProperty name="color" value="#66CC00"/>
    </inkml:brush>
  </inkml:definitions>
  <inkml:trace contextRef="#ctx0" brushRef="#br0">1701 170 6022,'-107'-1'3227,"80"-2"-3442,-51-11 0,58 9 351,-1 1 1,1 2-1,-1 0 0,0 1 1,0 1-1,0 1 0,0 1 0,0 0 1,-30 9-1,-8 7 468,-105 47-1,90-33-717,20-10 17,11-6 746,0 2 0,1 2 1,1 2-1,-44 32 0,36-14-543,1 2-1,2 2 0,3 2 0,-40 52 1,-131 218 195,191-275-83,1 1 0,3 1 0,2 1 1,1 1-1,2 0 0,3 1 0,-7 55 1,5 10-214,3 212 0,15-251 3,4-1 1,2 0-1,3-1 0,4 0 1,3-1-1,2-2 0,4 0 1,60 111-1,-65-142 17,1-1 1,1-1 0,3 0-1,0-2 1,2-2-1,1 0 1,1-2 0,2-1-1,61 38 1,-41-35-18,1-2 1,2-2-1,1-3 1,1-3-1,0-2 0,64 11 1,60 3 35,309 14 0,188-40-20,101-63-24,-406 21 11,2517-247-230,-2794 273 217,739-91 22,-10-53-44,-74-48-170,-579 145-129,-2-8 0,203-108 0,-353 161 203,0-1 1,0-1 0,-1 0-1,-1-2 1,0 0-1,-2-1 1,19-22 0,-26 26 19,-1 1 1,0-1-1,-1-1 1,-1 1 0,0-1-1,-1-1 1,0 1-1,-1-1 1,-1 0-1,-1 0 1,0 0 0,2-24-1,-5 26 109,1 0-1,-2-1 1,0 1 0,-1 0 0,0 0-1,-1 0 1,0 0 0,-1 0-1,0 1 1,-1-1 0,-1 1-1,0 0 1,0 1 0,-1-1-1,-17-19 1,-25-29 309,-3 3 1,-74-65 0,-130-88-218,145 130-101,-3 5 0,-4 5 0,-176-77 1,-401-109 35,355 160 843,-606-89 0,-369 79 11,-374 85-1109,943 82-605,7 59-3247,441-64-93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1.714"/>
    </inkml:context>
    <inkml:brush xml:id="br0">
      <inkml:brushProperty name="width" value="0.025" units="cm"/>
      <inkml:brushProperty name="height" value="0.025" units="cm"/>
    </inkml:brush>
  </inkml:definitions>
  <inkml:trace contextRef="#ctx0" brushRef="#br0">74 0 20820,'0'0'2562,"-33"66"65,17-26-225,4 4-1762,4-2-447,4-5-33,4-6-128,0-9 0,9-8-320,4-7-1122,3-7-960,-6 0-160,-9-4-1026,-1-10-896,-11-4-2563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6.123"/>
    </inkml:context>
    <inkml:brush xml:id="br0">
      <inkml:brushProperty name="width" value="0.025" units="cm"/>
      <inkml:brushProperty name="height" value="0.025" units="cm"/>
    </inkml:brush>
  </inkml:definitions>
  <inkml:trace contextRef="#ctx0" brushRef="#br0">0 1 12780,'0'0'12204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6.466"/>
    </inkml:context>
    <inkml:brush xml:id="br0">
      <inkml:brushProperty name="width" value="0.025" units="cm"/>
      <inkml:brushProperty name="height" value="0.025" units="cm"/>
    </inkml:brush>
  </inkml:definitions>
  <inkml:trace contextRef="#ctx0" brushRef="#br0">1 69 2915,'0'0'9609,"22"-50"-5990,-21 39-480,-1 4 6246,0 19-8680,0 8-417,0 7-64,2 2-128,-1 1-32,3-4-320,1-2-1730,3-4-736,0-9-1058,2-7-832,-2-4-3876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6.871"/>
    </inkml:context>
    <inkml:brush xml:id="br0">
      <inkml:brushProperty name="width" value="0.025" units="cm"/>
      <inkml:brushProperty name="height" value="0.025" units="cm"/>
    </inkml:brush>
  </inkml:definitions>
  <inkml:trace contextRef="#ctx0" brushRef="#br0">134 1 18289,'0'0'2888,"-3"11"-1889,-5 28-594,2 0 1,2 0 0,1 0 0,2 1-1,2-1 1,7 49 0,-8-85-402,3 55-107,-3-58 29,0 1 1,0 0-1,0 0 0,0 0 0,0 0 0,0-1 0,0 1 1,0 0-1,0 0 0,0 0 0,-1-1 0,1 1 0,0 0 0,0 0 1,-1-1-1,1 1 0,-1 0 0,1-1 0,-1 1 0,1 0 0,-1-1 1,1 1-1,-1 0 0,1-1 0,-1 1 0,0-1 0,1 1 0,-1-1 1,0 0-1,0 1 0,1-1 0,-1 0 0,0 1 0,0-1 0,1 0 1,-1 0-1,0 0 0,0 0 0,0 1 0,1-1 0,-1 0 0,0 0 1,0-1-1,0 1 0,0 0 0,1 0 0,-1 0 0,0-1 0,0 1 1,1 0-1,-1-1 0,0 1 0,0 0 0,1-1 0,-1 1 0,0-1 1,1 1-1,-1-1 0,1 1 0,-1-1 0,1 0 0,-1 0 1,-5-5-58,0 1 1,1-1 0,0 0 0,1 0 0,-1-1 0,1 0 0,0 1 0,1-1 0,0-1-1,-4-9 1,-1-8 288,-9-46 0,14 55-57,0 0 0,1 0 0,1-1 1,0 1-1,1 0 0,3-19 0,-2 32 46,-1-1 0,1 0 1,0 1-1,0-1 0,0 1 0,1-1 0,-1 1 0,1 0 0,0 0 0,-1-1 0,2 1 0,-1 0 0,0 1 1,1-1-1,-1 0 0,1 1 0,0-1 0,0 1 0,0 0 0,0 0 0,0 0 0,0 0 0,0 1 1,1-1-1,-1 1 0,1 0 0,-1 0 0,1 0 0,0 0 0,-1 1 0,1 0 0,5-1 0,-2 1-16,-1 0-1,1 0 0,-1 1 0,1 0 0,-1 0 1,1 1-1,-1-1 0,0 1 0,1 1 0,-1-1 1,0 1-1,-1 0 0,1 0 0,0 1 0,-1 0 1,0 0-1,0 0 0,0 0 0,-1 1 0,6 6 1,-7-6 24,0-1 1,-1 0 0,1 1 0,-1 0 0,0 0-1,0-1 1,-1 1 0,0 0 0,0 0 0,0 0-1,0 1 1,-1-1 0,1 0 0,-1 0 0,-1 0-1,1 0 1,-1 0 0,0 1 0,0-1 0,0 0-1,-1-1 1,0 1 0,0 0 0,0 0 0,-6 8-1,3-4-29,1-3-10,0 0 1,0 0-1,1 0 1,0 1-1,-3 12 1,5-18-173,1 0 0,0 0 0,0 1 0,0-1 1,0 0-1,0 0 0,0 0 0,1 0 0,-1 0 1,0 0-1,0 0 0,1 0 0,-1 0 0,1 0 1,-1 0-1,1 0 0,-1 0 0,1 0 0,0 0 1,-1 0-1,1-1 0,0 1 0,0 0 0,0 0 1,0-1-1,-1 1 0,1 0 0,0-1 0,0 1 1,0-1-1,0 1 0,0-1 0,0 0 0,0 0 1,1 1-1,-1-1 0,0 0 0,0 0 0,0 0 1,0 0-1,0 0 0,0 0 0,0 0 0,2-1 1,38 1-4410,-2-12-3557,-12-5-845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7.240"/>
    </inkml:context>
    <inkml:brush xml:id="br0">
      <inkml:brushProperty name="width" value="0.025" units="cm"/>
      <inkml:brushProperty name="height" value="0.025" units="cm"/>
    </inkml:brush>
  </inkml:definitions>
  <inkml:trace contextRef="#ctx0" brushRef="#br0">85 45 16784,'0'0'2434,"-9"8"-459,2-3-1779,1 0 0,0 0 0,1 0 1,-1 1-1,1 0 0,0 0 0,1 0 0,0 1 0,0-1 0,0 1 0,0 0 0,1 0 0,1 0 0,-1 1 0,1-1 0,0 1 0,-1 10 0,3-15-122,0 0-1,-1 0 0,1-1 1,1 1-1,-1 0 1,0-1-1,1 1 1,-1 0-1,1-1 1,0 1-1,0-1 0,0 1 1,0-1-1,0 1 1,1-1-1,-1 0 1,1 1-1,3 2 1,-4-4-22,1 0 0,0 0 0,0 0 0,0 0 0,0 0 0,0-1 0,0 1 0,0-1 0,0 1 0,0-1 0,0 0 0,0 0 0,1 0 1,-1 0-1,0 0 0,0 0 0,0-1 0,0 1 0,0-1 0,0 1 0,0-1 0,0 0 0,0 0 0,0 0 0,3-2 0,0 0 9,1-1 0,-1 0-1,0 0 1,-1 0-1,1 0 1,-1-1 0,0 0-1,0 0 1,0 0-1,-1 0 1,1 0 0,-1-1-1,-1 0 1,1 1-1,-1-1 1,2-7 0,0-3 11,0 0 1,-1-1-1,-1 1 1,1-33 0,-3 48-70,1 0 1,-1 0-1,0 0 1,0 0-1,0 1 1,0-1-1,0 0 1,0 0-1,0 0 1,-1 0-1,1 0 1,0 0-1,0 0 1,-1 0-1,1 1 1,0-1-1,-1 0 1,1 0-1,-1 0 1,1 1-1,-1-1 1,0 0-1,1 0 1,-1 1-1,1-1 1,-1 1-1,0-1 0,0 1 1,1-1-1,-1 1 1,0-1-1,0 1 1,0-1-1,0 1 1,0 0-1,1 0 1,-1-1-1,0 1 1,0 0-1,0 0 1,0 0-1,0 0 1,-2 0-1,1 1-30,1-1-1,-1 1 0,0 0 1,0 0-1,0-1 0,0 1 0,1 1 1,-1-1-1,0 0 0,1 0 1,-1 0-1,1 1 0,0-1 0,-1 1 1,1-1-1,0 1 0,0 0 1,0-1-1,-2 4 0,2-1-165,0-1 0,0 1 0,0-1 0,1 1 0,-1-1 0,1 1 0,0-1 0,0 1 0,0-1 0,0 1 1,1 0-1,-1-1 0,1 1 0,1 4 0,-1-7-48,-1 0 1,1 0 0,0 0-1,-1 0 1,1 0 0,0 0-1,-1 0 1,1 0 0,0 0-1,0 0 1,0 0 0,0 0-1,0-1 1,0 1 0,0 0-1,0-1 1,3 2 0,-3-2-233,1 0 0,0 1 0,0-1-1,-1 0 1,1 0 0,0 0 0,0-1 0,-1 1 0,1 0 0,0 0 0,0-1 0,-1 0 0,1 1 0,0-1 0,-1 0 0,3-1 0,14-13-7092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7.582"/>
    </inkml:context>
    <inkml:brush xml:id="br0">
      <inkml:brushProperty name="width" value="0.025" units="cm"/>
      <inkml:brushProperty name="height" value="0.025" units="cm"/>
    </inkml:brush>
  </inkml:definitions>
  <inkml:trace contextRef="#ctx0" brushRef="#br0">59 0 16303,'-4'8'1575,"-6"12"-220,0-1 1,2 1-1,-7 25 0,12-35-964,1 0 0,-1-1 0,2 2 0,-1-1 0,2 0 0,-1 0 0,1 0 0,1 1 0,0-1-1,2 11 1,-2-19-374,-1-1 0,1 1-1,-1-1 1,1 1-1,-1-1 1,1 1 0,0-1-1,0 1 1,0-1-1,0 0 1,0 0 0,0 1-1,0-1 1,0 0-1,1 0 1,-1 0-1,0 0 1,1 0 0,-1 0-1,0-1 1,1 1-1,-1 0 1,1-1 0,0 1-1,-1-1 1,1 1-1,-1-1 1,1 0 0,0 0-1,-1 0 1,1 0-1,0 0 1,-1 0-1,1 0 1,-1 0 0,1-1-1,0 1 1,-1-1-1,1 1 1,2-2 0,2 0-25,-1-1 0,1 1 1,0-2-1,-1 1 0,0 0 0,0-1 1,0 0-1,0 0 0,5-6 1,3-8-123,-11 14 125,1 0-1,-1 1 1,1-1 0,0 1 0,0-1 0,0 1 0,4-3 0,-4 50 1014,-13 86 838,10-129-2354,2-15-7415,3-7-2558</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8.221"/>
    </inkml:context>
    <inkml:brush xml:id="br0">
      <inkml:brushProperty name="width" value="0.025" units="cm"/>
      <inkml:brushProperty name="height" value="0.025" units="cm"/>
    </inkml:brush>
  </inkml:definitions>
  <inkml:trace contextRef="#ctx0" brushRef="#br0">162 60 15599,'0'0'10340,"1"-8"-8114,1-27-790,-2 34-1391,0 0-1,0 0 1,0 1-1,0-1 1,-1 0-1,1 0 1,0 1-1,0-1 0,-1 0 1,1 1-1,0-1 1,-1 0-1,1 1 1,-1-1-1,1 1 1,-1-1-1,1 1 1,-1-1-1,0 1 1,1-1-1,-1 1 0,1-1 1,-1 1-1,0 0 1,1-1-1,-1 1 1,0 0-1,0 0 1,1-1-1,-1 1 1,0 0-1,0 0 1,-1 0-1,-28 1 202,23-1-183,0 1-63,0 1 0,-1-1 1,1 1-1,1 1 0,-1-1 1,0 1-1,1 0 0,-1 1 1,1-1-1,0 1 0,0 1 1,0-1-1,1 1 0,0 0 1,-6 6-1,11-10-31,0-1 0,-1 0 1,1 0-1,0 0 0,0 0 0,0 0 0,0 1 1,0-1-1,-1 0 0,1 0 0,0 0 0,0 1 1,0-1-1,0 0 0,0 0 0,0 0 0,0 1 1,0-1-1,0 0 0,0 0 0,0 1 0,0-1 1,0 0-1,0 0 0,0 0 0,0 1 0,0-1 1,0 0-1,0 0 0,0 0 0,0 1 0,1-1 1,-1 0-1,0 0 0,0 0 0,0 1 0,0-1 1,0 0-1,0 0 0,1 0 0,-1 0 0,0 0 1,0 1-1,0-1 0,1 0 0,-1 0 0,17 4-723,26-4 39,-35 0 392,2 0 28,-1 0 0,0 1 1,0 0-1,0 1 0,0 0 1,0 0-1,10 5 0,-17-7 300,0 1 0,0 0 0,-1 0-1,1 0 1,0 0 0,-1 0 0,1 0-1,-1 0 1,1 1 0,-1-1 0,0 1 0,0-1-1,1 1 1,-1-1 0,0 1 0,0-1-1,0 1 1,-1 0 0,1 0 0,0-1 0,-1 1-1,1 0 1,-1 0 0,1 0 0,-1 0-1,0 0 1,0 0 0,0 0 0,0 0 0,0-1-1,-1 1 1,1 0 0,0 0 0,-1 0 0,1 0-1,-1 0 1,0-1 0,0 1 0,0 0-1,0-1 1,-1 3 0,-2 2 125,0 0 0,-1 0 0,0-1 0,1 0 0,-2 0 0,1 0 1,-1 0-1,1-1 0,-1 0 0,0 0 0,-1-1 0,1 0 0,-1 0 0,1 0 0,-1-1 0,0 0 0,0 0 1,-8 0-1,14-2-184,1 0 0,-1 0 0,0 0 1,1 0-1,-1 0 0,1 0 1,-1 0-1,1-1 0,-1 1 0,1 0 1,-1 0-1,1-1 0,-1 1 1,1 0-1,-1-1 0,1 1 0,0 0 1,-1-1-1,1 1 0,-1-1 1,1 1-1,0-1 0,-1 1 0,1 0 1,0-1-1,0 0 0,-1 1 1,1-1-1,0 1 0,0-2 0,-1-23-2299,14-25-3851,7 5-507,3-5-2391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48.857"/>
    </inkml:context>
    <inkml:brush xml:id="br0">
      <inkml:brushProperty name="width" value="0.025" units="cm"/>
      <inkml:brushProperty name="height" value="0.025" units="cm"/>
    </inkml:brush>
  </inkml:definitions>
  <inkml:trace contextRef="#ctx0" brushRef="#br0">1 1 9033,'0'0'10559,"3"12"-9534,15 77 840,-14-61-927,0-1 1,2 0-1,1-1 1,1 0-1,1 0 1,17 32-1,-23-57-1004,-4-12 80,-5-14 60,-54-55-69,107 77-1142,48-2-5804,-88 4 5698,-1 0 0,1-1 0,-1 1 0,0-1 0,1 0 1,-1-1-1,0 1 0,0-1 0,-1-1 0,1 1 0,-1-1 0,8-6 0,-13 10 1478,1 0 0,-1 0-1,0-1 1,1 1 0,-1 0 0,0 0 0,0-1 0,1 1-1,-1 0 1,0 0 0,0-1 0,1 1 0,-1 0-1,0-1 1,0 1 0,0 0 0,0-1 0,1 1 0,-1 0-1,0-1 1,0 1 0,0-1 0,0 1 0,0 0 0,0-1-1,0 1 1,0-1 0,0 1 0,0 0 0,0-1-1,0 1 1,0 0 0,-1-1 0,1 1 0,0 0 0,0-1-1,-15-2 3931,-22 9-538,31-2-3275,1 0 0,-1 1 1,1-1-1,-1 1 0,1 0 1,1 0-1,-1 0 0,1 1 0,0 0 1,0 0-1,1 0 0,-1 0 1,2 0-1,-1 1 0,0-1 1,1 1-1,1 0 0,-1 0 1,1 0-1,0 0 0,0 11 1,1-17-331,0-1 0,0 1 0,0 0 0,0-1 0,0 1 0,0 0 0,0-1-1,0 1 1,1 0 0,-1-1 0,0 1 0,0-1 0,1 1 0,-1 0 0,0-1 0,1 1 0,-1-1 0,0 1 0,1-1 0,-1 1 0,1-1 0,-1 1 0,1-1 0,-1 1 0,1-1 0,0 0 0,-1 1 0,1-1 0,-1 0 0,1 0-1,0 1 1,0-1 0,27-3 399,-21 1-356,-1-1 0,1 0 0,-1 0 1,0 0-1,0-1 0,7-4 0,-6 0-24,0 1-1,0-1 1,0-1-1,-1 1 1,8-15-1,-12 18-36,1 0 0,-1 1 0,0-1 0,-1 0 0,1 0 0,-1 0 0,0 0 0,0 0 0,-1 0 0,0 0 0,0 0 0,0-1 0,-1-7 0,1 12-27,-1 0 0,1 0-1,-1 0 1,1 1 0,-1-1-1,1 0 1,-1 0 0,0 0-1,1 1 1,-1-1 0,0 0-1,0 1 1,0-1 0,1 0-1,-1 1 1,0-1 0,0 1-1,0-1 1,0 1 0,0 0-1,0-1 1,0 1 0,0 0-1,0 0 1,0 0 0,0 0-1,0 0 1,0 0 0,0 0-1,0 0 1,0 0 0,0 0-1,0 0 1,0 1 0,-2 0-1,1-1-43,-1 1 0,1-1-1,0 1 1,-1 0 0,1 0-1,0 0 1,-1 0-1,1 1 1,0-1 0,0 0-1,0 1 1,0 0 0,-3 3-1,4-3-47,0-1 0,0 1 0,0 0 0,0 0 0,0 0 0,0 0 0,1-1 0,-1 1 0,0 0 0,1 0 0,0 1 0,0-1 0,-1 0 0,1 0 1,0 0-1,1 0 0,-1 0 0,0 0 0,0 0 0,1 0 0,1 4 0,-1-5-244,0 1 1,1-1 0,-1 1 0,0-1 0,1 1 0,-1-1-1,1 0 1,0 0 0,-1 0 0,1 0 0,0 0 0,0 0-1,-1 0 1,1-1 0,0 1 0,0-1 0,0 1 0,0-1-1,0 0 1,0 1 0,0-1 0,3-1 0,19 2-5381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0.007"/>
    </inkml:context>
    <inkml:brush xml:id="br0">
      <inkml:brushProperty name="width" value="0.025" units="cm"/>
      <inkml:brushProperty name="height" value="0.025" units="cm"/>
    </inkml:brush>
  </inkml:definitions>
  <inkml:trace contextRef="#ctx0" brushRef="#br0">110 93 13164,'0'0'6903,"-7"8"-6834,-17 25-53,26-124 6065,-3 93-6024,-1 0-1,1 0 1,-1 0 0,1 1 0,0-1-1,0 0 1,0 1 0,0-1 0,0 1-1,1-1 1,-1 1 0,1 0 0,-1 4-1,0-3 95,-7 45 714,3 1-1,1-1 1,3 1 0,7 81 0,-3-112-715,1 0 1,0-1-1,1 1 0,9 18 1,1 6-76,-22-66-1869,4 12 1062,-1 0-1,1 1 0,-11-19 1,-9-6-1600,18 30 1826,0-2 0,0 1 0,1-1 0,0 1 0,0-1 0,1-1 0,0 1 1,0 0-1,1-1 0,-1 1 0,-1-15 0,6 20 592,-1-1 1,1 1-1,-1 0 0,1 0 0,0 0 0,0 0 1,0 0-1,0 0 0,0 0 0,0 1 1,0-1-1,0 1 0,1 0 0,-1-1 0,1 1 1,-1 0-1,1 1 0,4-2 0,10-6 16,-6 1-763,-1-1-1,0 0 0,0 0 0,0-1 1,-1 0-1,-1 0 0,1-1 0,-2-1 0,1 1 1,-1-1-1,10-23 0,-10 18 275,-1-1-1,0 0 1,-1 0-1,2-19 1,-1-36 6545,-8 68-3745,-3 13-1810,-3 12-502,-3 24 1299,2 0-1,2 1 1,2 0-1,2 0 1,5 70 0,-2-114-1420,0 1 1,0-1-1,0 0 1,0 0-1,0 0 1,1 1 0,-1-1-1,1 0 1,-1 0-1,1 0 1,0 0 0,0 0-1,0 0 1,0 0-1,0 0 1,0 0 0,1 0-1,-1 0 1,1-1-1,-1 1 1,1-1-1,-1 1 1,1-1 0,0 0-1,0 1 1,0-1-1,0 0 1,0 0 0,0 0-1,0 0 1,0-1-1,4 2 1,-5-3-22,-1 1 0,1 0 1,-1 0-1,1-1 0,0 1 0,-1 0 1,1-1-1,-1 1 0,1-1 0,-1 1 1,1-1-1,-1 1 0,1-1 1,-1 1-1,1-1 0,-1 1 0,0-1 1,1 0-1,-1 1 0,0-1 0,0 0 1,1 1-1,-1-1 0,0 0 0,0 1 1,0-1-1,0 0 0,0 1 0,0-1 1,0-1-1,0-28-288,0 23 186,0-9-110,0 1 0,-1-1 0,0 1 0,-1-1 0,-1 1 0,-1 0 0,0 0 0,-1 0 0,-8-16 0,13 39 679,8 8-228,-6-13-156,1 0 0,0 0 1,0-1-1,0 1 0,0-1 0,0 1 0,1-1 0,-1 0 1,1-1-1,-1 1 0,1 0 0,0-1 0,0 0 0,-1 0 1,1 0-1,0 0 0,0-1 0,0 0 0,0 0 0,0 0 1,0 0-1,0 0 0,0-1 0,0 1 0,0-1 0,0 0 1,-1-1-1,1 1 0,0-1 0,-1 1 0,1-1 0,6-4 1,-5 2 116,0-1 1,0 1 0,-1-1-1,1 1 1,-1-1 0,0-1 0,0 1-1,0 0 1,-1-1 0,0 0-1,0 0 1,-1 0 0,1 0 0,-1 0-1,-1-1 1,1 1 0,-1-1-1,0 1 1,0-9 0,-1 15-151,0-1 1,0 1-1,0-1 0,0 1 1,-1 0-1,1-1 1,0 1-1,0-1 0,0 1 1,0 0-1,-1-1 0,1 1 1,0-1-1,0 1 1,-1 0-1,1 0 0,0-1 1,-1 1-1,1 0 1,0-1-1,-1 1 0,1 0 1,-1 0-1,1 0 0,0-1 1,-1 1-1,1 0 1,-1 0-1,1 0 0,-1 0 1,1 0-1,0 0 1,-1 0-1,1 0 0,-1 0 1,1 0-1,-1 0 0,1 0 1,0 0-1,-1 0 1,1 0-1,-1 0 0,1 1 1,-1-1-1,1 0 1,0 0-1,-1 1 0,0-1 1,-21 14-129,17-6 136,0-1-1,0 1 0,1-1 1,0 1-1,1 0 0,0 1 1,0-1-1,0 1 0,1-1 1,1 1-1,-1 0 0,1-1 1,1 1-1,0 0 0,0 0 1,2 13-1,-1-20-23,0 0 1,0 0-1,0 0 0,0 0 0,0-1 1,1 1-1,-1 0 0,0-1 0,1 1 0,-1-1 1,1 1-1,0-1 0,-1 0 0,1 0 1,0 0-1,0 0 0,0 0 0,-1 0 1,1 0-1,0-1 0,0 1 0,0-1 1,1 1-1,-1-1 0,0 0 0,0 0 1,0 0-1,4 0 0,29-5-2461,-9-9-4146,-7-7-2750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0.520"/>
    </inkml:context>
    <inkml:brush xml:id="br0">
      <inkml:brushProperty name="width" value="0.025" units="cm"/>
      <inkml:brushProperty name="height" value="0.025" units="cm"/>
    </inkml:brush>
  </inkml:definitions>
  <inkml:trace contextRef="#ctx0" brushRef="#br0">35 1 14029,'7'28'11679,"18"14"-8297,2 4-2791,-23-33-481,-1 1 0,0 0-1,0 0 1,-2 0 0,0 0-1,0 1 1,-1-1-1,-1 0 1,0 0 0,-1 1-1,-5 15 1,1-6-474,-18 44 0,-17 14-4601,25-59-3139,5-8-8199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3.555"/>
    </inkml:context>
    <inkml:brush xml:id="br0">
      <inkml:brushProperty name="width" value="0.025" units="cm"/>
      <inkml:brushProperty name="height" value="0.025" units="cm"/>
    </inkml:brush>
  </inkml:definitions>
  <inkml:trace contextRef="#ctx0" brushRef="#br0">1 191 13389,'0'0'7895,"-1"-8"-7761,3-35-84,-2 42-41,0-1 0,1 0 0,-1 1 0,0-1 1,1 1-1,-1-1 0,1 1 0,0-1 0,-1 1 0,1 0 0,0-1 0,0 1 0,0 0 0,0-1 1,0 1-1,0 0 0,0 0 0,1 0 0,-1 0 0,0 0 0,0 0 0,1 0 0,-1 1 0,1-1 1,-1 0-1,1 1 0,-1-1 0,1 1 0,-1 0 0,1-1 0,2 1 0,-3 2 73,0 0 0,0 0 0,0 0-1,0 0 1,-1 1 0,1-1 0,-1 0 0,1 0 0,-1 1-1,0-1 1,0 0 0,0 1 0,0-1 0,0 0-1,-1 4 1,0 1 221,-1 56 702,0-40-953,1 0 1,1 0-1,1 1 0,7 39 0,-8-62-48,0 0 0,0 1 0,1-1 1,-1 1-1,1-1 0,-1 0 0,1 1 0,-1-1 1,1 0-1,0 0 0,0 1 0,-1-1 1,1 0-1,0 0 0,0 0 0,0 0 1,0 0-1,0 0 0,1 0 0,-1 0 0,0-1 1,0 1-1,1 0 0,-1-1 0,0 1 1,0-1-1,1 1 0,-1-1 0,1 0 0,-1 1 1,1-1-1,-1 0 0,0 0 0,1 0 1,2-1-1,-1 1 82,1-2 0,-1 1 1,0 0-1,0 0 0,0-1 1,0 0-1,0 1 0,0-1 1,-1 0-1,1-1 0,0 1 0,-1 0 1,0-1-1,3-3 0,7-11 97,0 0-1,-1-2 1,-1 1-1,-1-1 1,0-1-1,-2 0 1,0 0-1,-1 0 1,-1-1-1,2-24 1,-7 56-221,0-1 1,1 1 0,0-1 0,1 1-1,0-1 1,4 12 0,-5-20 40,0 0 0,-1 0-1,1 0 1,0 0 0,0 0 0,1 0 0,-1 0-1,0-1 1,0 1 0,1 0 0,-1-1-1,1 1 1,0-1 0,-1 0 0,1 1 0,0-1-1,0 0 1,0 0 0,0 0 0,0 0-1,0 0 1,0-1 0,0 1 0,0-1 0,0 1-1,0-1 1,1 0 0,-1 0 0,0 0-1,0 0 1,0 0 0,0 0 0,1-1 0,-1 1-1,0-1 1,0 1 0,3-2 0,1-1 10,-1 0 0,0 0 0,1-1 0,-2 1 0,1-1 1,0 0-1,-1 0 0,0-1 0,0 1 0,0-1 0,0 0 0,-1 0 0,0 0 1,3-7-1,3-4-77,-2-1 0,0 1 0,7-28 0,-12 38 61,0 1 12,-1 0 0,0-1 0,0 1 0,0 0-1,0-1 1,-1 1 0,1-1 0,-2 1 0,0-10-1,-8 46-397,7-16 441,0 0 1,1 0 0,0 0-1,1 0 1,1 0-1,5 25 1,-6-39-36,0 0-1,0 0 1,0 0-1,1 0 1,-1 0 0,0 0-1,0-1 1,1 1-1,-1 0 1,1 0 0,-1 0-1,1-1 1,-1 1-1,1 0 1,0-1 0,-1 1-1,1 0 1,0-1-1,-1 1 1,1-1 0,0 1-1,0-1 1,-1 1-1,1-1 1,0 0-1,0 1 1,0-1 0,0 0-1,0 0 1,-1 1-1,1-1 1,0 0 0,0 0-1,0 0 1,0 0-1,0 0 1,0 0 0,0-1-1,0 1 1,-1 0-1,1 0 1,0-1 0,0 1-1,0 0 1,0-1-1,-1 1 1,1-1-1,0 1 1,0-1 0,-1 1-1,1-1 1,0 0-1,-1 1 1,1-1 0,0-1-1,4-2 118,-1-1-1,1 0 0,-1 0 1,0 0-1,6-11 1,0-7 1,-1 0 0,12-47 0,-22 80-159,1 0-1,0-1 0,0 1 0,1 0 0,0 0 0,0 0 0,1-1 0,1 1 0,0-1 0,0 0 0,6 13 1,-8-21 25,0 0 0,0 1 1,0-1-1,0 0 0,0 0 1,0 0-1,0 0 0,1 0 1,-1 0-1,0 0 0,0 0 1,1 0-1,-1-1 0,1 1 1,-1-1-1,1 1 1,-1-1-1,1 1 0,-1-1 1,1 0-1,-1 0 0,1 1 1,-1-1-1,1 0 0,-1-1 1,1 1-1,0 0 0,-1 0 1,1-1-1,-1 1 0,1-1 1,-1 1-1,3-2 1,6-3 15,0-1 0,0 0 1,17-14-1,5-1-10,-9 16-233,-23 5 234,1 0-1,-1 0 0,1 1 0,-1-1 1,1 0-1,-1 0 0,1 0 0,-1 1 0,1-1 1,-1 0-1,1 1 0,-1-1 0,1 0 0,-1 1 1,0-1-1,1 1 0,-1-1 0,0 1 1,1-1-1,-1 1 0,0-1 0,0 1 0,1-1 1,-1 1-1,0-1 0,0 1 0,0-1 0,0 1 1,0 0-1,1-1 0,-1 1 0,0-1 1,-1 1-1,1 0 0,-18-15 2748,15 10-2748,0 0 0,0-1 0,1 1 0,-1-1 0,1 0 0,0 0 0,0 0 1,1 0-1,-1 0 0,1 0 0,-1-9 0,50-9-5132,-32 12 139,-2-3-2392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2.168"/>
    </inkml:context>
    <inkml:brush xml:id="br0">
      <inkml:brushProperty name="width" value="0.025" units="cm"/>
      <inkml:brushProperty name="height" value="0.025" units="cm"/>
    </inkml:brush>
  </inkml:definitions>
  <inkml:trace contextRef="#ctx0" brushRef="#br0">0 160 15054,'0'0'2200,"7"-13"-380,-2 4-1515,1 0 0,0 0 0,0 0 0,1 1 1,0 0-1,1 0 0,0 1 0,0 0 0,0 0 0,1 1 0,0 0 0,18-8 0,-6 5-2,0 2-1,0 1 0,1 0 0,0 2 0,1 1 0,-1 0 1,0 2-1,1 0 0,24 3 0,-45-2-304,1 0-1,-1 0 1,1 0 0,-1 1-1,1-1 1,-1 1 0,0 0-1,1-1 1,-1 1 0,0 0 0,1 0-1,-1 0 1,0 1 0,0-1-1,0 0 1,0 1 0,0 0-1,2 2 1,-3-3 35,0 1-1,-1 0 1,1-1 0,0 1-1,-1 0 1,1 0 0,-1 0 0,1 0-1,-1 0 1,0-1 0,0 1-1,0 0 1,0 0 0,0 0-1,0 0 1,0 0 0,-1 0-1,0 2 1,-2 3 149,0 1-1,0-1 0,-1 0 1,1 0-1,-2 0 1,1-1-1,-1 1 1,0-1-1,-10 9 1,-147 121 2332,161-136-2525,1 0-1,0 1 1,0-1-1,-1 0 1,1 0 0,0 0-1,0 0 1,0 1 0,0-1-1,-1 0 1,1 0-1,0 0 1,0 1 0,0-1-1,0 0 1,0 0-1,-1 1 1,1-1 0,0 0-1,0 0 1,0 1 0,0-1-1,0 0 1,0 0-1,0 1 1,0-1 0,0 0-1,0 0 1,0 1-1,0-1 1,0 0 0,0 0-1,0 1 1,1-1 0,-1 0-1,0 0 1,0 1-1,0-1 1,0 0 0,0 0-1,1 1 1,13 3-382,30-4-170,-33 0 422,32-1-462,55 3-454,-97-3 1062,0 1 1,0 0-1,0 0 1,0 0-1,0 0 0,0 1 1,-1-1-1,1 0 1,0 0-1,0 0 0,0 1 1,0-1-1,-1 0 1,1 1-1,0-1 0,0 1 1,-1-1-1,1 1 1,0-1-1,-1 1 1,1-1-1,0 1 0,-1 0 1,1-1-1,-1 1 1,1 0-1,-1 0 0,1-1 1,-1 1-1,0 0 1,1 0-1,-1 0 0,0 0 1,0-1-1,1 1 1,-1 0-1,0 0 0,0 0 1,0 0-1,0 0 1,0-1-1,0 1 1,-1 0-1,1 0 0,0 0 1,0 0-1,-1 0 1,1-1-1,0 1 0,-1 0 1,1 0-1,-2 1 1,-1 3 208,0 1 1,-1-1-1,1 0 1,-1 0-1,-1-1 1,-4 5-1,-28 21 327,-1-2 0,-1-1 0,-1-2 0,-2-2 0,-72 28 0,102-46-858,13-6-545,28-12-1975,51-22-3605,-32 14 340,-1-2-2418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3.899"/>
    </inkml:context>
    <inkml:brush xml:id="br0">
      <inkml:brushProperty name="width" value="0.025" units="cm"/>
      <inkml:brushProperty name="height" value="0.025" units="cm"/>
    </inkml:brush>
  </inkml:definitions>
  <inkml:trace contextRef="#ctx0" brushRef="#br0">0 1 14125,'0'0'4196,"29"58"-9160,-3-51-7176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4.257"/>
    </inkml:context>
    <inkml:brush xml:id="br0">
      <inkml:brushProperty name="width" value="0.025" units="cm"/>
      <inkml:brushProperty name="height" value="0.025" units="cm"/>
    </inkml:brush>
  </inkml:definitions>
  <inkml:trace contextRef="#ctx0" brushRef="#br0">65 154 9705,'0'0'13416,"-8"11"-12456,0-2-616,0 2 0,1-1 0,0 1 0,-5 13-1,9-19-190,1 0-1,0 0 1,0 0-1,1 0 1,0 0-1,0 1 1,0-1-1,0 1 1,1-1-1,0 1 1,0-1-1,0 1 1,1-1-1,0 0 1,2 8-1,-3-12-150,0 0-1,1-1 1,-1 1-1,1 0 1,0 0-1,-1 0 1,1-1-1,0 1 1,-1 0-1,1-1 1,0 1-1,0 0 1,-1-1-1,1 1 1,0-1-1,0 0 1,0 1-1,0-1 1,0 1-1,0-1 1,0 0-1,0 0 1,0 0-1,0 0 1,0 1-1,0-1 1,0 0-1,-1-1 1,1 1-1,0 0 1,0 0-1,0 0 1,0-1-1,0 1 1,0 0-1,0-1 1,2 0-1,1-1 12,0 1 0,-1-1 0,1 0 0,0-1 0,-1 1-1,1-1 1,4-3 0,-1-4-5,0 1 0,0-1 0,-1 0 0,-1 0 0,1-1-1,-2 0 1,1 0 0,-2 0 0,1 0 0,2-23 0,-2 9 226,-1-1 1,-2 1 0,-3-51-1,2 75-221,0 0 0,0 0 0,0 0 0,0 0 0,-1 0 0,1 0 0,0 0 0,-1 0 0,1 1 0,0-1 0,-1 0 0,1 0 0,-1 0 1,0 0-1,1 0 0,-1 1 0,0-1 0,1 0 0,-1 1 0,0-1 0,0 0 0,1 1 0,-2-1 0,1 1-10,1 0 0,-1 0 0,0 0 1,1 0-1,-1 0 0,0 0 0,1 0 1,-1 0-1,1 0 0,-1 0 0,0 0 1,1 1-1,-1-1 0,1 0 0,-1 1 1,0-1-1,1 0 0,-1 1 0,1-1 1,-1 1-1,1-1 0,0 0 0,-1 1 0,1-1 1,-1 1-1,1 0 0,0-1 0,-1 1 1,1-1-1,0 1 0,0-1 0,-1 1 1,1 0-1,0-1 0,0 1 0,0 0 1,-5 20-2,1 1 0,1-1 0,1 1 1,1 0-1,1-1 0,3 34 1,-2-51-43,-1 1 1,1-1-1,0 0 1,0 0-1,0 0 0,0 0 1,1 0-1,-1 0 1,1-1-1,0 1 1,0 0-1,1-1 1,-1 1-1,1-1 1,5 6-1,-5-7-401,0 0-1,0 0 0,0 0 1,0 0-1,0-1 0,1 1 1,-1-1-1,0 0 0,1 0 1,-1 0-1,1-1 0,4 1 1,26 0-6852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5.021"/>
    </inkml:context>
    <inkml:brush xml:id="br0">
      <inkml:brushProperty name="width" value="0.025" units="cm"/>
      <inkml:brushProperty name="height" value="0.025" units="cm"/>
    </inkml:brush>
  </inkml:definitions>
  <inkml:trace contextRef="#ctx0" brushRef="#br0">128 163 13389,'0'0'7965,"-8"-3"-6086,6 2-1809,0 0 1,0 1 0,0-1 0,0 1-1,0-1 1,0 1 0,0 0 0,-1 0 0,1-1-1,0 2 1,0-1 0,0 0 0,0 0-1,0 1 1,0-1 0,0 1 0,-1-1-1,-1 2 1,1 1-9,-1 0 0,1 0-1,0 0 1,0 0 0,0 1-1,0-1 1,1 1 0,-1 0-1,1 0 1,-3 6 0,-2 2 109,1-1 1,1 1-1,0 0 0,0 1 0,1-1 1,1 1-1,0 0 0,1 0 1,0 0-1,0 25 0,3-37-170,-1-1 1,1 1-1,-1-1 0,1 1 0,-1-1 0,1 0 0,0 1 0,-1-1 0,1 0 0,-1 1 0,1-1 0,0 0 1,-1 0-1,1 1 0,-1-1 0,1 0 0,0 0 0,-1 0 0,1 0 0,0 0 0,-1 0 0,1 0 1,0 0-1,-1 0 0,1 0 0,0-1 0,-1 1 0,1 0 0,0 0 0,-1-1 0,1 1 0,-1 0 1,1-1-1,0 1 0,-1 0 0,1-1 0,-1 1 0,1-1 0,6-4 56,-1-1 0,0 1 0,0-1 0,-1 0 0,0-1 0,0 1 1,0-1-1,5-9 0,30-64 139,-37 73-191,4-7 87,0-1 1,-1 0-1,-1 0 0,0-1 0,-2 0 0,1 1 0,-2-1 0,0 0 0,-1 0 0,0-1 0,-3-20 0,2 36-94,0 1-1,0 0 0,0 0 0,0-1 0,0 1 0,0 0 0,0 0 0,0-1 0,0 1 0,0 0 0,0 0 1,0 0-1,0-1 0,0 1 0,0 0 0,0 0 0,0-1 0,-1 1 0,1 0 0,0 0 0,0 0 1,0-1-1,0 1 0,0 0 0,-1 0 0,1 0 0,0 0 0,0-1 0,0 1 0,-1 0 0,1 0 0,0 0 1,0 0-1,-1 0 0,1 0 0,0 0 0,0 0 0,-1 0 0,1 0 0,0 0 0,0 0 0,0 0 0,-1 0 1,1 0-1,0 0 0,0 0 0,-1 0 0,1 0 0,0 0 0,0 0 0,-1 0 0,1 0 0,0 0 1,0 0-1,0 1 0,-1-1 0,1 0 0,0 0 0,0 0 0,0 0 0,-1 0 0,1 1 0,0-1 0,0 0 1,0 0-1,0 1 0,-10 14-240,4 13 39,1 0 0,1 0 1,1 0-1,2 1 1,1-1-1,5 50 0,-4-76 226,-1 1 0,0-1-1,1 1 1,-1-1 0,1 1 0,-1-1-1,1 0 1,0 1 0,0-1-1,1 0 1,-1 1 0,0-1-1,1 0 1,-1 0 0,1 0 0,0 0-1,-1-1 1,1 1 0,0 0-1,0-1 1,0 1 0,5 1-1,-5-2 10,0 0 0,1-1 0,-1 0 0,0 1 0,1-1 0,-1 0-1,0-1 1,1 1 0,-1 0 0,1 0 0,-1-1 0,0 0 0,0 1-1,1-1 1,-1 0 0,0 0 0,0 0 0,0 0 0,0-1 0,0 1-1,0-1 1,0 1 0,0-1 0,2-2 0,9-10 27,0-1 1,-1 0-1,0 0 0,-1-1 1,-1-1-1,-1 0 0,0 0 1,-1-1-1,-1 0 0,-1 0 1,0 0-1,-2-1 0,3-21 1,-11 83-855,1-24 847,1 1 0,1 0-1,2 36 1,-1-55-23,0 1 0,1-1 0,-1 1 0,0-1 0,0 0 0,1 1 0,-1-1 0,1 0 0,-1 0 0,1 1 0,-1-1 0,1 0 0,0 0 0,-1 0 0,1 0 0,0 0 0,0 0 0,0 0 0,0 0 0,0 0 0,0 0 0,0 0 0,1 0 0,-1-1 0,0 1 0,0-1 0,0 1 0,1-1 0,-1 1 0,0-1 0,1 0 1,-1 1-1,0-1 0,1 0 0,-1 0 0,0 0 0,1 0 0,-1 0 0,1 0 0,-1-1 0,0 1 0,1 0 0,-1-1 0,0 1 0,0-1 0,1 1 0,-1-1 0,0 1 0,0-1 0,2-1 0,4-2 147,0 0 0,0-1 0,0 1-1,-1-1 1,1-1 0,10-11 0,-8 7-152,-1 0-1,0 0 1,-1-1-1,0 0 1,-1 0-1,0 0 1,-1-1-1,0 0 1,-1 0-1,0 0 1,-1-1-1,0 1 1,1-14-1,-4 26-31,-1 0-1,1 0 1,0 1-1,0-1 1,0 0 0,0 0-1,0 0 1,0 1-1,-1-1 1,1 0-1,0 0 1,0 0 0,0 0-1,-1 0 1,1 1-1,0-1 1,0 0-1,0 0 1,-1 0-1,1 0 1,0 0 0,0 0-1,-1 0 1,1 0-1,0 0 1,0 0-1,0 0 1,-1 0 0,1 0-1,0 0 1,0 0-1,-1 0 1,1 0-1,0 0 1,0 0-1,-1 0 1,1 0 0,0 0-1,0 0 1,0-1-1,-1 1 1,1 0-1,0 0 1,0 0 0,0 0-1,0-1 1,-1 1-1,1 0 1,0 0-1,0 0 1,0 0-1,0-1 1,0 1 0,0 0-1,-1 0 1,1-1-1,0 1 1,0 0-1,0 0 1,0 0 0,0-1-1,-12 19-136,7-5 171,1-1 0,1 1 0,0 1 0,0-1 0,1 0 0,1 0 1,0 1-1,1-1 0,2 19 0,-2-30-12,1 0 0,-1-1 0,0 1 0,1 0 0,-1 0 0,1 0 0,0-1 0,0 1 0,-1 0 0,1-1 1,0 1-1,0-1 0,1 1 0,-1-1 0,0 1 0,0-1 0,1 0 0,-1 1 0,1-1 0,-1 0 0,1 0 0,-1 0 0,1 0 1,0-1-1,-1 1 0,1 0 0,0-1 0,0 1 0,0-1 0,-1 0 0,1 1 0,0-1 0,0 0 0,0 0 0,0 0 0,0 0 0,-1-1 1,1 1-1,3-1 0,0 0-201,-1 0 1,1 0-1,-1 0 1,0-1-1,1 0 1,-1 0-1,0 0 1,0 0-1,0-1 1,-1 1-1,1-1 1,0 0-1,-1 0 1,0 0-1,4-5 1,6-22-5323,-9 9-1397,-3-9-9130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5.397"/>
    </inkml:context>
    <inkml:brush xml:id="br0">
      <inkml:brushProperty name="width" value="0.025" units="cm"/>
      <inkml:brushProperty name="height" value="0.025" units="cm"/>
    </inkml:brush>
  </inkml:definitions>
  <inkml:trace contextRef="#ctx0" brushRef="#br0">0 0 18834,'0'0'6790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7.637"/>
    </inkml:context>
    <inkml:brush xml:id="br0">
      <inkml:brushProperty name="width" value="0.025" units="cm"/>
      <inkml:brushProperty name="height" value="0.025" units="cm"/>
    </inkml:brush>
  </inkml:definitions>
  <inkml:trace contextRef="#ctx0" brushRef="#br0">1 52 9513,'0'0'320,"23"-52"-6502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8.320"/>
    </inkml:context>
    <inkml:brush xml:id="br0">
      <inkml:brushProperty name="width" value="0.025" units="cm"/>
      <inkml:brushProperty name="height" value="0.025" units="cm"/>
    </inkml:brush>
  </inkml:definitions>
  <inkml:trace contextRef="#ctx0" brushRef="#br0">61 134 10378,'0'0'11371,"4"-2"-10704,-4 1-649,0 1 0,0 0 0,1 0 1,-1-1-1,0 1 0,0 0 0,1 0 0,-1 0 0,0 0 1,1-1-1,-1 1 0,0 0 0,1 0 0,-1 0 1,1 0-1,-1 0 0,0 0 0,1 0 0,-1 0 0,0 0 1,1 0-1,-1 0 0,0 0 0,1 0 0,-1 0 0,0 0 1,1 1-1,-1-1 0,0 0 0,1 0 0,-1 0 0,0 0 1,1 1-1,-1-1 0,0 0 0,0 0 0,1 1 1,-1-1-1,0 0 0,0 0 0,1 1 0,-1-1 0,0 0 1,0 1-1,0-1 0,0 0 0,0 1 0,1-1 0,-1 0 1,0 1-1,0 0 0,2 31 611,-3-16-414,-1-1 1,-7 29 0,5-32-105,0 4 206,-1 0 0,-1-1 0,0 0 0,-1 0 0,0 0 0,-1-1 0,-13 17 0,26-48-236,16-28-472,76-182-6180,-65 123 7778,-42 195 960,-10 2-1953,9-47 524,2 1 1,-6 91-1,34-214-1170,-18 70 297,1-12-82,-1 0-1,-1 0 0,-2-22 1,2 36 160,-1 0 1,0 0-1,0 0 0,0 0 1,0 1-1,-1-1 0,0 0 1,-3-6-1,4 8 16,0 1 0,-1 0-1,1-1 1,0 1 0,0 0 0,-1 0-1,1 0 1,-1 0 0,1 0 0,-1 0-1,1 0 1,-1 1 0,0-1 0,1 1-1,-1-1 1,0 1 0,1-1 0,-1 1-1,0 0 1,-3 0 0,4 0 32,-1 1 1,1-1 0,0 1-1,0-1 1,-1 1 0,1 0-1,0 0 1,0-1-1,0 1 1,0 0 0,0 0-1,0 0 1,0 0-1,0 0 1,0 1 0,1-1-1,-1 0 1,0 0 0,1 0-1,-1 1 1,1-1-1,-1 0 1,1 1 0,0-1-1,-1 0 1,1 1 0,0-1-1,0 1 1,0-1-1,0 2 1,-1 54 453,1-47-438,0-9 39,-1 1 0,1-1 0,0 0 0,0 1 0,0-1 0,0 0 0,0 1 0,1-1 0,-1 0 0,0 1 0,1-1 0,-1 0 0,1 0 0,-1 1 0,1-1 0,-1 0 0,1 0 0,0 0 0,0 0 0,-1 0 0,1 0 0,2 2 0,-2-3 5,0 0 0,0 0 0,0 0 0,0 0 0,0 0 0,0 0 0,0 0 0,0 0 0,0 0 0,0 0 0,0-1 0,0 1 0,0 0 0,0-1 0,0 1 1,0-1-1,0 1 0,0-1 0,0 1 0,1-2 0,6-4 196,-1-1 1,0 1 0,0-1 0,9-13 0,2-9-112,-15 22-130,0 1-1,1-1 1,0 1-1,0 0 1,0 1 0,1-1-1,-1 1 1,1 0-1,8-6 1,-13 11-23,0 0 0,1-1 0,-1 1-1,0 0 1,1 0 0,-1 0 0,1 0 0,-1 0 0,0 0 0,1 0 0,-1 0 0,1 0 0,-1 0 0,0 0 0,1 0 0,-1 0 0,0 0 0,1 1 0,-1-1 0,1 0 0,-1 0 0,0 0 0,1 0-1,-1 1 1,0-1 0,0 0 0,1 0 0,-1 1 0,0-1 0,1 0 0,-1 1 0,0-1 0,0 0 0,0 1 0,1-1 0,-1 0 0,0 1 0,7 23-103,-4 24 275,-3-46-172,0 4 127,6 48-766,-6-54 565,0 1 1,0-1-1,0 1 0,0-1 0,0 1 1,0-1-1,1 1 0,-1 0 0,0-1 1,1 0-1,-1 1 0,0-1 0,1 1 1,-1-1-1,0 1 0,1-1 0,-1 0 1,1 1-1,-1-1 0,1 0 0,-1 1 1,0-1-1,1 0 0,0 1 1,-1-1-1,1 0 0,0 0 0,1 0-207,-1-1 0,0 1-1,1-1 1,-1 0 0,0 1 0,0-1-1,1 0 1,-1 0 0,0 0 0,0 0-1,0 0 1,0 0 0,0 0 0,0-1-1,0 1 1,1-2 0,10-17-6007,-1-4-4404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8.834"/>
    </inkml:context>
    <inkml:brush xml:id="br0">
      <inkml:brushProperty name="width" value="0.025" units="cm"/>
      <inkml:brushProperty name="height" value="0.025" units="cm"/>
    </inkml:brush>
  </inkml:definitions>
  <inkml:trace contextRef="#ctx0" brushRef="#br0">61 0 8104,'0'0'15566,"-3"10"-13825,-12 35-513,3 0-1,2 1 1,1 1 0,-2 72 0,14-125-1177,0 0 1,0 0-1,1 0 0,0 1 1,0 0-1,1 0 0,7-7 1,-10 9-52,2-1-45,0 0-1,0 1 1,1 0 0,-1 0 0,1 0-1,-1 0 1,1 0 0,0 1 0,0 0-1,0 0 1,1 1 0,-1-1 0,0 1-1,0 0 1,1 0 0,-1 1 0,1 0-1,-1 0 1,1 0 0,8 2 0,-12-1 41,0-1 1,-1 1 0,1 0-1,-1 0 1,1 1 0,-1-1-1,1 0 1,-1 0 0,0 1-1,0-1 1,1 1 0,-1-1-1,0 1 1,0-1 0,-1 1-1,1 0 1,0-1 0,0 1-1,-1 0 1,1 0 0,-1-1-1,0 1 1,1 0 0,-1 0-1,0 0 1,0 0 0,0-1-1,0 1 1,-1 3 0,1 2 83,-1 0 1,1 0 0,-1 0-1,0 0 1,-1-1-1,-4 13 1,2-12-11,0 0-1,-1 0 1,0-1 0,0 1-1,0-1 1,-1 0 0,0-1-1,0 1 1,-1-1 0,-8 5-1,13-8-56,0-1-1,0 0 1,0 0-1,0 0 1,0 0-1,0 0 1,0 0-1,0 0 1,0-1-1,-1 1 1,1-1-1,0 0 1,0 1-1,-1-1 1,1 0-1,0 0 1,0-1 0,-1 1-1,1 0 1,0-1-1,0 1 1,-1-1-1,1 0 1,0 0-1,0 0 1,0 0-1,0 0 1,0 0-1,0 0 1,1-1-1,-1 1 1,0-1-1,1 1 1,-1-1-1,1 0 1,-1 1-1,1-1 1,0 0-1,0 0 1,0 0-1,-2-4 1,3 5-190,-1 0 1,0 0-1,1-1 1,0 1-1,-1 0 0,1 0 1,0-1-1,0 1 1,-1 0-1,1-1 0,0 1 1,0 0-1,1-1 1,-1 1-1,0-2 0,2 0-715,-1 1-1,0-1 1,1 1-1,-1 0 1,1 0-1,-1 0 1,1 0-1,0 0 1,4-3-1,0-1-958,7-8-5110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9.333"/>
    </inkml:context>
    <inkml:brush xml:id="br0">
      <inkml:brushProperty name="width" value="0.025" units="cm"/>
      <inkml:brushProperty name="height" value="0.025" units="cm"/>
    </inkml:brush>
  </inkml:definitions>
  <inkml:trace contextRef="#ctx0" brushRef="#br0">22 0 13741,'0'0'11526,"-2"9"-10891,-7 56 1128,2 1 1,4 99-1,3-163-1718,0 0 0,0 0 0,0 0 0,0 0 0,0 0 0,0 0-1,1 0 1,-1 1 0,1-2 0,0 1 0,0 0 0,-1 0 0,1 0 0,0 0-1,2 2 1,-2-3-31,0 0 0,0-1 0,-1 1 0,1-1 1,0 0-1,0 1 0,0-1 0,-1 0 0,1 1 0,0-1 0,0 0 0,0 0 0,0 0 0,0 0 0,0 0 0,0 0 0,-1 0 0,1 0 0,0 0 0,0 0 0,0 0 0,0 0 0,0-1 0,1 0 0,2-1 25,0 0-1,1-1 1,-1 1 0,0-1-1,-1 0 1,1-1-1,0 1 1,-1 0 0,0-1-1,0 0 1,4-5-1,56-107 5,-63 116-43,0 0 0,0-1 0,0 1 0,0 0 0,0 0 0,0 0-1,0 0 1,0 0 0,0 0 0,1 0 0,-1 0 0,0-1 0,0 1 0,0 0 0,0 0 0,0 0 0,1 0 0,-1 0 0,0 0 0,0 0-1,0 0 1,0 0 0,0 0 0,0 0 0,1 0 0,-1 0 0,0 0 0,0 0 0,0 0 0,0 0 0,0 0 0,1 0 0,-1 0 0,0 0-1,0 0 1,0 0 0,0 0 0,0 1 0,1-1 0,-1 0 0,0 0 0,0 0 0,0 0 0,0 0 0,0 0 0,0 0 0,0 0 0,0 1-1,0-1 1,1 0 0,-1 0 0,0 0 0,0 0 0,0 0 0,0 1 0,0-1 0,0 0 0,0 0 0,0 0 0,6 17-11,0 18-11,-7-15-160,1-14-22,-1-1-1,1 0 0,0 1 1,0-1-1,1 1 0,0-1 1,0 0-1,2 8 0,-3-13 11,1 0 0,-1 1-1,0-1 1,1 0-1,-1 0 1,1 1 0,-1-1-1,1 0 1,-1 0 0,1 0-1,-1 0 1,0 1-1,1-1 1,-1 0 0,1 0-1,-1 0 1,1 0 0,-1 0-1,1 0 1,-1 0-1,1 0 1,-1-1 0,1 1-1,-1 0 1,1 0 0,-1 0-1,1 0 1,-1-1-1,1 1 1,-1 0 0,0 0-1,1-1 1,-1 1-1,1 0 1,-1-1 0,0 1-1,1 0 1,-1-1 0,0 1-1,0-1 1,1 1-1,-1 0 1,0-1 0,0 1-1,1-2 1,14-20-6580,-15 20 5786,14-21-9043</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3:59.818"/>
    </inkml:context>
    <inkml:brush xml:id="br0">
      <inkml:brushProperty name="width" value="0.025" units="cm"/>
      <inkml:brushProperty name="height" value="0.025" units="cm"/>
    </inkml:brush>
  </inkml:definitions>
  <inkml:trace contextRef="#ctx0" brushRef="#br0">75 50 17008,'0'0'2285,"-7"11"144,2-4-2021,-34 59 3766,35-59-3832,1 1 0,-1 0 0,1 0 0,1 0 0,0 0 1,0 0-1,-2 17 0,6-24-341,-1-1 0,0 0 1,1 0-1,-1 0 0,1 0 0,-1-1 1,1 1-1,-1 0 0,0 0 0,1-1 1,-1 1-1,1-1 0,-1 1 0,0-1 1,0 0-1,3-1 0,1-3 20,1-1 0,-1 0 0,0 0 1,-1 0-1,1 0 0,-1-1 0,-1 1 0,1-1 0,4-13 0,-5 12-16,1-1 0,0 1 0,0 0 0,1 0 0,9-11-1,-14 19-6,0 0-1,0-1 0,1 1 0,-1 0 0,0 0 1,0 0-1,0 0 0,0 0 0,1 0 0,-1 0 1,0 0-1,0 0 0,0 0 0,1 0 0,-1 0 1,0 0-1,0 0 0,0 0 0,1 0 0,-1 0 1,0 0-1,0 0 0,0 0 0,0 0 0,1 1 1,-1-1-1,0 0 0,0 0 0,0 0 0,0 0 1,1 0-1,-1 0 0,0 1 0,0-1 0,0 0 1,0 0-1,0 0 0,0 0 0,0 1 0,0-1 1,1 0-1,-1 0 0,0 0 0,0 1 0,0-1 1,0 0-1,0 0 0,0 0 0,0 1 0,0-1 1,0 0-1,0 0 0,6 21-11,-6-18 42,1 0 0,-1 0 0,1 0-1,0 0 1,0 0 0,0-1-1,0 1 1,1 0 0,-1-1 0,1 1-1,3 3 1,-4-5 13,1-1-1,-1 0 0,1 0 1,-1 0-1,1 0 1,-1 0-1,1 0 0,-1 0 1,1 0-1,-1-1 1,0 1-1,1 0 0,-1-1 1,1 0-1,-1 1 1,0-1-1,1 0 0,-1 1 1,0-1-1,0 0 1,2-1-1,27-27 293,-19 17-316,7-7-41,25-24 45,-40 41-96,0-1 0,0 1 0,1-1 0,-1 1 0,0 0 0,1 1 0,-1-1 0,1 0 0,-1 1 0,1 0 0,7-1 1,-11 2 61,1 0 0,0 1 0,-1-1 0,1 1 0,0-1 0,-1 1 0,1-1 0,0 1 0,-1 0 0,1-1 0,-1 1 0,1 0 0,-1-1 0,0 1 0,1 0 0,-1 0 0,0-1 0,1 1 0,-1 0 0,0 0 0,0 0 0,0 0 0,0-1 0,0 1 0,0 0 0,0 0 0,0 1 0,2 30 112,-2-26-107,0-3 60,1 1-1,-1-1 1,0 1 0,1-1-1,-1 1 1,1-1-1,0 1 1,0-1-1,3 5 1,-4-8-43,0 1 0,1-1-1,-1 0 1,0 0 0,0 1 0,1-1 0,-1 0-1,0 0 1,0 0 0,1 0 0,-1 1 0,0-1 0,1 0-1,-1 0 1,0 0 0,1 0 0,-1 0 0,0 0-1,1 0 1,-1 0 0,0 0 0,1 0 0,-1 0-1,0 0 1,1 0 0,-1 0 0,0 0 0,1 0-1,-1 0 1,0 0 0,1-1 0,-1 1 0,1 0-1,15-18-262,-4-9-4340,-10 6-7852,-2 12 253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0.192"/>
    </inkml:context>
    <inkml:brush xml:id="br0">
      <inkml:brushProperty name="width" value="0.025" units="cm"/>
      <inkml:brushProperty name="height" value="0.025" units="cm"/>
    </inkml:brush>
  </inkml:definitions>
  <inkml:trace contextRef="#ctx0" brushRef="#br0">0 0 19667,'0'0'9929,"14"24"-20435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2.541"/>
    </inkml:context>
    <inkml:brush xml:id="br0">
      <inkml:brushProperty name="width" value="0.025" units="cm"/>
      <inkml:brushProperty name="height" value="0.025" units="cm"/>
    </inkml:brush>
  </inkml:definitions>
  <inkml:trace contextRef="#ctx0" brushRef="#br0">165 0 19346,'0'0'3492,"-45"51"-514,17-12-960,2 7-929,0 3-352,4 1-32,9-4-97,8-7-383,5-7-161,1-10-64,19-10-801,2-12-1858,4 0-1729,-2-16-2114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0.517"/>
    </inkml:context>
    <inkml:brush xml:id="br0">
      <inkml:brushProperty name="width" value="0.025" units="cm"/>
      <inkml:brushProperty name="height" value="0.025" units="cm"/>
    </inkml:brush>
  </inkml:definitions>
  <inkml:trace contextRef="#ctx0" brushRef="#br0">1 114 8648,'0'0'19758,"1"11"-18354,-1 0-1109,8 63 1334,-8-70-1585,1 0 0,-1 0 0,1-1 0,0 1 0,1 0 1,-1 0-1,0-1 0,1 1 0,0-1 0,0 1 0,0-1 0,0 0 1,1 0-1,-1 0 0,1 0 0,4 4 0,-6-7-157,-1 0 0,1 1 0,0-1 0,-1 0 0,1 0 0,-1 1 1,1-1-1,0 0 0,-1 0 0,1 0 0,0 0 0,-1 0 0,1 0 0,0 0 0,-1 0 0,1 0 0,-1 0 0,1 0 0,0-1 0,-1 1 0,1 0 1,0 0-1,-1-1 0,1 1 0,-1 0 0,1-1 0,-1 1 0,1 0 0,-1-1 0,1 1 0,-1-1 0,1 1 0,-1-1 0,0 1 0,1-1 0,-1 1 1,0-1-1,1 0 0,-1 1 0,0-1 0,0 1 0,1-1 0,-1 0 0,0 1 0,0-1 0,0 0 0,0 1 0,0-1 0,0 1 0,0-1 0,0-1 0,0-43-8086,0 35 5952,0-22-4053</inkml:trace>
  <inkml:trace contextRef="#ctx0" brushRef="#br0" timeOffset="1">19 0 9321,'0'0'14574,"38"13"-19891,-16-12-2467</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0.876"/>
    </inkml:context>
    <inkml:brush xml:id="br0">
      <inkml:brushProperty name="width" value="0.025" units="cm"/>
      <inkml:brushProperty name="height" value="0.025" units="cm"/>
    </inkml:brush>
  </inkml:definitions>
  <inkml:trace contextRef="#ctx0" brushRef="#br0">66 1 17040,'0'0'2781,"-8"9"-213,2-3-2154,1 1-1,-1-1 0,1 1 1,0 1-1,1-1 1,0 1-1,0-1 1,0 1-1,1 0 0,0 1 1,1-1-1,0 0 1,0 1-1,1-1 1,0 1-1,0 0 0,2 12 1,1-16-387,1-1 1,-1 1-1,1-1 0,1 0 1,-1 1-1,1-1 0,-1-1 1,1 1-1,0 0 1,0-1-1,1 0 0,4 3 1,16 14-10,-18-13 20,10 9-103,-1 2-1,21 28 0,-34-42 93,0-1 0,0 1 0,-1 1 0,1-1 0,-1 0-1,0 1 1,0-1 0,-1 1 0,1-1 0,-1 1 0,0 0 0,-1-1 0,1 1-1,-1 0 1,0 0 0,0 0 0,0 0 0,-1-1 0,0 7 0,0-9 10,0 0 1,0-1 0,0 1 0,0 0 0,-1 0-1,1 0 1,0-1 0,-1 1 0,1-1 0,-1 1 0,0-1-1,1 0 1,-1 0 0,0 0 0,0 1 0,0-2-1,0 1 1,0 0 0,0 0 0,0-1 0,0 1-1,0-1 1,0 1 0,0-1 0,0 0 0,0 0 0,0 0-1,0 0 1,-1 0 0,1 0 0,0-1 0,-4 0-1,2 0 22,0 0-1,0 0 1,0-1-1,0 1 1,0-1-1,0 0 1,0 0-1,0 0 1,0-1-1,1 1 1,-1-1-1,1 0 1,0 0-1,0 0 1,-3-3-1,3 1-290,1 0 0,-1 0 0,1 1 0,0-1 0,0 0 0,1-1 0,-1 1 1,1 0-1,0 0 0,1-1 0,-1 1 0,1 0 0,0-1 0,1 1 0,1-9 0,1-1-1193,2 1-1,0 0 1,0 1 0,10-17-1,5-14-1594,-10 19-3782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1.298"/>
    </inkml:context>
    <inkml:brush xml:id="br0">
      <inkml:brushProperty name="width" value="0.025" units="cm"/>
      <inkml:brushProperty name="height" value="0.025" units="cm"/>
    </inkml:brush>
  </inkml:definitions>
  <inkml:trace contextRef="#ctx0" brushRef="#br0">19 121 8488,'-2'-10'4180,"-10"-56"-428,9 41-200,1 5 3392,6 61-5739,1-1 0,3 0 0,21 70 0,-17-65-462,-11-41-715,2 5 14,-1 1-1,2-1 1,-1 0 0,7 11 0,-10-19-41,0 0 0,1 0 0,-1 0 0,1 0 0,0 0 0,-1 0 0,1 0 0,0 0 0,-1-1 0,1 1 0,0 0 1,0 0-1,0-1 0,0 1 0,0 0 0,0-1 0,-1 1 0,2-1 0,-1 1 0,0-1 0,0 0 0,0 1 0,0-1 0,0 0 0,0 0 0,0 0 0,0 0 0,0 0 0,0 0 0,1 0 0,-1 0 0,0 0 0,0 0 0,0-1 0,0 1 0,0 0 1,0-1-1,0 1 0,0-1 0,0 1 0,0-1 0,0 1 0,0-1 0,0 0 0,0 0 0,-1 1 0,1-1 0,1-2 0,8-8-1,-1-1 0,0 0 0,-1-1 0,0 1 0,-1-2 0,0 1 0,-1-1 0,7-24 0,24-122 0,-35 150 0,-2 19-2896,0 12-6444,-3-5 2005</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1.656"/>
    </inkml:context>
    <inkml:brush xml:id="br0">
      <inkml:brushProperty name="width" value="0.025" units="cm"/>
      <inkml:brushProperty name="height" value="0.025" units="cm"/>
    </inkml:brush>
  </inkml:definitions>
  <inkml:trace contextRef="#ctx0" brushRef="#br0">0 1 13357,'0'0'7431,"36"53"-6631,-19-46-575,1-7-97,2 0-288,-2-7-1794,1-9-1602,2-8-2882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2.154"/>
    </inkml:context>
    <inkml:brush xml:id="br0">
      <inkml:brushProperty name="width" value="0.025" units="cm"/>
      <inkml:brushProperty name="height" value="0.025" units="cm"/>
    </inkml:brush>
  </inkml:definitions>
  <inkml:trace contextRef="#ctx0" brushRef="#br0">70 327 14990,'0'0'9903,"-9"8"-8996,4-3-696,-1 1-1,1-1 1,0 1-1,0 0 0,1 0 1,0 0-1,0 0 1,0 1-1,1 0 0,0 0 1,0 0-1,1 0 1,0 0-1,0 0 0,1 1 1,-2 13-1,4-21-191,0 0-1,0 0 1,0 0 0,0 0 0,1 0-1,-1-1 1,0 1 0,0 0-1,0 0 1,0-1 0,0 1-1,0-1 1,-1 1 0,1-1-1,0 1 1,0-1 0,0 0-1,0 1 1,1-2 0,5-13 47,1 0-1,-2 0 1,0-1 0,4-17 0,-1 4-355,-6 25-160,-2 10-274,-2 27 688,0 35 119,1-63-41,1-1 0,-1 1 0,1 0 0,0-1 0,1 1 1,-1 0-1,1-1 0,0 0 0,0 1 0,5 7 0,-7-11-25,1 0 0,0 0 0,0 0 0,0 0 0,0 0 0,0 0 0,0 0 0,0 0 0,0 0 0,0 0 0,1-1 0,-1 1 0,0 0 0,0-1 0,1 1 0,-1-1 0,1 1 0,-1-1 1,0 0-1,1 1 0,-1-1 0,1 0 0,-1 0 0,0 0 0,1 0 0,1-1 0,0 0 15,-1 0 1,1 0 0,0 0-1,-1-1 1,1 1 0,-1-1-1,0 0 1,1 0 0,-1 0-1,0 0 1,0 0 0,2-3 0,5-8 52,1-1 1,-2 0 0,10-22-1,-16 33-102,16-34 31,-2 0 1,-2-1-1,-1-1 0,-2 0 1,-2 0-1,-1-1 1,-2-1-1,1-48 1,-8 149-256,-1-31 289,2 0 1,1 1-1,1-1 1,1 0-1,2 0 1,14 47-1,-14-61 9,1 0-1,14 24 1,-18-36-46,-1 0 1,1 0 0,0 0-1,-1-1 1,1 1 0,1-1-1,-1 1 1,0-1 0,0 0-1,1 0 1,0 0-1,-1 0 1,1 0 0,0-1-1,0 1 1,0-1 0,0 0-1,0 1 1,0-2-1,5 2 1,-8-2-7,1-1-1,-1 1 1,0 0-1,1-1 1,-1 1-1,0-1 1,1 1-1,-1-1 1,0 1-1,1-1 1,-1 1 0,0-1-1,0 1 1,0-1-1,0 0 1,0 1-1,0-1 1,1 1-1,-1-1 1,-1 1-1,1-1 1,0 0 0,0 1-1,0-1 1,0 1-1,0-1 1,0 1-1,-1-1 1,1 1-1,0-1 1,0 1-1,-1-1 1,1 1-1,0-1 1,-1 1 0,1-1-1,0 1 1,-1-1-1,0 1 1,-12-24-308,-7 2-865,-1 1 0,0 1 1,-48-34-1,37 30 634,-32-31 0,107 52 3842,-5 3-3062,67-2 593,-37-8-5429,-67 9 4109,7-2-2798,-7-2-2813,-3-2-2568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2.497"/>
    </inkml:context>
    <inkml:brush xml:id="br0">
      <inkml:brushProperty name="width" value="0.025" units="cm"/>
      <inkml:brushProperty name="height" value="0.025" units="cm"/>
    </inkml:brush>
  </inkml:definitions>
  <inkml:trace contextRef="#ctx0" brushRef="#br0">1 1 10250,'0'0'17232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3.125"/>
    </inkml:context>
    <inkml:brush xml:id="br0">
      <inkml:brushProperty name="width" value="0.025" units="cm"/>
      <inkml:brushProperty name="height" value="0.025" units="cm"/>
    </inkml:brush>
  </inkml:definitions>
  <inkml:trace contextRef="#ctx0" brushRef="#br0">98 117 12684,'0'0'6593,"2"-9"-3598,3-29-849,-5 37-2090,0 1 0,0-1 0,0 1 0,0 0 0,1-1 0,-1 1 0,0-1 0,0 1 0,0-1 0,0 1 0,0 0 0,0-1 0,0 1 1,0-1-1,0 1 0,-1-1 0,1 1 0,0 0 0,0-1 0,0 1 0,0-1 0,-1 1 0,1 0 0,0-1 0,0 1 0,-1 0 0,1-1 0,0 1 0,-1 0 0,1-1 0,0 1 1,-1 0-1,1 0 0,0-1 0,-1 1 0,1 0 0,0 0 0,-1 0 0,1-1 0,-1 1 0,1 0 0,-1 0 0,1 0 0,0 0 0,-1 0 0,1 0 0,-1 0 0,1 0 0,-1 0 1,1 0-1,0 0 0,-1 0 0,1 1 0,-1-1 0,1 0 0,-1 0 0,1 0 0,0 0 0,-1 1 0,-20 11 179,14-5-202,1 1 0,-1-1 1,1 1-1,1 0 0,-1 1 1,2-1-1,-1 1 0,1 0 0,0 0 1,1 0-1,0 1 0,1-1 1,-1 1-1,2 0 0,0 0 0,-1 17 1,3-26-24,-1-1 1,0 0 0,0 1 0,0-1-1,1 0 1,-1 1 0,0-1 0,0 0 0,1 0-1,-1 1 1,0-1 0,1 0 0,-1 0-1,0 0 1,1 1 0,-1-1 0,0 0-1,1 0 1,-1 0 0,0 0 0,1 0-1,-1 0 1,0 0 0,1 0 0,-1 0-1,1 0 1,-1 0 0,0 0 0,1 0-1,-1 0 1,0 0 0,1 0 0,-1 0-1,0 0 1,1-1 0,-1 1 0,0 0-1,1 0 1,-1 0 0,0 0 0,1-1-1,-1 1 1,0 0 0,0 0 0,1-1-1,-1 1 1,0 0 0,0-1 0,0 1-1,1-1 1,17-13 338,3-13-158,-1-1 0,-1 0 0,-2-2 1,-1 0-1,18-48 0,-35 84-242,0 0-1,0 0 1,1 0-1,0 0 0,0 0 1,0 0-1,2 8 1,0 11 47,-3 7 44,-1-22-108,1 0-1,1 0 1,0 1-1,1-1 0,0 0 1,0 0-1,1 0 0,0-1 1,7 18-1,-9-26 26,1 0 0,-1-1-1,0 1 1,1-1 0,-1 1 0,1-1 0,-1 0-1,1 1 1,-1-1 0,1 1 0,-1-1 0,1 0-1,-1 1 1,1-1 0,0 0 0,-1 0 0,1 1-1,0-1 1,-1 0 0,1 0 0,0 0 0,-1 0-1,1 0 1,-1 0 0,1 0 0,0 0 0,-1 0-1,1 0 1,0 0 0,-1-1 0,1 1 0,0 0-1,-1 0 1,1-1 0,-1 1 0,1 0 0,-1-1-1,1 1 1,0 0 0,-1-1 0,0 1 0,1-1-1,-1 1 1,1-1 0,-1 1 0,1-1 0,-1 1-1,0-1 1,1 0 0,-1 0 0,20-30-2193,-19 30 2116,36-83-9575,-20 33 919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3.483"/>
    </inkml:context>
    <inkml:brush xml:id="br0">
      <inkml:brushProperty name="width" value="0.025" units="cm"/>
      <inkml:brushProperty name="height" value="0.025" units="cm"/>
    </inkml:brush>
  </inkml:definitions>
  <inkml:trace contextRef="#ctx0" brushRef="#br0">48 0 8296,'0'0'6417,"-1"14"-3700,-20 157 3757,10-107-2291,-3 100 1,14-163-4176,0-1 0,-1 1 0,1 0 1,0 0-1,0 0 0,0 0 0,1-1 1,-1 1-1,0 0 0,0 0 0,0 0 1,1-1-1,-1 1 0,0 0 0,1 0 0,-1-1 1,0 1-1,1 0 0,-1 0 0,1-1 1,-1 1-1,1-1 0,0 1 0,-1 0 1,1-1-1,0 1 0,-1-1 0,1 0 1,0 1-1,-1-1 0,1 1 0,0-1 1,0 0-1,0 0 0,-1 1 0,1-1 1,0 0-1,0 0 0,0 0 0,0 0 1,-1 0-1,1 0 0,0 0 0,0 0 1,0 0-1,0-1 0,-1 1 0,1 0 1,0 0-1,0-1 0,-1 1 0,1-1 1,0 1-1,0 0 0,-1-1 0,2-1 1,4-1-90,0 0 1,0-1 0,0 0 0,0 0 0,8-10 0,3-6-259,-1 0 0,-1-1 0,20-36 0,-24 36-2063,15-44-1,-21 49-602,-9 19-2409,-11 25-2475,4-6 468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3.856"/>
    </inkml:context>
    <inkml:brush xml:id="br0">
      <inkml:brushProperty name="width" value="0.025" units="cm"/>
      <inkml:brushProperty name="height" value="0.025" units="cm"/>
    </inkml:brush>
  </inkml:definitions>
  <inkml:trace contextRef="#ctx0" brushRef="#br0">0 12 11211,'0'0'12171,"59"8"-11819,-38-14-287,-3 3-610,-6 1-1569,-1 2-448,-8 0-481,-2-8-7271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4.259"/>
    </inkml:context>
    <inkml:brush xml:id="br0">
      <inkml:brushProperty name="width" value="0.025" units="cm"/>
      <inkml:brushProperty name="height" value="0.025" units="cm"/>
    </inkml:brush>
  </inkml:definitions>
  <inkml:trace contextRef="#ctx0" brushRef="#br0">1 1 16912,'0'0'6887,"0"8"-6530,9 321 7928,-8-324-8248,-1 0 0,1 0 0,0 0 0,1 0 0,-1 0 0,1-1-1,3 8 1,-4-12-36,-1 1 1,0 0-1,1-1 0,-1 1 0,0-1 0,1 1 0,-1-1 0,1 0 0,-1 1 1,0-1-1,1 1 0,-1-1 0,1 0 0,0 1 0,-1-1 0,1 0 0,-1 0 1,1 1-1,-1-1 0,1 0 0,0 0 0,-1 0 0,1 0 0,-1 0 1,2 1-1,-1-2-1,0 0 0,1 1 0,-1-1 0,0 0 0,0 1 0,0-1 0,0 0 0,0 0 0,0 0 0,0 0 0,0 0 1,0 0-1,-1 0 0,1-1 0,0 1 0,-1 0 0,2-2 0,3-9 0,-1 0 0,0 0 0,0 0 0,-2-1 0,1 1 0,-1-1 0,-1 0 0,-1 1 0,1-1 0,-2 0 0,-2-15 0,3 27-14,0 0 1,0 0-1,0 0 0,0 0 1,-1 0-1,1 0 0,0 0 1,-1 0-1,1 0 0,-1 0 1,1 0-1,-1 0 0,1 0 1,-1 0-1,0 0 0,1 0 1,-1 0-1,0 1 0,0-1 1,-1-1-1,1 2 5,1 0 0,-1 1-1,1-1 1,-1 0 0,1 0 0,-1 1 0,1-1-1,-1 0 1,1 1 0,0-1 0,-1 0 0,1 1-1,-1-1 1,1 1 0,0-1 0,-1 1 0,1-1-1,0 0 1,-1 1 0,1 0 0,0-1 0,0 1-1,0-1 1,-1 1 0,1-1 0,0 1 0,0-1-1,0 1 1,0 0 0,0-1 0,0 1 0,0-1-1,0 1 1,0-1 0,0 1 0,1-1-1,-1 1 1,0 0 0,0 10-23,0 0 1,1 0-1,0 0 1,1 0-1,5 18 0,-6-27 35,-1 0-1,1 0 0,0 0 0,0 0 1,0 0-1,0 0 0,0-1 0,0 1 1,1 0-1,-1-1 0,0 1 0,1-1 1,-1 1-1,1-1 0,0 0 0,-1 0 1,1 0-1,0 1 0,0-2 1,0 1-1,0 0 0,0 0 0,0-1 1,0 1-1,0-1 0,0 1 0,0-1 1,0 0-1,0 0 0,0 0 0,0 0 1,0 0-1,0-1 0,1 1 1,-1 0-1,0-1 0,0 0 0,2 0 1,1-2 20,0 0 1,-1 0 0,1 0 0,-1 0-1,1-1 1,-1 1 0,0-1 0,0 0-1,-1-1 1,1 1 0,-1-1 0,0 1-1,0-1 1,-1 0 0,1 0 0,2-8-1,15-51 320,-19 64-342,-11 147-1,10-147 0,0 0 0,0 1 0,0-1 0,0 0 0,0 1 0,0-1 0,0 1 0,0-1 0,0 0 0,0 1 0,0-1 0,0 0 0,0 1 0,0-1 0,0 0 0,0 1 0,0-1 0,1 0 0,-1 1 0,0-1 0,0 0 0,0 0 0,1 1 0,-1-1 0,0 0 0,0 0 0,1 1 0,-1-1 0,0 0 0,0 0 0,1 0 0,-1 1 0,0-1 0,1 0 0,-1 0 0,0 0 0,1 0 0,-1 0 0,1 0 0,15-7 0,12-20 0,36-90 0,-62 154 0,-9 123 0,7-159-61,0-1 0,0 1-1,0-1 1,0 1 0,0 0 0,0-1-1,0 1 1,0-1 0,1 1 0,-1 0-1,0-1 1,0 1 0,1-1 0,-1 1-1,0-1 1,0 1 0,1-1 0,-1 1-1,1-1 1,-1 1 0,0-1 0,1 0-1,-1 1 1,1-1 0,-1 1 0,1-1-1,-1 0 1,1 0 0,-1 1 0,1-1-1,0 0 1,-1 0 0,1 0 0,-1 1 0,1-1-1,-1 0 1,1 0 0,0 0 0,-1 0-1,1 0 1,-1 0 0,1 0 0,0-1-1,0 1 1,1 0-285,0-1 0,-1 1 0,1-1 0,-1 1 1,1-1-1,-1 0 0,1 0 0,-1 1 0,1-1 0,-1 0 0,0 0 0,1-1 0,-1 1 0,0 0 0,2-2 0,5-17-6812,1-2-4202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2.870"/>
    </inkml:context>
    <inkml:brush xml:id="br0">
      <inkml:brushProperty name="width" value="0.025" units="cm"/>
      <inkml:brushProperty name="height" value="0.025" units="cm"/>
    </inkml:brush>
  </inkml:definitions>
  <inkml:trace contextRef="#ctx0" brushRef="#br0">83 0 17136,'0'0'865,"-19"52"672,1-17-31,0 5-898,4 2 193,2-2-224,11-2-449,1-5-96,0-7-32,9-8-513,4-9-1633,-2-8-1665,-4-1-4645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4.619"/>
    </inkml:context>
    <inkml:brush xml:id="br0">
      <inkml:brushProperty name="width" value="0.025" units="cm"/>
      <inkml:brushProperty name="height" value="0.025" units="cm"/>
    </inkml:brush>
  </inkml:definitions>
  <inkml:trace contextRef="#ctx0" brushRef="#br0">47 157 12011,'0'0'13378,"8"-3"-11045,0 0-1876,0 0 0,-1-1-1,0 0 1,0 0 0,8-6-1,-13 9-381,-1-1 1,1 1-1,0 0 0,0-1 0,-1 0 1,1 1-1,-1-1 0,1 0 0,-1 0 1,0 0-1,0 0 0,0 0 0,0 0 1,0 0-1,0-1 0,0 1 0,-1 0 1,1 0-1,-1-1 0,0 1 0,0 0 1,1-1-1,-2 1 0,1 0 0,0-1 0,0 1 1,-1 0-1,0-3 0,0 4-71,1 0 0,-1 1 0,0-1-1,0 0 1,0 1 0,1-1 0,-1 1-1,0-1 1,0 1 0,0-1 0,0 1-1,0 0 1,0-1 0,0 1 0,0 0-1,0 0 1,0 0 0,0 0 0,0 0 0,0 0-1,0 0 1,0 0 0,0 0 0,0 0-1,0 1 1,0-1 0,-1 1 0,-29 11 13,24-6-17,1 1 0,0 0 0,0 0 0,0 0 0,1 1 0,0-1 0,1 2 0,-1-1 0,2 0 0,-1 1 0,1-1 0,0 1 0,1 0 0,0 0 0,1 0 0,0 0 0,0 1 0,1-1 0,0 0 0,0 0 0,3 11 0,-3-19-1,1 1 0,0 0 0,0 0 0,0-1 1,0 1-1,0-1 0,0 1 0,1-1 0,-1 1 0,0-1 0,1 0 0,-1 1 1,1-1-1,-1 0 0,1 0 0,0 0 0,-1 0 0,1-1 0,0 1 0,0 0 1,0-1-1,0 1 0,-1-1 0,1 0 0,0 1 0,0-1 0,0 0 0,0 0 1,0 0-1,0-1 0,0 1 0,0 0 0,0-1 0,3-1 0,1 1-47,0-1-1,0 0 0,0 0 0,0-1 1,0 0-1,-1 0 0,1 0 1,-1 0-1,8-8 0,-1-2-1252,0 0 0,-1-1-1,-1 0 1,0-1 0,-1-1-1,10-21 1,-12 21-1197,-1-1 0,0-1 0,4-24 0,-4 1-6934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5.008"/>
    </inkml:context>
    <inkml:brush xml:id="br0">
      <inkml:brushProperty name="width" value="0.025" units="cm"/>
      <inkml:brushProperty name="height" value="0.025" units="cm"/>
    </inkml:brush>
  </inkml:definitions>
  <inkml:trace contextRef="#ctx0" brushRef="#br0">50 25 10570,'0'0'918,"-5"9"-880,-1 2 125,1 1 1,0 0-1,1 1 1,0-1-1,1 1 0,1-1 1,-2 21-1,-1 19 3152,2-32-1517,1 1 0,1 0 0,1-1 0,4 38 0,-4-57-1774,0 0-1,0 0 0,1 0 0,-1 0 0,0 0 1,0 0-1,1 0 0,-1 0 0,1 0 0,-1 0 1,1-1-1,-1 1 0,1 0 0,0 0 0,-1 0 0,1-1 1,0 1-1,-1 0 0,1-1 0,0 1 0,0-1 1,0 1-1,0-1 0,-1 1 0,1-1 0,0 0 0,2 1 1,-1-1 1,0 0 0,0 0 1,1 0-1,-1 0 0,0-1 0,0 1 1,0-1-1,0 1 0,0-1 1,0 0-1,0 0 0,2-1 0,4-3 34,0 0 0,-1 0-1,0-1 1,0 0-1,7-8 1,5-10 274,-2-1 1,0-1 0,-2 0-1,-1-1 1,-1-1 0,-1 0-1,-2-1 1,-1 0 0,9-46-1,-24 124 655,3 0-1,5 88 1,-2-135-1112,0 0 0,0 1 0,1-1 0,-1 0 0,1 0 0,-1 0 0,1 0-1,0 0 1,0 0 0,0 0 0,0 0 0,0 0 0,0-1 0,1 1 0,-1 0 0,0-1 0,1 1 0,0-1 0,-1 1 0,1-1 0,0 0 0,0 0 0,-1 1-1,4 0 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5.959"/>
    </inkml:context>
    <inkml:brush xml:id="br0">
      <inkml:brushProperty name="width" value="0.025" units="cm"/>
      <inkml:brushProperty name="height" value="0.025" units="cm"/>
    </inkml:brush>
  </inkml:definitions>
  <inkml:trace contextRef="#ctx0" brushRef="#br0">1 63 16720,'0'0'4628,"4"11"-2946,20 69 493,35 97 1228,-59-177-3380,0 1-1,0-1 0,0 1 0,0-1 0,0 0 1,0 1-1,0-1 0,1 0 0,-1 1 0,0-1 1,0 1-1,0-1 0,0 0 0,1 1 0,-1-1 1,0 0-1,0 0 0,1 1 0,-1-1 0,0 0 1,1 0-1,-1 1 0,0-1 0,1 0 0,-1 0 1,0 0-1,1 1 0,-1-1 0,1 0 0,-1 0 1,0 0-1,1 0 0,0 0 0,3-13 404,-2-22 16,-1 24-406,-1-1 1,-1 0-1,0 1 0,0-1 0,-2 1 1,1 0-1,-1-1 0,-1 1 0,0 1 1,0-1-1,-1 0 0,-1 1 0,-9-14 0,8 16-380,10 17 134,15 18 65,-16-24 147,0 0 0,1-1 0,-1 1 0,1-1 0,0 0-1,0 0 1,0 0 0,0 0 0,0 0 0,1-1 0,-1 1 0,0-1 0,1 0-1,-1 0 1,1 0 0,-1 0 0,1-1 0,-1 0 0,1 1 0,0-1 0,-1-1 0,1 1-1,-1 0 1,1-1 0,-1 0 0,1 1 0,-1-2 0,1 1 0,-1 0 0,0-1 0,1 1-1,-1-1 1,0 0 0,0 0 0,0 0 0,-1 0 0,1-1 0,0 1 0,-1-1-1,5-5 1,-1-1 42,0 0 0,0 0 0,-1 0-1,0-1 1,0 0 0,-1 0 0,-1 0-1,1 0 1,-2-1 0,1 0 0,-1 1-1,0-19 1,-17 148-679,14-90 649,-1-10 68,1 0 1,1 0 0,1 0-1,3 21 1,-4-39-85,1 1 0,-1-1 1,0 0-1,0 0 0,1 0 0,-1 0 1,0 0-1,1 0 0,-1 0 0,1 0 1,0 0-1,-1 0 0,1 0 1,0 0-1,0 0 0,-1 0 0,1 0 1,0-1-1,0 1 0,0 0 0,0-1 1,0 1-1,0 0 0,0-1 0,0 0 1,2 2-1,-1-2-57,0 0 0,1-1 0,-1 1 0,0 0 0,0-1 0,0 1 0,0-1 0,0 1 0,0-1 0,0 0 1,0 0-1,0 0 0,2-2 0,5-3-917,-1-1 1,0 0-1,0 0 1,12-15-1,8-18-6220,0-6-7164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6.603"/>
    </inkml:context>
    <inkml:brush xml:id="br0">
      <inkml:brushProperty name="width" value="0.025" units="cm"/>
      <inkml:brushProperty name="height" value="0.025" units="cm"/>
    </inkml:brush>
  </inkml:definitions>
  <inkml:trace contextRef="#ctx0" brushRef="#br0">68 204 14862,'-6'14'2477,"-1"0"-2029,-30 71 2933,34-75-2803,-1 1-1,1-1 1,1 0 0,0 1 0,0-1-1,1 1 1,1 14 0,0-24-569,0-1 0,0 1-1,0-1 1,0 1 0,0-1 0,0 1 0,0-1 0,0 0 0,0 1 0,0-1-1,0 1 1,1-1 0,-1 1 0,0-1 0,0 0 0,0 1 0,1-1 0,-1 0 0,0 1-1,1-1 1,-1 0 0,0 1 0,1-1 0,-1 0 0,0 0 0,1 1 0,-1-1 0,1 0-1,-1 0 1,0 0 0,1 1 0,-1-1 0,1 0 0,-1 0 0,1 0 0,0 0 0,19-8 96,13-21 139,-20 9-127,0 0 0,-1-1 0,-1 0 0,-1-1 0,-1 0 0,-1 0 0,-1-1 0,-1 0 1,0 0-1,-2-1 0,-1 0 0,-1 1 0,-1-1 0,-4-36 0,4 59-117,-1 1 0,0-1 0,0 1 1,0-1-1,0 1 0,0-1 0,0 1 0,0-1 0,0 1 1,0-1-1,0 1 0,0-1 0,0 0 0,0 1 0,0-1 0,0 1 1,-1-1-1,1 1 0,0-1 0,0 1 0,-1-1 0,1 1 0,0 0 1,-1-1-1,1 1 0,0-1 0,-1 1 0,1 0 0,-1-1 1,1 1-1,0 0 0,-1-1 0,1 1 0,-1 0 0,1 0 0,-1-1 1,1 1-1,-1 0 0,1 0 0,-1 0 0,1 0 0,-1 0 1,0 0-1,1 0 0,-1 0 0,1 0 0,-1 0 0,0 0 0,0 1-1,0 0 0,-1 0 0,1 0 0,0 0 0,0 0 0,0 0 0,0 0 0,0 0 0,0 1 0,0-1 0,0 0 0,1 1 0,-1-1 0,1 1-1,-1-1 1,0 3 0,-4 25 67,1 1 0,2 0 0,1 0 0,1 1 0,6 40-1,-5-64 41,0-1-1,0 1 0,1-1 0,0 1 0,0-1 0,1 0 0,0 0 0,0 0 1,0 0-1,5 6 0,-7-10-86,0-1 1,1 0-1,-1 1 1,0-1-1,1 0 1,-1 0-1,1 1 0,-1-1 1,1 0-1,-1-1 1,1 1-1,0 0 1,-1 0-1,1-1 1,0 1-1,0-1 1,0 1-1,-1-1 0,1 0 1,0 0-1,0 0 1,0 0-1,0 0 1,0 0-1,-1 0 1,1-1-1,0 1 0,0-1 1,0 1-1,-1-1 1,1 0-1,0 0 1,-1 1-1,1-1 1,-1 0-1,1-1 0,-1 1 1,1 0-1,-1 0 1,3-3-1,5-7 62,1 1 0,-2-1 0,1-1 1,-2 1-1,1-1 0,-2-1 0,0 1 0,9-27 0,-8 20-289,-2-1 0,0 1 1,4-36-1,-11 89 120,0 64 1,2-89 119,1 0-1,0 0 0,0 0 0,1 0 1,0 0-1,1 0 0,0-1 0,4 10 1,-6-16-16,0 0 1,0-1 0,0 1 0,0 0 0,0 0 0,0-1 0,0 1 0,0-1-1,1 1 1,-1-1 0,1 1 0,-1-1 0,1 0 0,-1 0 0,1 0-1,0 0 1,0 0 0,-1 0 0,1 0 0,0-1 0,0 1 0,0 0-1,0-1 1,2 1 0,-2-2 13,1 1-1,-1-1 1,1 0-1,-1 0 1,0 0-1,1 0 1,-1 0-1,0 0 1,0-1 0,0 1-1,0-1 1,0 1-1,0-1 1,0 0-1,-1 0 1,3-2-1,5-8 101,-1-1 1,0 0-1,0 0 0,10-28 0,24-122-89,-39 146-1197,-4 71 1093,-1-33 56,1-1 0,1 1 1,1-1-1,1 1 0,1-1 0,0 0 0,8 24 0,-11-43-132,1 0-1,-1 0 0,1 0 0,-1 0 1,1 0-1,0 0 0,-1 0 0,1 0 1,0 0-1,0 0 0,0 0 0,0 0 1,0 0-1,0-1 0,0 1 1,0 0-1,0-1 0,0 1 0,0-1 1,0 1-1,0-1 0,2 1 0,-2-1-320,0 0-1,0 0 0,0 0 0,0-1 0,0 1 1,0 0-1,0 0 0,0-1 0,0 1 0,0 0 1,0-1-1,0 1 0,0-1 0,0 1 0,0-1 1,0 0-1,0 1 0,-1-1 0,1 0 0,0 0 1,0 0-1,-1 1 0,1-1 0,1-2 0,9-19-13248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6.961"/>
    </inkml:context>
    <inkml:brush xml:id="br0">
      <inkml:brushProperty name="width" value="0.025" units="cm"/>
      <inkml:brushProperty name="height" value="0.025" units="cm"/>
    </inkml:brush>
  </inkml:definitions>
  <inkml:trace contextRef="#ctx0" brushRef="#br0">0 20 18129,'0'0'7106,"11"-4"-6188,0 1-765,0 0-1,0 0 1,0 1 0,0 0 0,1 1-1,14 0 1,-23 1-132,1 0 0,-1 0-1,1 0 1,-1 1 0,1 0 0,-1 0-1,0 0 1,1 0 0,-1 0 0,0 0-1,0 1 1,0 0 0,0-1 0,0 1-1,0 1 1,0-1 0,0 0-1,-1 0 1,0 1 0,1 0 0,-1-1-1,0 1 1,0 0 0,0 0 0,0 0-1,-1 0 1,0 1 0,3 6 0,-2 0 254,-1 1 1,1 0 0,-2 0-1,0-1 1,0 1 0,-1 0-1,0 0 1,-1 0 0,0-1-1,-1 1 1,-7 19 0,-9 48 809,18-77-1078,1 0-1,0 0 0,0 0 1,-1 0-1,1 0 1,0 0-1,0 1 0,0-1 1,0 0-1,1 0 0,-1 0 1,0 0-1,0 0 1,1 0-1,-1 0 0,0 0 1,1 0-1,-1 0 1,1 0-1,-1 0 0,1 0 1,0 0-1,1 1 1,-1-2 2,0 1 0,0-1 0,0 0 0,0 0 0,0 1 0,0-1 0,0 0 0,0 0 0,0 0 0,0 0 0,0 0 1,0-1-1,0 1 0,0 0 0,0 0 0,0-1 0,0 1 0,0-1 0,1 0 0,5-2 22,-1 0 0,0-1-1,0 0 1,-1 0 0,1-1-1,4-5 1,24-31-1933,-29 35 1134,-1-1 1,0 1-1,0-1 1,-1 0-1,0 0 1,0 0 0,0-1-1,-1 1 1,0-1-1,-1 1 1,0-1-1,0 0 1,0-13-1,-3 0-6636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7.305"/>
    </inkml:context>
    <inkml:brush xml:id="br0">
      <inkml:brushProperty name="width" value="0.025" units="cm"/>
      <inkml:brushProperty name="height" value="0.025" units="cm"/>
    </inkml:brush>
  </inkml:definitions>
  <inkml:trace contextRef="#ctx0" brushRef="#br0">1 135 12268,'0'0'14990,"58"34"-14638,-30-36-288,-1-6-64,-3-2-1409,-3 0-705,-3-2-1057,-4-6-1185,-3-1-1186,-1-3-2881</inkml:trace>
  <inkml:trace contextRef="#ctx0" brushRef="#br0" timeOffset="1">231 1 1281,'0'0'20644,"7"12"-19288,-1-4-1116,-2-2-85,1 1 0,-1 0-1,0 0 1,0 0 0,-1 1 0,0 0 0,-1-1-1,0 1 1,0 0 0,1 11 0,0 16 603,-3-19-192,1 0 0,0 0 0,2 0-1,0 0 1,6 20 0,-9-37-595,0 1 1,1 0-1,-1-1 1,0 1-1,0-1 0,0 1 1,0 0-1,1-1 0,-1 1 1,0 0-1,0-1 0,1 1 1,-1 0-1,0-1 1,1 1-1,-1 0 0,0 0 1,1-1-1,-1 1 0,0 0 1,1 0-1,-1 0 0,0-1 1,1 1-1,-1 0 1,1 0-1,-1 0 0,0 0 1,1 0-1,-1 0 0,1 0 1,-1 0-1,1 0 0,-1 0 1,0 0-1,1 0 1,-1 0-1,1 0 0,-1 0 1,0 1-1,1-1 0,-1 0 1,0 0-1,1 0 0,-1 1 1,1-1-1,-1 0 1,0 0-1,0 1 0,1-1 1,-1 0-1,0 1 0,1-1 1,-1 0-1,0 1 0,0-1 1,0 0-1,1 1 1,-1-1-1,0 1 0,0-1 1,0 0-1,0 1 0,0-1 1,0 1-1,9-34-6137,-8 2-805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8.117"/>
    </inkml:context>
    <inkml:brush xml:id="br0">
      <inkml:brushProperty name="width" value="0.025" units="cm"/>
      <inkml:brushProperty name="height" value="0.025" units="cm"/>
    </inkml:brush>
  </inkml:definitions>
  <inkml:trace contextRef="#ctx0" brushRef="#br0">1 431 16367,'0'0'3193,"9"7"-2638,-5-4-506,1 0-1,-1 0 1,1 0 0,0 0-1,0 0 1,0-1 0,0 0 0,0 0-1,0-1 1,0 1 0,1-1-1,-1 0 1,1-1 0,-1 1-1,1-1 1,-1 0 0,1 0-1,-1-1 1,1 0 0,-1 0-1,0 0 1,1 0 0,-1-1-1,7-3 1,-5 1 209,0 0-1,-1-1 0,1 0 1,-1 0-1,0-1 1,0 1-1,-1-1 0,0 0 1,0-1-1,0 0 1,-1 1-1,0-1 0,0 0 1,-1-1-1,0 1 1,0-1-1,-1 0 0,0 1 1,0-1-1,-1 0 1,0 0-1,0-15 0,-1 22-232,0 1-1,0-1 0,0 0 1,0 1-1,0-1 0,0 0 0,0 1 1,0-1-1,0 0 0,-1 1 0,1-1 1,0 1-1,-1-1 0,1 0 1,0 1-1,-1-1 0,1 1 0,0-1 1,-1 1-1,1-1 0,-1 1 1,1 0-1,-1-1 0,1 1 0,-1 0 1,0-1-1,1 1 0,-1 0 0,1-1 1,-2 1-1,-19 6 23,-15 24-286,2 30 281,33-56 12,-1 0 0,0 0 0,1 0 0,0 0 0,0 0 1,0 0-1,1 0 0,-1 0 0,1 1 0,0-1 0,0 0 1,0 0-1,1 0 0,0 6 0,0-10-42,-1 1-1,1-1 1,-1 1-1,1-1 1,-1 1 0,1-1-1,0 0 1,-1 1-1,1-1 1,-1 0-1,1 1 1,0-1 0,-1 0-1,1 0 1,0 1-1,0-1 1,-1 0-1,1 0 1,0 0 0,-1 0-1,1 0 1,0 0-1,0 0 1,-1 0-1,1 0 1,0 0 0,-1-1-1,1 1 1,0 0-1,-1 0 1,1-1-1,0 1 1,0-1 0,22-11 213,-17 6-351,0 1-1,1 0 1,0 1-1,0-1 1,0 1-1,1 1 1,12-6 0,-18 9 31,1-1 1,-1 0 0,0 1 0,0 0 0,1-1 0,-1 1 0,0 0 0,0 0 0,1 1 0,-1-1 0,0 0 0,0 1 0,1-1 0,-1 1 0,0 0 0,0-1-1,0 1 1,0 0 0,0 0 0,0 1 0,0-1 0,0 0 0,-1 1 0,1-1 0,0 1 0,-1-1 0,1 1 0,-1 0 0,1 0 0,-1 0 0,0 0 0,1 2-1,5 13-257,4 5 1546,-5-22-449,3-15-292,6-21-1092,-1 1 0,-2-2 0,-2 0 0,-1 0 1,6-67-1,-5-50 265,-14 193 1578,2 1 0,1 0 0,8 55 0,-6-82-1063,1 0-1,1 0 1,1 0-1,-1-1 1,2 0-1,0 1 1,0-1-1,1-1 1,1 1-1,0-1 1,0-1-1,1 1 1,1-1-1,13 13 1,-20-21-101,0 0-21,-1-1 0,0 0 0,0 0-1,0 0 1,1 1 0,-1-1 0,1 0 0,-1-1-1,1 1 1,-1 0 0,1 0 0,-1-1 0,1 1-1,0-1 1,-1 1 0,1-1 0,0 0 0,0 1 0,2-1-1,-4-2-32,0 0-1,0 1 1,0-1-1,0 1 1,0-1-1,-1 1 1,1-1-1,-1 1 1,1-1-1,-1 1 1,1-1-1,-1 1 0,0-1 1,0 1-1,0 0 1,0-1-1,-1-1 1,-23-21-1617,-1 0-1,-1 2 1,-59-37 0,37 26 1323,25 20 296,20 11 372,-1-1-1,0 1 1,1-1-1,-1 1 1,1-2-1,0 1 1,0 0 0,-6-7-1,17 5 2620,16-2-2793,-20 7 98,26-8-708,102-25 3207,-96 26-6700,-10 4-5800,-51 3-570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4:08.491"/>
    </inkml:context>
    <inkml:brush xml:id="br0">
      <inkml:brushProperty name="width" value="0.025" units="cm"/>
      <inkml:brushProperty name="height" value="0.025" units="cm"/>
    </inkml:brush>
  </inkml:definitions>
  <inkml:trace contextRef="#ctx0" brushRef="#br0">0 1 18962,'0'0'11146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26:29.065"/>
    </inkml:context>
    <inkml:brush xml:id="br0">
      <inkml:brushProperty name="width" value="0.025" units="cm"/>
      <inkml:brushProperty name="height" value="0.025" units="cm"/>
    </inkml:brush>
  </inkml:definitions>
  <inkml:trace contextRef="#ctx0" brushRef="#br0">6091 174 17905,'-397'-79'-2076,"270"48"1478,-1 5 0,-139-8 0,119 30 668,-213 22 1,-145 48 540,27-4 340,-535-17 842,887-43-1798,-63 7 456,0 7 0,1 9 0,-320 85 0,59 21 132,311-85-658,-157 78 0,256-104 28,1 2 1,1 1-1,1 2 1,1 2-1,1 1 0,-44 47 1,54-47 45,1 1 1,1 2-1,2 0 0,1 1 1,1 1-1,2 1 0,-24 68 1,21-36 11,3 1 1,3 1 0,-8 91-1,15 209 17,10-312-20,3 0 1,2 0-1,3-1 0,2 0 0,2-1 0,3-1 0,36 76 0,-25-72 33,3-1 0,3-1 0,1-2 0,3-2 0,2-1 1,63 57-1,-20-31-18,3-3 1,4-4-1,2-5 1,4-3-1,2-5 1,161 67 0,-138-76-46,2-7 1,1-4 0,3-6 0,0-6-1,188 12 1,-83-29-18,0-10 1,0-10-1,388-74 0,1465-377 157,-523 6-83,-1135 300 46,635-332 0,-1053 485-89,289-168 140,-256 145 38,-2-2 1,-1-2 0,-1-2 0,57-64-1,-84 83-89,-1 0 0,0-1 0,-1 0 0,-1-1-1,-1 0 1,0 0 0,-1-1 0,-1 0 0,7-31 0,-10 34 27,-1 0 0,-1 0 0,-1 0 0,0 0 1,0 0-1,-2 0 0,0 0 0,-1 0 1,0 0-1,-1 1 0,-1 0 0,-11-25 1,-2 5-17,-3 1 1,-1 0 0,-1 2-1,-2 0 1,0 2-1,-60-51 1,7 16 154,-129-81 0,75 65-16,-2 5 0,-4 7 0,-3 5 0,-2 7 0,-233-59 1,244 85-658,-1 7 1,-174-8 0,181 27-1253,0 6 1,-205 29-1,83 12-4210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5:05.453"/>
    </inkml:context>
    <inkml:brush xml:id="br0">
      <inkml:brushProperty name="width" value="0.025" units="cm"/>
      <inkml:brushProperty name="height" value="0.025" units="cm"/>
    </inkml:brush>
  </inkml:definitions>
  <inkml:trace contextRef="#ctx0" brushRef="#br0">94 104 8872,'-14'-12'578,"6"7"-195,1 0 1,0-1 0,0 0 0,0 0 0,1 0 0,0-1 0,0 0 0,1-1-1,0 1 1,0-1 0,-5-11 0,10 19-383,0 0-1,0 0 1,0 0 0,0 1-1,1-1 1,-1 0 0,0 0 0,0 0-1,0 0 1,0 0 0,0 0-1,1 0 1,-1 0 0,0 0-1,0 0 1,0 0 0,0 0-1,1 1 1,-1-1 0,0 0 0,0 0-1,0 0 1,0 0 0,1 0-1,-1 0 1,0-1 0,0 1-1,0 0 1,0 0 0,1 0-1,-1 0 1,0 0 0,0 0 0,0 0-1,0 0 1,0 0 0,1 0-1,-1 0 1,0 0 0,0-1-1,0 1 1,0 0 0,0 0-1,0 0 1,0 0 0,0 0 0,1-1-1,-1 1 1,0 0 0,0 0-1,0 0 1,0 0 0,0-1-1,0 1 1,12 12 30,15 29 3,3-2-1,1-1 0,40 38 1,-58-64-26,1 0 1,1-1-1,-1-1 1,2 0-1,0-1 1,0-1-1,0-1 0,1 0 1,0-1-1,1 0 1,32 5-1,34-3 14,164-5 0,-124-5-7,876-42 812,104 3-3,1 48-436,-55 77 541,-958-72-886,174 15-801,-208-27-2589</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3.214"/>
    </inkml:context>
    <inkml:brush xml:id="br0">
      <inkml:brushProperty name="width" value="0.025" units="cm"/>
      <inkml:brushProperty name="height" value="0.025" units="cm"/>
    </inkml:brush>
  </inkml:definitions>
  <inkml:trace contextRef="#ctx0" brushRef="#br0">0 200 15855,'5'-10'3395,"2"-3"-2785,1 0-1,0 1 1,0 0-1,1 0 1,1 1-1,0 0 0,0 1 1,1 0-1,1 1 1,-1 0-1,19-10 1,-9 9-378,1 2 0,0 1 0,0 0 1,1 2-1,0 1 0,0 0 0,0 2 1,0 0-1,46 4 0,-63-1-235,0-1 1,0 1-1,-1 0 0,1 0 1,0 1-1,0 0 1,-1 0-1,1 0 0,-1 1 1,0-1-1,1 1 0,-1 1 1,9 6-1,-13-8 40,1 0 0,0 0 1,0 1-1,-1-1 0,1 0 0,-1 1 0,0-1 1,0 1-1,0-1 0,0 1 0,0-1 0,0 1 1,-1 0-1,1 0 0,-1-1 0,0 1 0,1 0 1,-1-1-1,-1 1 0,1 0 0,0 0 0,-1-1 1,1 1-1,-1 0 0,0-1 0,0 1 0,0-1 0,0 1 1,-1-1-1,1 1 0,0-1 0,-4 3 0,-3 6 98,0 0 0,-2-1-1,1 0 1,-1 0-1,-1-1 1,1-1-1,-2 0 1,1 0-1,-1-1 1,0 0-1,0-1 1,-1-1-1,0 0 1,0-1-1,0 0 1,-1-1-1,1 0 1,-1-1-1,-17 0 1,30-2-256,0 0 0,0 0 0,0 0 0,0 0 0,0-1 0,0 1 0,1 0 0,-1-1 0,0 1 0,0-1 0,0 1 0,0-1 0,0 1 1,0-1-1,1 1 0,-1-1 0,0 0 0,0 1 0,1-1 0,-1 0 0,1 0 0,-1 0 0,0 1 0,1-1 0,0 0 0,-1 0 0,1 0 0,-1 0 0,1 0 0,0 0 0,0 0 0,-1-2 0,1 0-1074,0-1 0,0 0-1,0 1 1,0-1-1,0 0 1,1 1 0,0-1-1,1-4 1,12-20-15893</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5:07.624"/>
    </inkml:context>
    <inkml:brush xml:id="br0">
      <inkml:brushProperty name="width" value="0.025" units="cm"/>
      <inkml:brushProperty name="height" value="0.025" units="cm"/>
    </inkml:brush>
  </inkml:definitions>
  <inkml:trace contextRef="#ctx0" brushRef="#br0">1 195 11115,'0'0'619,"3"-9"117,-2 3-658,1 0 0,1 0-1,-1 1 1,1-1-1,0 1 1,0 0 0,1 0-1,-1 0 1,1 0-1,0 0 1,0 1-1,1 0 1,-1 0 0,6-4-1,5-1-22,0 1-1,0 0 0,1 1 1,0 0-1,0 2 0,1 0 1,-1 0-1,1 2 0,0 0 1,23-1-1,9 4 8,1 2 1,64 10-1,38 3-35,169-5-1,156-28-33,1 0-7,1051-4 300,536-2 901,-570 63-502,-1048-22-601,661 37 53,407 11-66,-1464-64-60,1472-4 443,-1318 0-1538,-175 3-565,-19 0-2830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5:17.225"/>
    </inkml:context>
    <inkml:brush xml:id="br0">
      <inkml:brushProperty name="width" value="0.025" units="cm"/>
      <inkml:brushProperty name="height" value="0.025" units="cm"/>
    </inkml:brush>
  </inkml:definitions>
  <inkml:trace contextRef="#ctx0" brushRef="#br0">3771 333 8616,'0'0'2381,"-9"-12"-1228,0-1-951,-1 0 0,0 1 0,-1 0-1,0 1 1,-1 0 0,0 0 0,0 2-1,-1-1 1,-19-9 0,2 7-197,0 1 0,-1 2 0,0 1 0,-51-7 0,-135-2-574,47 5 296,-178-33 170,-311-22 1802,469 63-1088,-349 39 0,462-24-706,2 4 1,0 3-1,1 3 0,1 3 1,1 3-1,1 4 1,-97 57-1,76-29 121,-132 110 0,182-131 241,1 1 0,2 2 0,2 1 1,-59 88-1,89-120-244,1 1 0,1-1 0,0 1 0,0 1 0,1-1 0,1 1 1,-1-1-1,2 1 0,0 0 0,0 0 0,1 0 0,1 14 0,2-9-30,0-1 1,1 0-1,1 1 0,0-1 1,1-1-1,1 1 0,1-1 1,9 17-1,44 82-26,82 117 0,-117-196 18,2-2-1,1 0 0,1-2 0,2-1 0,1-2 1,1 0-1,48 28 0,-14-17 46,2-4 1,119 42-1,158 32 36,-85-30-90,-105-25 18,221 66-20,-305-102 14,0-3 0,0-3 0,103 3 0,17-20 458,307-46 0,-408 39-430,534-35 144,-578 46-128,-1-3 0,-1-1 0,1-3 0,-1-2 0,0-1 0,-1-3 0,-1-1 0,0-2 0,-1-2 0,-1-2 0,-1-2 0,50-37 0,-39 23 82,-3-3 0,61-62 0,-91 82-72,-1 0-1,-1-1 1,-1-1-1,0 0 1,-2-1-1,-1 0 1,0-1-1,10-34 1,103-426 1655,-119 461-1359,-2 1 0,-1-1 0,0-46 0,-3 59-286,-1 0 0,-1 0 0,0 1 0,0-1 0,-1 0 0,0 1 0,0 0 0,-1-1 0,0 1 0,-1 1 0,-10-15 0,-58-66 58,-4 3 0,-137-116 0,205 194-109,-43-37-3,-3 2 0,-1 3 0,-2 3 0,-1 1 1,-2 4-1,-2 2 0,0 3 0,-2 3 1,-1 3-1,0 2 0,-137-18 0,95 24-64,0 4 0,0 6 0,0 4 0,-111 16 1,136-5-50,0 3 0,2 4 0,0 3 0,2 4 0,-136 64 0,163-62-721,0 3 1,2 2-1,2 2 1,1 2-1,-56 58 1,22-11-3820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19.025"/>
    </inkml:context>
    <inkml:brush xml:id="br0">
      <inkml:brushProperty name="width" value="0.025" units="cm"/>
      <inkml:brushProperty name="height" value="0.025" units="cm"/>
    </inkml:brush>
  </inkml:definitions>
  <inkml:trace contextRef="#ctx0" brushRef="#br0">54 266 2114,'-3'0'189,"1"-1"0,-1 1 0,1-1 0,0 0 0,-1 0 0,1 0 0,0 0 0,0 0 1,0-1-1,-1 1 0,1-1 0,1 1 0,-1-1 0,0 0 0,0 1 0,1-1 0,-1 0 0,1 0 0,-1 0 0,1-1 0,0 1 0,0 0 0,0 0 0,-2-5 0,2 3 134,0-1 0,0 1 0,0 0 0,0 0 0,1-1-1,-1 1 1,1 0 0,0-1 0,1 1 0,-1 0 0,1-1-1,-1 1 1,4-8 0,-3 11-288,-1 0 1,1 0-1,0 0 1,0 0-1,0 0 0,-1 1 1,1-1-1,0 0 0,0 0 1,0 1-1,1-1 0,-1 1 1,0-1-1,0 1 1,0-1-1,0 1 0,0 0 1,1-1-1,-1 1 0,0 0 1,0 0-1,2 0 0,33 1 778,-21 0-667,76-1 188,171-21 0,-69-6 72,213-1 0,198 27-354,-271 4 82,991 66-134,-1233-62 0,912 11-49,-883-19 87,327-13-85,66-1 94,71 26-69,0 0 183,-304-11 0,1059-27 30,-306 8-80,-715 21-93,380 7 14,-31 11-33,0-1 7,120-28 53,281-50-38,-822 20-7,120-11 36,-318 47-824,1 3 0,-1 1 0,87 14 0,-109-11-340,0-1 0,28 0 0,11-3-3135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29.589"/>
    </inkml:context>
    <inkml:brush xml:id="br0">
      <inkml:brushProperty name="width" value="0.025" units="cm"/>
      <inkml:brushProperty name="height" value="0.025" units="cm"/>
    </inkml:brush>
  </inkml:definitions>
  <inkml:trace contextRef="#ctx0" brushRef="#br0">367 244 11659,'-12'0'171,"2"1"-173,-43 2-1443,49-3 1097,0 0 1,0-1-1,0 1 1,0-1 0,0 0-1,0 0 1,1 0-1,-1 0 1,0-1 0,0 1-1,-6-5 1,4-6 1043,6 11-678,1 1 1,-1 0-1,0 0 1,0 0-1,1 0 1,-1-1-1,0 1 1,0 0-1,1 0 1,-1 0-1,0 0 1,1 0 0,-1 0-1,0 0 1,0 0-1,1 0 1,-1 0-1,0 0 1,1 0-1,-1 0 1,0 0-1,0 0 1,1 0-1,-1 0 1,0 0-1,1 0 1,-1 0-1,0 0 1,0 0-1,1 1 1,-1-1-1,0 0 1,0 0-1,0 0 1,1 1-1,-1-1 1,0 0 0,0 0-1,0 0 1,1 1-1,-1-1 1,0 0-1,0 1 1,13 9 119,0 0 1,1-1-1,0-1 1,0 0-1,1-1 1,0 0-1,0-1 1,1-1-1,-1 0 1,1-1-1,21 2 1,18-1 270,110-2-1,-129-4-218,113-9 469,283-56-1,-274 35-289,223-14 0,-183 42-70,-198 3-259,0-1 0,0 1-1,1 0 1,-1 0 0,0 0 0,0 0 0,1-1-1,-1 1 1,0 0 0,0 0 0,0 0-1,0-1 1,1 1 0,-1 0 0,0 0 0,0-1-1,0 1 1,0 0 0,0-1 0,0 1-1,1 0 1,-1 0 0,0-1 0,0 1 0,0 0-1,0-1 1,0 1 0,0 0 0,0-1-1,0 1 1,0 0 0,-1 0 0,1-1 0,0 1-1,0 0 1,0-1 0,0 1 0,0 0-1,0 0 1,-1-1 0,1 1 0,0 0 0,0 0-1,0 0 1,-1-1 0,1 1 0,0 0-1,0 0 1,0 0 0,-1 0 0,1-1 0,0 1-1,-1 0 1,1 0 0,-1 0 0,-12-13 284,1 7-242,-1 0-1,0 1 1,0 0 0,0 1-1,0 1 1,-1 0 0,1 1 0,-16-1-1,-118 3 291,72 2-353,-780-8 878,838 6-859,9-1-36,-1 1 1,0 0 0,1 0-1,-1 1 1,0 0 0,1 0-1,-1 1 1,1 0-1,-12 5 1,20-6-10,0-1 0,-1 0-1,1 0 1,0 1 0,-1-1-1,1 0 1,0 0 0,0 1-1,0-1 1,-1 0 0,1 1-1,0-1 1,0 0 0,0 1 0,0-1-1,-1 0 1,1 1 0,0-1-1,0 1 1,0-1 0,0 0-1,0 1 1,0-1 0,0 1 0,0-1-1,0 0 1,0 1 0,1-1-1,-1 0 1,0 1 0,0-1-1,0 0 1,0 1 0,0-1-1,1 0 1,-1 1 0,0-1 0,0 0-1,1 1 1,-1-1 0,0 0-1,0 0 1,1 1 0,-1-1-1,0 0 1,1 0 0,-1 0 0,0 1-1,1-1 1,-1 0 0,0 0-1,1 0 1,-1 0 0,1 0-1,-1 0 1,0 0 0,1 0-1,-1 0 1,0 0 0,1 0 0,0 0-1,27 9-223,-28-9 226,34 6-54,0-2-1,0-1 1,0-1-1,54-5 1,136-25 27,-215 27 25,0 0-7,67-10-156,-1-3 0,0-3 0,77-29 0,-152 46 178,1 0 0,-1 0 0,0 0 1,1 0-1,-1 0 0,1 0 0,-1 0 0,0 0 0,1 0 0,-1 0 0,0 0 1,1 0-1,-1 0 0,0-1 0,1 1 0,-1 0 0,0 0 0,1 0 0,-1-1 0,0 1 1,1 0-1,-1-1 0,0 1 0,0 0 0,1 0 0,-1-1 0,0 1 0,0 0 0,0-1 1,0 1-1,1 0 0,-1-1 0,0 1 0,0-1 0,0 1 0,0 0 0,0-1 0,0 1 1,0 0-1,0-1 0,-17-5 287,-38 1 41,50 5-328,-97-4 132,0 4-1,1 5 1,-1 4 0,-159 37 0,-458 143-498,710-186 202,-5 2-965,0-1 1,-29 4-1,23-7-3213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45.699"/>
    </inkml:context>
    <inkml:brush xml:id="br0">
      <inkml:brushProperty name="width" value="0.025" units="cm"/>
      <inkml:brushProperty name="height" value="0.025" units="cm"/>
    </inkml:brush>
  </inkml:definitions>
  <inkml:trace contextRef="#ctx0" brushRef="#br0">0 114 10954,'0'0'4175,"13"5"-3492,33 10-182,-1-2-1,2-2 0,58 6 1,162 9-336,-248-25-143,1070 14 950,278-92-78,-388 12-833,299 10 1850,-1212 55-1803,19-1-2079,-31-7-2582,-16-3-684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4.095"/>
    </inkml:context>
    <inkml:brush xml:id="br0">
      <inkml:brushProperty name="width" value="0.025" units="cm"/>
      <inkml:brushProperty name="height" value="0.025" units="cm"/>
    </inkml:brush>
  </inkml:definitions>
  <inkml:trace contextRef="#ctx0" brushRef="#br0">109 78 19122,'0'0'1511,"-2"11"-871,-98 375 6279,99-383-6788,-1 0 0,2 0 0,-1 0-1,0 0 1,0 0 0,1 0 0,0 1 0,0-1 0,0 0 0,0 4-1,0-7-105,0 0-1,1 1 0,-1-1 0,0 0 1,0 0-1,1 1 0,-1-1 0,0 0 1,0 1-1,1-1 0,-1 0 0,0 0 1,1 1-1,-1-1 0,0 0 0,1 0 1,-1 0-1,0 0 0,1 0 0,-1 1 1,1-1-1,-1 0 0,0 0 0,1 0 1,-1 0-1,1 0 0,-1 0 0,0 0 1,1 0-1,-1 0 0,0 0 0,1-1 1,-1 1-1,1 0 0,-1 0 0,0 0 0,1 0 1,-1-1-1,0 1 0,1 0 0,-1 0 1,1-1-1,8-5 246,-1 0 0,0-1 1,0 0-1,11-12 0,185-216 325,-4 3-448,-196 229-1707,-14 18-2173,-21 21-4555,4-13 1786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4.438"/>
    </inkml:context>
    <inkml:brush xml:id="br0">
      <inkml:brushProperty name="width" value="0.025" units="cm"/>
      <inkml:brushProperty name="height" value="0.025" units="cm"/>
    </inkml:brush>
  </inkml:definitions>
  <inkml:trace contextRef="#ctx0" brushRef="#br0">4 1 13677,'0'0'3619,"-1"11"-1131,1-10-2487,-1 5 449,0 0 1,0 0-1,1 0 0,0 0 1,0 0-1,1 0 0,-1 0 1,1 0-1,1 0 0,-1 0 0,1-1 1,0 1-1,0 0 0,1-1 1,-1 1-1,1-1 0,0 0 1,1 0-1,-1 0 0,1 0 1,7 6-1,-1-3-592,2 0 0,-1 0 0,1-1 0,0 0 0,0-1-1,17 6 1,-21-10-1140,0 1 0,0-1-1,0-1 1,0 1 0,0-1-1,0-1 1,9 0 0,-15 0 885,1-1 1,-1 1-1,0-1 1,1 1 0,-1-1-1,0 0 1,1 0-1,-1 0 1,0 0-1,0 0 1,0-1-1,0 1 1,0-1 0,0 1-1,-1-1 1,1 0-1,0 1 1,1-4-1,19-23-5064</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4.785"/>
    </inkml:context>
    <inkml:brush xml:id="br0">
      <inkml:brushProperty name="width" value="0.025" units="cm"/>
      <inkml:brushProperty name="height" value="0.025" units="cm"/>
    </inkml:brush>
  </inkml:definitions>
  <inkml:trace contextRef="#ctx0" brushRef="#br0">98 1 15054,'0'0'10165,"-3"13"-9536,-30 114 770,-23 105 1596,56-232-3001,-2 8 37,1-1-1,0 1 0,0 0 1,1-1-1,0 1 0,1 15 0,0-21-115,-1-1-1,1 1 0,-1-1 0,1 1 0,0-1 1,-1 0-1,1 1 0,0-1 0,0 0 0,0 0 1,0 1-1,0-1 0,0 0 0,1 0 0,1 1 1,-1 0-347,1-1 0,0 0 1,-1 0-1,1 0 0,0 0 0,0-1 1,0 1-1,0-1 0,-1 0 1,7 0-1,9-1-4314,-2-4-1350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5.160"/>
    </inkml:context>
    <inkml:brush xml:id="br0">
      <inkml:brushProperty name="width" value="0.025" units="cm"/>
      <inkml:brushProperty name="height" value="0.025" units="cm"/>
    </inkml:brush>
  </inkml:definitions>
  <inkml:trace contextRef="#ctx0" brushRef="#br0">35 0 17392,'0'0'4533,"-3"13"-2350,1-7-1979,-6 19 490,2 1 1,1-1 0,0 1 0,2 0 0,1 39-1,2-64-695,0 0 0,0 0 0,0-1 0,0 1 0,0 0 0,1 0 0,-1 0 0,0 0 0,1-1 0,-1 1 0,1 0 0,-1 0 0,0-1-1,1 1 1,0 0 0,-1 0 0,1-1 0,-1 1 0,1-1 0,0 1 0,-1-1 0,1 1 0,0-1 0,0 1 0,0-1 0,-1 0 0,2 1 0,27-3 154,-21-1-57,0 0 0,-1-1 0,1 0 0,13-9 0,5-9 96,37-41 1,-17 16-34,-46 47-152,1-1-1,-1 1 1,0-1 0,1 1-1,-1-1 1,1 1 0,-1-1-1,1 1 1,-1-1 0,1 1-1,-1 0 1,1-1 0,0 1-1,-1 0 1,1 0 0,-1-1-1,1 1 1,0 0 0,-1 0-1,1 0 1,0 0 0,-1 0-1,1 0 1,0 0 0,-1 0-1,1 0 1,-1 0 0,2 0 0,6 19 423,-10 46 622,1-39-657,2-25-387,-1-1 1,1 1-1,0 0 0,0-1 0,0 1 0,0-1 0,0 0 0,0 1 1,-1-1-1,1 0 0,0 1 0,0-1 0,0 0 0,0 0 0,0 0 1,0 0-1,0 0 0,0 0 0,0 0 0,0 0 0,0 0 0,0-1 1,0 1-1,2-1 0,26-4 146,7-11-44,-30 12-111,0 1 1,1 0-1,-1 1 0,0-1 1,1 1-1,0 0 0,0 1 1,-1 0-1,1 0 0,0 0 1,0 1-1,8 0 0,-13 1 12,-1-1-1,1 1 0,0 0 0,-1 0 0,1 0 0,-1 0 0,1 0 1,-1 0-1,1 0 0,-1 0 0,0 1 0,0-1 0,0 0 0,1 1 0,-1-1 1,0 1-1,-1-1 0,1 1 0,0 0 0,0-1 0,-1 1 0,1 0 1,-1 0-1,1 2 0,-1-2 1,1 0 0,-1 0 0,0 0 0,1 0 0,0 0 0,-1-1 1,1 1-1,0 0 0,0-1 0,0 1 0,0 0 0,0-1 0,0 1 0,1-1 0,-1 1 0,0-1 0,1 0 1,-1 0-1,1 0 0,0 1 0,-1-1 0,1-1 0,0 1 0,0 0 0,-1 0 0,1-1 0,0 1 1,0-1-1,0 1 0,0-1 0,3 0 0,3-1-11,0 0 0,0-1 0,-1 0 0,1 0 0,0-1 0,-1 0 0,0 0 0,1-1 0,-1 0 0,12-9 0,-12 8 0,0 1 0,0-1 0,0 1 0,0 1 0,1-1 0,-1 1 0,1 1 0,0-1 0,0 1 0,17-2 0,-25 5-20,1 0 0,0-1 0,0 1 0,0 0 0,0-1 0,0 1 1,-1 0-1,1 0 0,0 0 0,-1 0 0,1 0 0,-1 0 0,1 0 0,-1 0 0,1 0 0,-1 0 0,1 0 0,-1 0 1,0 0-1,0 0 0,0 0 0,0 0 0,0 1 0,0-1 0,0 0 0,0 1 0,-2 34-2063,-8-33-7286,0-3 1436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5.500"/>
    </inkml:context>
    <inkml:brush xml:id="br0">
      <inkml:brushProperty name="width" value="0.025" units="cm"/>
      <inkml:brushProperty name="height" value="0.025" units="cm"/>
    </inkml:brush>
  </inkml:definitions>
  <inkml:trace contextRef="#ctx0" brushRef="#br0">12 135 14606,'0'0'7623,"-12"-63"-5029,14 46-1120,13 3-1122,7 3-384,7 0-769,7 1-1921,3 6-1826,0 0-1634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6.365"/>
    </inkml:context>
    <inkml:brush xml:id="br0">
      <inkml:brushProperty name="width" value="0.025" units="cm"/>
      <inkml:brushProperty name="height" value="0.025" units="cm"/>
    </inkml:brush>
  </inkml:definitions>
  <inkml:trace contextRef="#ctx0" brushRef="#br0">0 415 4388,'0'0'15807,"6"-9"-14376,-5 8-1371,1-4 94,1 1 1,0-1 0,0 1 0,1 0-1,0 0 1,-1 0 0,1 1 0,0-1-1,0 1 1,1 0 0,-1 0 0,1 0-1,0 1 1,8-4 0,625-169 4470,-33 12-6239,-582 153-459,-43 13-3380,1 0 3434,-12 1-5012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5.843"/>
    </inkml:context>
    <inkml:brush xml:id="br0">
      <inkml:brushProperty name="width" value="0.025" units="cm"/>
      <inkml:brushProperty name="height" value="0.025" units="cm"/>
    </inkml:brush>
  </inkml:definitions>
  <inkml:trace contextRef="#ctx0" brushRef="#br0">134 0 7687,'0'0'13827,"-4"9"-10437,-42 58 783,35-53-3738,0-1 0,1 1 1,1 1-1,0 0 0,1 0 0,1 1 1,-10 28-1,17-43-433,0-1 1,-1 0-1,1 1 1,0-1-1,0 1 0,0-1 1,0 0-1,0 1 1,0-1-1,0 1 1,-1-1-1,1 1 1,0-1-1,1 0 0,-1 1 1,0-1-1,0 1 1,0-1-1,0 1 1,0-1-1,0 0 1,0 1-1,1-1 0,-1 1 1,0-1-1,0 0 1,1 1-1,-1-1 1,0 0-1,0 1 0,1-1 1,-1 0-1,0 0 1,1 1-1,-1-1 1,0 0-1,1 0 1,-1 1-1,1-1 0,-1 0 1,20-8 61,18-25-20,-22 15-44,-2-2 0,0 0 0,-1 0 0,-1-1 0,-1-1 0,11-28 0,-34 80 0,-15 45 0,25-68 0,1 0 0,-1 0 0,1 0 0,1 0 0,-1 0 0,1 0 0,1 1 0,-1-1 0,3 9 0,-2-13 0,0-1 0,1 1 0,-1-1 0,1 0 0,0 0 0,-1 0 0,1 0 0,0 0 0,0 0 0,1 0 0,-1-1 0,0 1 0,0-1 0,1 0 0,-1 1 0,1-1 0,-1 0 0,1-1 0,0 1 0,-1 0 0,1-1 0,0 1 0,-1-1 0,1 0 0,4 0 0,12 1 0,-1-1 0,26-3 0,-43 3 0,9-1-419,1-1 1,-1-1-1,0 1 1,0-1-1,0-1 0,-1 0 1,1 0-1,-1-1 0,0-1 1,-1 1-1,12-10 1,10-14-7403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7:56.185"/>
    </inkml:context>
    <inkml:brush xml:id="br0">
      <inkml:brushProperty name="width" value="0.025" units="cm"/>
      <inkml:brushProperty name="height" value="0.025" units="cm"/>
    </inkml:brush>
  </inkml:definitions>
  <inkml:trace contextRef="#ctx0" brushRef="#br0">1 1 15663,'0'0'7062,"16"5"-6004,26 7-381,1-1 1,0-3 0,62 4 0,596-4 422,-407-11-1239,-71 1-184,290 8-1350,-405 8 1747,-73-8-2020,60 2 1,-92-8 1097,3 0-260,-4-4-4026,-2-8-2852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0:57.185"/>
    </inkml:context>
    <inkml:brush xml:id="br0">
      <inkml:brushProperty name="width" value="0.025" units="cm"/>
      <inkml:brushProperty name="height" value="0.025" units="cm"/>
    </inkml:brush>
  </inkml:definitions>
  <inkml:trace contextRef="#ctx0" brushRef="#br0">0 295 12524,'0'0'854,"9"1"-811,37-4 83,-1-1 1,1-2 0,76-22-1,-6 2 94,961-97 1243,-517 75-359,170-9-183,3 65-550,466 64-297,4-64-25,-696-40 87,176-4 145,114 36 2521,-796 0-2906,-1 0-24,0 0 1,1 0-1,-1 0 0,0 0 0,1 0 1,-1 0-1,0 0 0,0 0 0,1 0 1,-1 0-1,0 0 0,1 0 0,-1 0 1,0 0-1,0 0 0,1-1 0,-1 1 1,0 0-1,0 0 0,0 0 0,1 0 1,-1-1-1,0 1 0,0 0 0,0 0 1,1 0-1,-1-1 0,0 1 0,0 0 1,0 0-1,0-1 0,0 1 0,0 0 1,1 0-1,-1-1 0,0-14-5338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6:24.520"/>
    </inkml:context>
    <inkml:brush xml:id="br0">
      <inkml:brushProperty name="width" value="0.025" units="cm"/>
      <inkml:brushProperty name="height" value="0.025" units="cm"/>
    </inkml:brush>
  </inkml:definitions>
  <inkml:trace contextRef="#ctx0" brushRef="#br0">1 1 14798,'0'0'-2530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6:27.609"/>
    </inkml:context>
    <inkml:brush xml:id="br0">
      <inkml:brushProperty name="width" value="0.025" units="cm"/>
      <inkml:brushProperty name="height" value="0.025" units="cm"/>
    </inkml:brush>
  </inkml:definitions>
  <inkml:trace contextRef="#ctx0" brushRef="#br0">1498 22 12011,'-73'-10'419,"0"3"0,-1 3-1,1 4 1,-1 3-1,-115 19 1,141-13-176,0 3 0,0 2 1,1 1-1,1 3 0,1 2 0,0 2 0,2 2 0,1 1 1,-49 39-1,47-28-106,0 1 0,3 3 1,1 1-1,2 2 0,2 2 0,2 1 1,-50 92-1,71-114-79,1 1 1,2 0-1,1 1 0,0 0 0,2 0 0,2 1 1,0 0-1,1 0 0,2 0 0,1 1 1,1-1-1,1 0 0,2 1 0,0-1 1,2 0-1,1 0 0,1-1 0,15 36 0,0-16-65,1-2 0,3-1 0,1-1-1,2-1 1,2-1 0,2-2-1,1-1 1,50 41 0,-18-23-144,3-4 1,2-2 0,2-4 0,82 38 0,-93-54 140,1-3 0,2-3-1,0-3 1,1-2 0,1-4 0,0-2 0,1-3 0,1-4 0,112-4 0,-122-5 83,-1-3 0,0-2 0,0-3 0,-1-3-1,0-1 1,-2-4 0,0-1 0,-1-3 0,-1-3 0,-2-1 0,74-55 0,-88 54-39,-1-2 1,-1-1 0,-2-2 0,-2-1-1,-1-1 1,-1-2 0,-3 0-1,-1-2 1,-1-1 0,30-78 0,-43 92-18,-2-1 1,-1 0 0,-2 0 0,0-1 0,-2 1 0,-1-1-1,-1 0 1,-2 0 0,-1 0 0,-1 0 0,-2 0 0,0 0-1,-2 1 1,-1 0 0,-2 0 0,0 0 0,-2 1 0,-23-42-1,7 26 135,-2 0-1,-2 2 0,-2 1 0,-1 2 0,-2 1 0,-2 2 0,-1 2 0,-1 1 1,-2 2-1,-1 2 0,-1 2 0,-2 2 0,0 1 0,-79-25 0,72 32-41,0 1-1,-1 3 1,0 3 0,-1 2-1,0 2 1,0 3-1,0 2 1,-1 2-1,1 3 1,1 2 0,-1 3-1,1 2 1,-74 27-1,73-17-512,1 3 0,1 2 0,-77 53-1,-132 120-5467,133-96-2948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8:00.738"/>
    </inkml:context>
    <inkml:brush xml:id="br0">
      <inkml:brushProperty name="width" value="0.025" units="cm"/>
      <inkml:brushProperty name="height" value="0.025" units="cm"/>
    </inkml:brush>
  </inkml:definitions>
  <inkml:trace contextRef="#ctx0" brushRef="#br0">2825 198 4484,'3'-14'724,"0"0"-1,0 0 1,0-27-1,-3 38-697,0 0 0,0-1 0,0 1 0,0 0 0,-1 0 0,0 0 0,1 0 0,-1 0 0,0 0 0,0 0 0,-1 0 0,1 0 0,-1 0 0,1 0 0,-1 1 0,0-1 0,0 1 0,0-1 0,0 1 0,-1 0 0,1 0 0,-6-4 0,-6-1 90,-1 1 1,0 0 0,-1 1 0,1 1-1,-1 0 1,-27-2 0,-102-1 1738,123 6-1671,-80 1 60,-1 3 0,1 5 0,-102 22 1,-11 19-53,-327 121 1,-185 132 318,675-279-259,1 2-1,1 2 0,2 3 0,-84 66 0,116-83-236,1 1 0,0 1 0,2 1 0,-1 0 0,2 0 0,0 1 0,1 1 0,1 0 0,1 0 0,0 1 0,2 0 0,0 0 0,1 1 0,1 0 0,0 0 0,-2 36 0,7-30-17,0-1-1,2 1 1,1-1 0,1 0-1,1 0 1,1 0 0,1 0-1,1-1 1,1 0 0,1-1-1,2 0 1,0-1 0,1 0-1,1-1 1,32 36 0,-26-33 46,1-1 0,1-1 1,2-1-1,0-1 1,1-1-1,0-1 0,2-1 1,0-2-1,44 19 0,-31-19 24,2-2 0,0-2 0,0-1 0,1-3-1,0-1 1,57 1 0,14-8-29,-1-4 0,0-6-1,0-4 1,209-57 0,-154 19-41,-3-6-1,231-118 1,-253 101 0,189-134 0,-242 144 46,-2-5 0,148-155 0,-214 202-34,-1-1 0,-1-1-1,-1-1 1,-2 0 0,0-2 0,12-30 0,-25 50 39,0 0 1,-1 0-1,0 0 1,-1 0-1,0-1 1,0 1 0,-1-1-1,0 1 1,-1-1-1,0 0 1,0 1-1,-1-1 1,0 1 0,-1-1-1,0 1 1,-1 0-1,0-1 1,0 1-1,-1 1 1,0-1 0,0 0-1,-1 1 1,0 0-1,-12-13 1,1 4 99,-2 2 0,0 0 0,0 1-1,-1 0 1,-1 2 0,-1 0 0,1 1 0,-2 2 0,1 0 0,-1 1 0,-33-7 0,-6 2-46,1 2 0,-2 4 0,-70-1 0,49 11-602,1 3 0,-1 3 0,-95 25 0,19-5-2603,7-7-2327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9:14.404"/>
    </inkml:context>
    <inkml:brush xml:id="br0">
      <inkml:brushProperty name="width" value="0.025" units="cm"/>
      <inkml:brushProperty name="height" value="0.025" units="cm"/>
    </inkml:brush>
  </inkml:definitions>
  <inkml:trace contextRef="#ctx0" brushRef="#br0">426 0 3908,'0'0'4489,"-4"13"-3736,-6 22-441,2 0 0,1 0 0,-2 40 0,-2 125 51,6-70-271,-28 940 1818,37 4-184,1-513-1406,-4-339-289,-11 1447 274,0-533-16,3-115-1117,-101 544 1082,72-1160-225,28-316-48,-103 1281 562,54 2-229,56-1265-308,0 517 7,35-2 133,-16-423-125,36 289 22,-35-372-27,5-2 0,44 131 0,-57-215 0,1 0-1,1-1 0,2-1 1,0 0-1,2-1 1,1 0-1,2-2 0,0 0 1,40 37-1,-40-45-11,0-1-1,1-1 1,0-1 0,2-1 0,-1-1 0,2-1 0,-1-1-1,1-1 1,1 0 0,0-3 0,0 0 0,39 4-1,61-3 32,180-13 0,-63-1 18,1134 55-229,-938-25 144,-263-16 71,-1-6-1,0-8 1,297-52 0,-261 11-53,-2-10 1,-3-8 0,351-167-1,-527 219-86,-1 0-1,0-2 1,-1-1-1,-1-1 0,-1-1 1,-1-1-1,0-1 0,-1-2 1,-2 0-1,0-1 1,-2-1-1,31-53 0,-20 18 72,-2-2-1,-4 0 0,24-95 0,28-203 362,-71 330-315,59-379 29,8-422 1,-44-421 462,-22 649-107,16-491 436,15-1197-710,-31 1720-77,-11-919 15,-48 760-117,-33 4 327,44 391-26,-28-597 233,31 314-456,-36 4 83,72 601-106,-14-97 34,-6 1 0,-60-179-1,75 270-24,0 0 0,-2 1 0,0 0 1,0 0-1,-2 1 0,0 0 0,-1 1 0,0 1 0,-1 0 0,-1 1 0,0 0 0,-18-11 0,6 8 15,-2 0 0,0 2-1,0 1 1,-1 1-1,-1 2 1,-52-11-1,-29 0 240,-199-9 0,-119 24-45,270 6-145,-801 28 419,-1005 19 97,1854-47-317,0-5-1,-124-22 1,185 17-552,1-3 0,-68-25 0,82 23-933,0-1 0,2-2 0,-62-43 0,46 24-5715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9:28.870"/>
    </inkml:context>
    <inkml:brush xml:id="br0">
      <inkml:brushProperty name="width" value="0.025" units="cm"/>
      <inkml:brushProperty name="height" value="0.025" units="cm"/>
    </inkml:brush>
  </inkml:definitions>
  <inkml:trace contextRef="#ctx0" brushRef="#br0">1283 106 8232,'-3'0'81,"0"1"0,0-1 0,-1 0 1,1 0-1,0 0 0,0 0 0,-1-1 0,1 1 0,0-1 1,0 0-1,0 0 0,0 0 0,-1 0 0,2 0 1,-1-1-1,0 0 0,0 1 0,0-1 0,1 0 1,-1 0-1,1-1 0,0 1 0,-3-3 0,2 2-82,-1 0 0,1 0-1,-1 0 1,1 1 0,-1-1-1,0 1 1,0 0-1,0 0 1,0 0 0,0 1-1,0 0 1,-1-1 0,1 1-1,0 1 1,-7-1 0,-74 2 523,43 1-72,-401-21 545,408 16-869,-24 1-6,31 2-58,1-1 1,0-2-1,-1-1 1,-37-9-1,59 11 55,0 1 0,-1 0-1,1 0 1,-1 0 0,1 1 0,-1 0 0,1 0 0,-1 1-1,1 0 1,-1 0 0,1 1 0,0-1 0,-1 1-1,1 1 1,0-1 0,0 1 0,-7 5 0,-11 7 926,0 2 0,-37 33 1,22-17-570,37-31-457,-1 0-1,0 1 1,1-1 0,0 0 0,-1 1 0,1 0 0,0-1 0,0 1 0,1 0-1,-1 0 1,1 0 0,-1 0 0,1 0 0,0 0 0,0 1 0,0-1 0,0 0-1,1 1 1,0-1 0,-1 0 0,1 1 0,0-1 0,1 0 0,-1 1-1,0-1 1,1 0 0,0 1 0,0-1 0,0 0 0,2 3 0,4 10-57,2 0-1,0-1 1,1 0 0,21 24 0,10 17-69,-28-32 127,-6-10-12,1 0-1,1 0 1,20 24-1,-26-34-12,1-1 0,0 0-1,0 1 1,0-1 0,0-1 0,0 1-1,0-1 1,1 1 0,-1-1 0,1-1-1,0 1 1,-1 0 0,1-1 0,0 0-1,0 0 1,0-1 0,7 1 0,4-1-1,0-1 1,0 0 0,1-1-1,-1-1 1,-1-1-1,1 0 1,21-8 0,98-39-145,-60 26 6,-1-4-1,-1-2 1,120-73 0,-172 90 178,-1 0 0,-1-2 0,0 0 0,25-28 0,-42 40 2,0 1-1,0-1 0,0 0 1,-1 1-1,1-1 1,-1 0-1,0 0 0,0 0 1,0 0-1,-1 0 1,1 0-1,-1 0 0,0-5 1,0 6-21,0 0 0,-1 0 0,1 0 0,0 1 1,-1-1-1,1 0 0,-1 1 0,0-1 0,0 0 1,0 1-1,0-1 0,-1 1 0,1-1 0,-1 1 1,1 0-1,-1 0 0,0 0 0,0 0 0,-2-3 1,-4 1 1,-1 0 1,1 0 0,-1 1-1,0 0 1,0 0 0,0 1-1,0 0 1,-12 0 0,-82-1 113,16 2-79,15 0-221,25 6-4644,28-5-64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09:30.975"/>
    </inkml:context>
    <inkml:brush xml:id="br0">
      <inkml:brushProperty name="width" value="0.025" units="cm"/>
      <inkml:brushProperty name="height" value="0.025" units="cm"/>
    </inkml:brush>
  </inkml:definitions>
  <inkml:trace contextRef="#ctx0" brushRef="#br0">1041 16 13004,'0'0'769,"-9"-3"-459,3 1-242,0-1 0,0 2 0,0-1 0,-1 0 0,1 1 0,0 0 0,0 1 0,-1-1 0,1 1 0,-1 1 0,1-1 0,0 1 0,-1 0 1,1 0-1,-7 3 0,-9 3 130,-2-1 0,1 0 0,-1-2 0,1-1 1,-1-1-1,-43-2 0,-49 5 310,95-2-406,0 2 0,0 0 0,0 1-1,1 2 1,0 0 0,0 0 0,1 2 0,0 1 0,-26 19 0,-1 6-56,1 2 1,-51 56-1,77-73-39,1 1 0,1 1-1,1 1 1,1 0 0,1 1-1,1 1 1,-15 42 0,17-34 21,1 0 1,2 0-1,1 1 1,2 0-1,-2 62 0,7-89-27,0 0-1,1 0 0,0 0 0,0 0 1,1 0-1,0 0 0,0 0 0,1 0 0,0-1 1,0 0-1,1 1 0,0-1 0,0 0 0,1-1 1,0 1-1,0-1 0,0 0 0,1 0 1,0-1-1,0 1 0,0-1 0,1-1 0,0 1 1,8 3-1,23 12-16,0-2 0,1-2 0,1-2 0,1-2 0,58 12 0,39 11-235,-88-19 213,9 3-30,0-2 1,88 12 0,-128-26 54,0-2 1,-1 0 0,1-1-1,0-1 1,0-1 0,-1-1-1,1 0 1,-1-2 0,0 0-1,0 0 1,0-2 0,23-12-1,-16 4 78,-1-1 1,-1-2-1,-1 0 0,0-1 0,-2-2 0,0 0 0,-1-1 0,-1 0 0,-1-2 0,-1 0 0,-2-1 0,23-50 0,-20 33-36,-1-1-1,-3-1 0,-1-1 1,-2 1-1,-2-2 1,-2 1-1,0-65 0,-6 95 15,-1 1 0,-1-1-1,0 1 1,0-1-1,-2 1 1,0 0 0,0 0-1,-2 1 1,1-1-1,-2 1 1,1 0 0,-2 1-1,0 0 1,0 0 0,-1 0-1,-1 1 1,0 1-1,-17-15 1,11 12 41,-1 2 1,0 0-1,-1 0 0,0 2 1,-1 0-1,0 1 0,0 1 1,0 1-1,-1 1 0,0 0 1,0 2-1,-35-2 0,1 3-340,1 3 0,-1 3 0,-91 16-1,112-13-2089,-60 3 0,35-10-3783</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0:11.049"/>
    </inkml:context>
    <inkml:brush xml:id="br0">
      <inkml:brushProperty name="width" value="0.025" units="cm"/>
      <inkml:brushProperty name="height" value="0.025" units="cm"/>
    </inkml:brush>
  </inkml:definitions>
  <inkml:trace contextRef="#ctx0" brushRef="#br0">1332 13 8168,'-727'184'5632,"677"-167"-5470,1 2 0,0 2 0,2 2 0,0 3 0,-51 37 0,77-47-160,0 0 0,1 2 0,1 1 0,1 0 0,1 1 0,0 1 0,2 1 0,0 0 0,1 1 0,2 0 0,0 1 0,-10 33 0,12-24-16,1 1 0,1 0 0,2 0-1,2 1 1,1-1 0,2 1 0,1 0 0,2 0 0,7 44 0,-3-50 46,1 0 1,1 0 0,2 0-1,1-1 1,1-1 0,1 0-1,1 0 1,2-2 0,0 0 0,2 0-1,22 23 1,18 10-7,1-3-1,3-2 1,91 59 0,222 108 36,-226-144-62,2-7-1,182 57 0,-232-95 16,0-5 1,2-4-1,1-5 1,162 6-1,-187-21 67,0-4-1,-1-3 0,1-4 1,-1-3-1,0-4 1,-2-3-1,106-40 0,-132 39-59,-1-2-1,-1-3 0,-1-1 0,-2-2 0,0-3 0,63-56 1,-86 67-9,-2-1 0,-1-1 1,-1 0-1,0-2 1,-2 0-1,-1-1 1,0 0-1,-2-1 1,-2 0-1,0-1 0,-1-1 1,-2 0-1,9-53 1,-12 36 72,-2 1 1,-3-1-1,-1 1 1,-2-1-1,-2 1 1,-2 0-1,-1 0 0,-3 1 1,-32-82-1,19 69 7,-4 1-1,-2 1 0,-2 1 1,-2 2-1,-3 1 0,-72-75 0,55 70 15,-3 3 0,-3 2-1,-1 3 1,-3 3 0,-1 2-1,-130-60 1,116 69 53,-1 3 0,-2 4 1,0 4-1,-2 3 0,0 4 1,-89-5-1,1 13 28,0 6 0,-173 23 0,-336 95-4185,499-67-33,8 14-2622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8.079"/>
    </inkml:context>
    <inkml:brush xml:id="br0">
      <inkml:brushProperty name="width" value="0.025" units="cm"/>
      <inkml:brushProperty name="height" value="0.025" units="cm"/>
    </inkml:brush>
  </inkml:definitions>
  <inkml:trace contextRef="#ctx0" brushRef="#br0">1 0 1185,'0'0'24290,"5"12"-23831,6 23-412,0 0-1,-3 1 1,7 49 0,-8-14-3609,-5-2-5128,-2-49 4174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0:22.317"/>
    </inkml:context>
    <inkml:brush xml:id="br0">
      <inkml:brushProperty name="width" value="0.025" units="cm"/>
      <inkml:brushProperty name="height" value="0.025" units="cm"/>
    </inkml:brush>
  </inkml:definitions>
  <inkml:trace contextRef="#ctx0" brushRef="#br0">4320 386 10250,'7'-8'4604,"7"-10"-4398,-13 17-130,1-1 0,-1 1 0,0-1 1,0 0-1,0 1 0,0-1 0,-1 0 1,1 0-1,0 1 0,-1-1 0,1 0 1,-1 0-1,1 0 0,-1 0 0,0 0 1,0 0-1,0 0 0,0 0 0,0 0 1,-1 1-1,1-1 0,0 0 0,-1 0 1,0 0-1,1 0 0,-1 1 0,0-1 1,0 0-1,0 0 0,0 1 0,0-1 1,0 1-1,0-1 0,-1 1 0,1 0 1,-1-1-1,1 1 0,-1 0 0,1 0 0,-4-2 1,-7-6 148,-1 1-1,0 0 1,-26-10 0,35 16-289,-83-38 348,-3 5 1,-175-46 0,99 50 209,-294-15 1,-173 36-85,488 11-37,-131-4-96,-369 10 444,505 6-721,1 6 0,0 5 0,2 7 0,2 6 0,0 6 0,-218 102 0,322-131-27,1 2-1,0 1 0,1 1 1,1 2-1,1 1 1,-28 28-1,47-41 14,1 1 0,0 0 0,0 0 0,1 0 0,0 1 0,0 0 0,1 0 0,1 1 0,-6 17 0,8-19 9,1 0 0,0-1 0,0 1-1,1 0 1,0 0 0,0-1 0,1 1 0,0 0-1,1-1 1,0 1 0,0-1 0,1 1 0,0-1 0,5 9-1,0-3-3,1 1 0,0-1 0,1-1 0,1 0 0,0 0 0,1-1 0,0-1 0,1 0 0,0 0 0,1-2 0,20 13 0,22 8 64,99 38 0,-108-49-73,70 30 26,400 156 14,-368-154-29,237 49 0,-33-39 52,407 18 0,-490-70-418,0-11-1,308-42 1,-145-20-593,-10-34 800,-368 81 182,-2-2 0,0-2-1,64-37 1,-98 47 117,-1 0 0,0-1 0,0-1 0,-2-1 1,0 0-1,0-1 0,-1-1 0,-1 0 0,-1-1 0,0-1 0,18-33 1,-25 38-68,-1 0 0,0 0 1,0 0-1,-2-1 0,0 0 1,0 1-1,-1-1 0,-1 0 1,0 0-1,-1 0 0,-1 0 1,0 0-1,-4-18 0,1 15-57,-2 0 0,0 0-1,0 0 1,-2 1 0,0 0 0,-1 0-1,-1 1 1,0 0 0,-16-17-1,-5 0-58,-1 2 0,-1 1 0,-2 1-1,-1 2 1,-1 1 0,-1 3 0,-63-29-1,-11 5-295,-2 4-1,-1 5 0,-2 6 0,-151-22 1,-110 11-1827,0 26-3508,171 12-1569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0:41.391"/>
    </inkml:context>
    <inkml:brush xml:id="br0">
      <inkml:brushProperty name="width" value="0.025" units="cm"/>
      <inkml:brushProperty name="height" value="0.025" units="cm"/>
    </inkml:brush>
  </inkml:definitions>
  <inkml:trace contextRef="#ctx0" brushRef="#br0">2684 311 5509,'0'0'1319,"-7"-9"-524,-10-13 103,-1 1 0,0 0-1,-2 2 1,-1 0 0,-35-25 0,24 27-647,-2 0 1,0 2-1,-1 2 1,-1 1 0,1 2-1,-52-9 1,-228-12-2653,187 23 2496,-29-2 115,-1 7-1,-264 29 1,302-9-195,1 5 0,1 5 0,1 6 1,-122 51-1,196-67-44,7-4 108,1 2 1,0 2-1,-53 33 0,80-44-80,0 0-1,1 0 1,-1 1-1,1-1 0,0 2 1,1-1-1,0 1 0,0 0 1,0 0-1,1 1 1,1-1-1,-1 1 0,1 0 1,1 1-1,0-1 1,0 1-1,1-1 0,0 1 1,-1 10-1,3-10-22,0-1 0,0 0-1,1 0 1,0 0 0,1 1 0,0-1-1,1-1 1,-1 1 0,2 0 0,-1-1 0,8 13-1,-3-8-12,1 1 0,1-1 0,0-1 0,1 0 0,24 21 0,5-3 18,0-2 1,2-1-1,58 26 1,3-6-10,2-3-1,2-6 1,194 44 0,346 23-889,-315-71 791,571-16 1,-814-21 294,-1-5 0,0-3 0,0-5 0,-1-3 0,164-59 0,-232 70-46,0 0 1,-1-2-1,0 0 1,0-1-1,-1-1 1,29-25-1,-41 33-68,0-2 0,-1 1 1,1 0-1,-1-1 0,0 0 0,0 0 0,-1 0 1,0-1-1,0 1 0,0-1 0,-1 0 0,0 0 0,0 1 1,-1-1-1,0-1 0,0 1 0,0 0 0,-1 0 1,0 0-1,-1 0 0,1 0 0,-2 0 0,-1-9 1,-1 5-67,0 1 1,-1 1 0,0-1 0,0 1 0,-1 0-1,-1 0 1,1 0 0,-1 1 0,-1 0 0,1 0-1,-1 1 1,-1 0 0,1 1 0,-1-1 0,-15-6-1,-2-2-328,-1 2 1,0 2-1,-1 0 0,-44-11 0,11 9-994,0 3 0,-80-3 0,-23 6-2766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7.149"/>
    </inkml:context>
    <inkml:brush xml:id="br0">
      <inkml:brushProperty name="width" value="0.025" units="cm"/>
      <inkml:brushProperty name="height" value="0.025" units="cm"/>
    </inkml:brush>
  </inkml:definitions>
  <inkml:trace contextRef="#ctx0" brushRef="#br0">1 1 16207,'0'0'10282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3.951"/>
    </inkml:context>
    <inkml:brush xml:id="br0">
      <inkml:brushProperty name="width" value="0.025" units="cm"/>
      <inkml:brushProperty name="height" value="0.025" units="cm"/>
    </inkml:brush>
  </inkml:definitions>
  <inkml:trace contextRef="#ctx0" brushRef="#br0">1 0 15310,'0'0'13928,"8"1"-13015,48 4 97,154 18-2180,-209-23 935,25 3-3884,-9-5-3843,-9-1-616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4.296"/>
    </inkml:context>
    <inkml:brush xml:id="br0">
      <inkml:brushProperty name="width" value="0.025" units="cm"/>
      <inkml:brushProperty name="height" value="0.025" units="cm"/>
    </inkml:brush>
  </inkml:definitions>
  <inkml:trace contextRef="#ctx0" brushRef="#br0">1 55 14830,'0'0'8712,"11"-7"-7132,5-1-1281,-1 1-1,1 1 0,1 0 1,-1 1-1,1 1 0,0 1 0,33-3 1,-42 5-208,4 0-84,0 1 0,0 0-1,0 1 1,0 0-1,20 5 1,-30-6 20,-1 1-1,1-1 1,-1 1-1,1 0 1,0-1-1,-1 1 1,1 0-1,-1 0 1,0 0-1,1 1 1,-1-1-1,0 0 1,0 0-1,1 1 1,-1-1-1,0 1 1,0-1-1,1 4 1,-2-3 73,1 1 1,-1 0 0,0-1 0,0 1 0,0 0 0,0-1-1,0 1 1,0 0 0,-1-1 0,1 1 0,-1-1-1,0 1 1,0 0 0,0-1 0,0 0 0,-3 4 0,-1 3 160,-1 0 0,-1-1 1,1 0-1,-1-1 0,-1 1 1,1-1-1,-14 9 0,11-9-568,1 1 0,0 0 0,1 0 0,-14 18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5.276"/>
    </inkml:context>
    <inkml:brush xml:id="br0">
      <inkml:brushProperty name="width" value="0.025" units="cm"/>
      <inkml:brushProperty name="height" value="0.025" units="cm"/>
    </inkml:brush>
  </inkml:definitions>
  <inkml:trace contextRef="#ctx0" brushRef="#br0">73 22 14830,'0'0'10362,"8"-4"-9375,4 0-784,1 1 0,-1 0 0,0 0 0,1 1 0,0 1 0,-1 0-1,1 1 1,0 0 0,0 1 0,15 3 0,-22-4-143,25 6 51,-25 2 120,-17 6 312,-32 15 539,-64 33 0,-9 6 165,161-69-7504,-14-10 1165,2-5-2649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5.670"/>
    </inkml:context>
    <inkml:brush xml:id="br0">
      <inkml:brushProperty name="width" value="0.025" units="cm"/>
      <inkml:brushProperty name="height" value="0.025" units="cm"/>
    </inkml:brush>
  </inkml:definitions>
  <inkml:trace contextRef="#ctx0" brushRef="#br0">198 1 11627,'0'0'10810,"-12"5"-10249,4-2-440,1-1-10,0 1-1,0 0 0,1 0 0,-1 1 1,1 0-1,0 0 0,0 1 1,0-1-1,0 1 0,-8 10 0,-3 7 907,1 1 0,-18 31-1,29-44-734,0 0-1,1 0 0,0 0 0,1 0 0,0 1 0,0-1 0,1 1 1,1 0-1,-1 11 0,2-21-268,0 1 0,0-1 0,1 1-1,-1-1 1,1 1 0,-1-1 0,1 1 0,-1-1 0,1 1 0,0-1 0,0 1 0,-1-1-1,1 0 1,0 0 0,0 1 0,1-1 0,-1 0 0,0 0 0,0 0 0,0 0-1,1 0 1,-1 0 0,0-1 0,1 1 0,2 1 0,1 0-3,0-1 0,-1 0 0,1 0 1,0 0-1,0 0 0,0-1 0,0 1 0,0-1 1,6-1-1,-6 0 31,0 1 1,0-1-1,-1 0 1,1-1-1,0 1 1,-1-1-1,1 0 0,-1 0 1,7-4-1,-9 5 10,-1 0 0,0 0 0,1 0 0,-1 0 0,1-1 0,-1 1 0,0 0 0,0-1 0,0 1 0,0-1 0,0 1 0,0-1-1,0 0 1,-1 1 0,1-1 0,0 0 0,-1 1 0,0-1 0,1 0 0,-1 0 0,0 0 0,0 1 0,0-1 0,0-2 0,0 2-40,-1 1 0,1 0 1,-1 0-1,0 0 0,0 0 1,1 0-1,-1 0 0,0 0 1,0 0-1,0 0 0,0 0 1,0 1-1,0-1 1,0 0-1,0 0 0,0 1 1,0-1-1,0 1 0,-1-1 1,1 1-1,0 0 0,0-1 1,0 1-1,-1 0 0,1 0 1,0 0-1,-3 0 1,-42-1 110,34 1-114,-17 5-352,28-5 305,0 1 1,0-1-1,0 0 1,0 1-1,0-1 1,0 1-1,0-1 1,0 1-1,0-1 1,0 1-1,1 0 1,-1-1-1,0 1 1,0 0-1,1 0 1,-1-1-1,1 1 1,-1 0-1,1 0 1,-1 0-1,1 0 1,-1 0-1,1 0 1,0 0-1,-1 1 1,1-1-95,1-1 1,-1 1-1,0-1 1,0 0 0,1 1-1,-1-1 1,0 1-1,1-1 1,-1 0-1,0 1 1,1-1 0,-1 0-1,1 1 1,-1-1-1,0 0 1,1 0-1,-1 1 1,1-1 0,-1 0-1,1 0 1,-1 0-1,1 0 1,-1 0-1,1 1 1,-1-1 0,1 0-1,-1 0 1,1 0-1,-1 0 1,2-1-1,20 1-2316,-19 0 1818,3 0-323,0-1 0,0 0 0,-1 0 0,1 0 0,0-1 0,-1 0 0,0 0 1,1 0-1,5-4 0,23-14-8298</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5.998"/>
    </inkml:context>
    <inkml:brush xml:id="br0">
      <inkml:brushProperty name="width" value="0.025" units="cm"/>
      <inkml:brushProperty name="height" value="0.025" units="cm"/>
    </inkml:brush>
  </inkml:definitions>
  <inkml:trace contextRef="#ctx0" brushRef="#br0">44 1 15439,'0'0'13500,"-2"6"-13313,-6 19-144,8-25-52,0 1 1,0 0-1,0-1 1,0 1-1,0 0 1,0-1-1,0 1 1,1 0 0,-1 0-1,0-1 1,0 1-1,1 0 1,-1-1-1,0 1 1,1-1-1,-1 1 1,1 0-1,-1-1 1,0 1-1,1-1 1,-1 1-1,1-1 1,0 1-1,-1-1 1,1 0-1,-1 1 1,1-1-1,1 1 1,21 8-582,-16-6 267,-1 0-27,5 1-81,0 1 0,-1 0 0,1 1 0,-1 0 0,10 9 0,-18-14 483,-1 0 0,0 1 0,1-1 1,-1 0-1,0 1 0,0-1 0,0 1 1,0-1-1,0 1 0,0-1 0,0 1 1,-1 0-1,1-1 0,0 1 0,-1 0 1,1 0-1,-1-1 0,0 1 1,0 0-1,0 0 0,0 0 0,0-1 1,0 1-1,0 0 0,0 0 0,-1 0 1,1-1-1,-1 1 0,1 0 0,-1 0 1,0-1-1,0 1 0,0-1 0,1 1 1,-2-1-1,1 1 0,0-1 0,0 1 1,0-1-1,-1 0 0,-2 2 0,-2 4 331,-1 0-1,0-1 1,0 0-1,-1 0 1,0 0-1,0-1 1,0-1-1,-1 1 1,1-1-1,-1-1 0,0 1 1,0-2-1,-18 4 1,25-6-458,1 0 0,0-1 0,0 1 0,0-1 0,0 1 0,-1-1 0,1 0 0,0 1 0,0-1 0,0 0 0,0 0-1,1 0 1,-1 0 0,0 0 0,0 0 0,0 0 0,1 0 0,-1 0 0,0 0 0,1 0 0,-1 0 0,1 0 0,-1 0 0,1-1 0,0 1 0,0 0 0,-1 0 0,1-1 0,0 1 0,0 0 0,0-3 0,0-51-4765,1 39 2744,-1-61-9339,3 42 3332</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6.340"/>
    </inkml:context>
    <inkml:brush xml:id="br0">
      <inkml:brushProperty name="width" value="0.025" units="cm"/>
      <inkml:brushProperty name="height" value="0.025" units="cm"/>
    </inkml:brush>
  </inkml:definitions>
  <inkml:trace contextRef="#ctx0" brushRef="#br0">20 83 5125,'-20'-55'5637,"28"53"-1345,2-3-1185,7 4-1121,2 0-320,6-2-481,3 3-352,1-2-449,-2 1-288,-2-1-448,-4-3-2723,-2-1-3556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6.824"/>
    </inkml:context>
    <inkml:brush xml:id="br0">
      <inkml:brushProperty name="width" value="0.025" units="cm"/>
      <inkml:brushProperty name="height" value="0.025" units="cm"/>
    </inkml:brush>
  </inkml:definitions>
  <inkml:trace contextRef="#ctx0" brushRef="#br0">1 38 16207,'0'0'8830,"4"0"-8600,-3 0-193,1 0 59,0 0 0,0 0 0,0 0-1,0 0 1,0 0 0,0-1 0,0 1-1,0-1 1,0 1 0,-1-1 0,1 0-1,0 1 1,0-1 0,-1 0 0,1 0 0,0 0-1,-1 0 1,1-1 0,-1 1 0,0 0-1,1-1 1,-1 1 0,0-1 0,0 1-1,0-1 1,0 0 0,0 1 0,0-1-1,0 0 1,-1 0 0,1 1 0,0-4-1,-1 5 375,8-1-342,-3 1 248,-3 16-143,4 88-109,-2-42-69,-2-1-1,-9 91 1,-5-103 1357,12-47-1373,0-1 0,0 0-1,-1 0 1,1 0 0,0 1 0,-1-1-1,1 0 1,0 0 0,-1 0 0,0 0 0,1 0-1,-1 0 1,0 0 0,1 0 0,-1 0-1,0 0 1,0 0 0,0 0 0,0 0 0,0 0-1,0-1 1,0 1 0,0 0 0,0-1-1,0 1 1,0-1 0,-1 1 0,1-1 0,0 0-1,0 0 1,0 1 0,-1-1 0,1 0-1,0 0 1,-3 0 0,3-2-39,-1 1 0,1-1 0,-1 1 0,1-1 0,-1 0 0,1 0 0,0 0 0,0 1 0,0-1 0,0 0 0,0-1 0,1 1 0,-1 0 0,0-4 0,-7-33 0,5 23 16,1-1 1,1 1-1,2-27 0,-1 37-39,1 1 0,0-1-1,0 0 1,0 1 0,1-1-1,0 1 1,0 0 0,0-1-1,1 1 1,-1 0-1,1 0 1,1 0 0,6-7-1,6-4-1387,22-25-7315,-20 19 1220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8.470"/>
    </inkml:context>
    <inkml:brush xml:id="br0">
      <inkml:brushProperty name="width" value="0.025" units="cm"/>
      <inkml:brushProperty name="height" value="0.025" units="cm"/>
    </inkml:brush>
  </inkml:definitions>
  <inkml:trace contextRef="#ctx0" brushRef="#br0">0 408 15375,'0'0'14557,"1"-12"-13329,-1 4-1142,0 0 1,1 0-1,0 0 0,0 1 1,1-1-1,0 0 0,1 1 1,0 0-1,0-1 0,0 1 0,7-9 1,200-280 463,-210 336-4010,-19 11-4211,4-25 854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7.542"/>
    </inkml:context>
    <inkml:brush xml:id="br0">
      <inkml:brushProperty name="width" value="0.025" units="cm"/>
      <inkml:brushProperty name="height" value="0.025" units="cm"/>
    </inkml:brush>
  </inkml:definitions>
  <inkml:trace contextRef="#ctx0" brushRef="#br0">1 419 12556,'0'0'7970,"11"-4"-6689,183-59 3400,193-55-1183,102 14-2902,46-13-1192,-494 108 1047,-27 6-2793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8.712"/>
    </inkml:context>
    <inkml:brush xml:id="br0">
      <inkml:brushProperty name="width" value="0.025" units="cm"/>
      <inkml:brushProperty name="height" value="0.025" units="cm"/>
    </inkml:brush>
  </inkml:definitions>
  <inkml:trace contextRef="#ctx0" brushRef="#br0">6 328 7527,'0'0'10010,"-1"9"-8249,-4 24 1,5-33-1684,0 1 0,0-1 0,0 0 0,0 1 1,0-1-1,0 1 0,0-1 0,0 0 0,1 1 0,-1-1 0,0 1 0,0-1 0,0 0 1,0 1-1,1-1 0,-1 0 0,0 1 0,0-1 0,1 0 0,-1 1 0,0-1 1,1 0-1,-1 0 0,0 1 0,1-1 0,-1 0 0,0 0 0,1 0 0,-1 0 0,0 1 1,1-1-1,-1 0 0,0 0 0,1 0 0,-1 0 0,1 0 0,-1 0 0,0 0 1,1 0-1,-1 0 0,1 0 0,-1 0 0,0 0 0,1 0 0,-1 0 0,1-1 1,-1 1-1,0 0 0,1 0 0,-1 0 0,0-1 0,1 1 0,-1 0 0,0 0 0,1-1 1,-1 1-1,0 0 0,0 0 0,1-1 0,7-7 451,0 0 0,-1 0 0,0-1 0,-1 0 0,9-14 0,4-6-25,160-246 302,-179 275-808,0-1 0,0 1 0,0 0 0,0 0-1,0-1 1,0 1 0,0 0 0,0 0 0,0-1-1,0 1 1,0 0 0,0 0 0,0-1 0,0 1 0,0 0-1,0 0 1,0 0 0,1-1 0,-1 1 0,0 0-1,0 0 1,0 0 0,0-1 0,1 1 0,-1 0 0,0 0-1,0 0 1,0 0 0,1 0 0,-1 0 0,0-1-1,0 1 1,1 0 0,-1 0 0,0 0 0,0 0-1,0 0 1,1 0 0,-1 0 0,0 0 0,0 0 0,1 0-1,-1 0 1,0 0 0,0 0 0,1 0 0,-1 0-1,0 0 1,0 0 0,1 1 0,-1-1 0,0 0 0,0 0-1,0 0 1,1 0 0,-1 0 0,0 1 0,0-1-1,0 0 1,0 0 0,1 0 0,-1 0 0,0 1 0,0-1-1,0 0 1,0 0 0,0 1 0,0-1 0,2 29-55,-10 39 19,-9-4-26,9-40-238,2 0 0,1 0-1,0 1 1,0 27 0,5-52 199,0 0 0,0 0 1,0 1-1,0-1 0,0 0 1,0 0-1,0 0 0,1 1 1,-1-1-1,0 0 0,0 0 1,0 0-1,0 1 0,1-1 0,-1 0 1,0 0-1,0 0 0,0 0 1,1 1-1,-1-1 0,0 0 1,0 0-1,1 0 0,-1 0 0,0 0 1,0 0-1,1 0 0,-1 0 1,0 0-1,0 0 0,1 0 1,-1 0-1,0 0 0,0 0 1,1 0-1,-1 0 0,0 0 0,1 0 1,-1 0-1,0 0 0,0 0 1,0-1-1,1 1 0,-1 0 1,0 0-1,0 0 0,1 0 0,-1-1 1,0 1-1,0 0 0,0 0 1,0 0-1,1-1 0,-1 1 1,0 0-1,0 0 0,0 0 1,0-1-1,17-22-4953,4-11-2503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9.038"/>
    </inkml:context>
    <inkml:brush xml:id="br0">
      <inkml:brushProperty name="width" value="0.025" units="cm"/>
      <inkml:brushProperty name="height" value="0.025" units="cm"/>
    </inkml:brush>
  </inkml:definitions>
  <inkml:trace contextRef="#ctx0" brushRef="#br0">83 1 17777,'-6'8'1778,"-4"6"-818,0-3-81,1 2 1,1-1-1,0 1 1,0 0 0,2 1-1,-1-1 1,-4 17-1,11-30-875,0 1-1,0-1 1,0 0-1,0 1 1,0-1-1,0 0 0,0 1 1,1-1-1,-1 1 1,0-1-1,0 0 1,0 1-1,0-1 0,0 0 1,1 1-1,-1-1 1,0 0-1,0 1 1,0-1-1,1 0 0,-1 0 1,0 1-1,0-1 1,1 0-1,-1 0 1,0 1-1,1-1 0,-1 0 1,0 0-1,1 0 1,-1 1-1,0-1 1,2 0-1,18 2 80,26-9 64,-39 5-99,-3 1-48,1 0 0,-1 0-1,1 1 1,-1 0-1,1-1 1,-1 2 0,1-1-1,-1 0 1,1 1-1,-1 0 1,1 0 0,-1 0-1,8 4 1,-9-3 5,-1-1-1,0 1 1,0 0-1,0 1 1,0-1 0,0 0-1,-1 0 1,1 1 0,-1-1-1,1 1 1,-1-1 0,0 1-1,0 0 1,0 0 0,0-1-1,-1 1 1,1 0 0,-1 0-1,0 0 1,1 0 0,-1 0-1,-1 4 1,1 1 193,0-1 1,-1 0-1,0 0 0,0 0 1,-1 1-1,0-1 1,0 0-1,-1-1 0,0 1 1,-5 9-1,6-13-145,0 1 1,0-1-1,-1 0 0,0 0 0,1 0 0,-1 0 1,0-1-1,0 1 0,-1-1 0,1 0 0,0 0 0,-1 0 1,1 0-1,-1-1 0,0 1 0,1-1 0,-1 0 0,0 0 1,0 0-1,-8 0 0,11-1-248,-1 0 0,1 0 0,-1 0 0,1 0 0,-1 0 0,1-1 1,0 1-1,-1 0 0,1-1 0,-1 1 0,1-1 0,0 0 0,-1 1 0,1-1 0,0 0 0,0 0 0,0 0 0,0 0 1,0 0-1,-2-2 0,-13-27-8823,4-5-4926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9.365"/>
    </inkml:context>
    <inkml:brush xml:id="br0">
      <inkml:brushProperty name="width" value="0.025" units="cm"/>
      <inkml:brushProperty name="height" value="0.025" units="cm"/>
    </inkml:brush>
  </inkml:definitions>
  <inkml:trace contextRef="#ctx0" brushRef="#br0">1 85 20371,'0'0'7591,"59"-10"-6213,-31-2-706,2-1-543,5 1-482,-2 0-2081,0-1-3139,-5 0-3940</inkml:trace>
  <inkml:trace contextRef="#ctx0" brushRef="#br0" timeOffset="1">354 91 18514,'0'0'9032,"64"-3"-10377,-37-8-2050,-2-3-2243,-2 1-4227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29.731"/>
    </inkml:context>
    <inkml:brush xml:id="br0">
      <inkml:brushProperty name="width" value="0.025" units="cm"/>
      <inkml:brushProperty name="height" value="0.025" units="cm"/>
    </inkml:brush>
  </inkml:definitions>
  <inkml:trace contextRef="#ctx0" brushRef="#br0">156 0 1569,'0'0'20697,"-10"3"-19378,4-1-1217,1 0-1,-1 0 1,1 0 0,0 1 0,-1 0-1,1 0 1,0 0 0,1 0-1,-1 1 1,1 0 0,-1 0-1,1 0 1,0 0 0,1 1 0,-1 0-1,1 0 1,0 0 0,-5 10-1,-1 2 443,1 1-1,0-1 1,2 2-1,0-1 1,1 1-1,0 0 1,2 0-1,0 1 1,0 29-1,3-47-530,0 0 1,1 0 0,-1 0-1,0-1 1,1 1-1,-1 0 1,1 0-1,-1 0 1,1 0-1,0 0 1,0 0-1,0-1 1,0 1-1,0 0 1,1-1-1,-1 1 1,0-1-1,1 1 1,-1-1-1,1 0 1,-1 1-1,4 1 1,-2-2 3,1 0 0,-1 1 0,1-1 1,0-1-1,-1 1 0,1 0 0,0-1 0,-1 0 0,1 0 1,0 0-1,6-1 0,-3 0 9,1 0 0,-1-1 0,0 0 0,0 0 0,0 0 0,0-1-1,-1 0 1,1-1 0,-1 1 0,0-1 0,0-1 0,7-5 0,-11 8-12,0 0 1,-1 1-1,1-1 0,-1 0 1,0 0-1,1 0 0,-1 0 0,0 0 1,0 0-1,-1-1 0,1 1 1,0 0-1,-1 0 0,1-1 1,-1 1-1,0 0 0,0-4 0,0 5-11,-1-1 0,1 1 0,-1 0 0,1 0 0,-1 0 0,0 0 0,0 0 0,1 0 0,-1 0 0,0 0 0,0 0 0,0 0 0,0 0 0,0 1 0,0-1 0,0 0 0,-1 1 0,1-1 0,0 1 0,0-1 0,0 1 0,-1-1 0,1 1 0,0 0 0,-1 0 0,1 0 0,0 0 0,0 0 0,-1 0-1,1 0 1,-2 0 0,-4 0-182,-29 0 118,35 0-55,0 0 0,0 0 0,0 0 0,0 0 0,0 0 0,0 0 0,0 0 0,0 1 1,1-1-1,-1 0 0,0 1 0,0-1 0,0 1 0,0-1 0,0 1 0,0-1 0,1 1 0,-1-1 1,0 1-1,0 0 0,1-1 0,-1 1 0,0 0 0,1 0 0,-1 0 0,1 0 0,-1 1 0,1-2-803,0 2-763,13-1-9911</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30.199"/>
    </inkml:context>
    <inkml:brush xml:id="br0">
      <inkml:brushProperty name="width" value="0.025" units="cm"/>
      <inkml:brushProperty name="height" value="0.025" units="cm"/>
    </inkml:brush>
  </inkml:definitions>
  <inkml:trace contextRef="#ctx0" brushRef="#br0">44 0 12075,'0'0'19437,"-2"6"-19298,-2 4-129,1 0-1,1 0 1,0 0 0,-2 19-1,5-29-15,0 1-1,0 0 1,-1-1 0,1 1-1,0-1 1,0 1-1,0-1 1,0 0-1,0 1 1,0-1 0,0 0-1,0 1 1,0-1-1,0 0 1,-1 0-1,1 0 1,0 0 0,0 0-1,0 0 1,0 0-1,0 0 1,0-1-1,0 1 1,0 0 0,0-1-1,1 0 1,34-6-45,-33 6 30,1 0-7,0 0 0,0 0 0,0 0 0,0 1 0,0-1 0,0 1 0,0 0 0,0 0 0,0 1-1,0-1 1,8 3 0,-10-3 17,-1 2-1,1-1 0,-1 0 1,1 0-1,-1 0 0,1 1 1,-1-1-1,0 1 0,0-1 0,0 1 1,0 0-1,0-1 0,0 1 1,0 0-1,0 0 0,0-1 0,-1 1 1,1 0-1,-1 0 0,0 0 1,1 0-1,-1 0 0,0 0 1,0 0-1,-1 3 0,1 3 94,0 0-1,-1 0 0,0 0 1,0-1-1,-1 1 1,0 0-1,0-1 0,-1 1 1,0-1-1,0 0 1,-8 13-1,8-16-37,0 0 1,0 0-1,0-1 1,0 1-1,0-1 1,-1 0-1,0 0 0,0 0 1,0 0-1,0-1 1,0 1-1,0-1 0,0 0 1,-1-1-1,1 1 1,-1-1-1,0 0 0,1 0 1,-1 0-1,0 0 1,-5-1-1,9 0-185,-1 0-1,0 0 1,0 0-1,0 0 1,0-1 0,1 1-1,-1-1 1,0 1-1,1-1 1,-1 0-1,0 0 1,1 0 0,-1 1-1,1-2 1,-1 1-1,1 0 1,-1 0 0,1 0-1,0-1 1,0 1-1,-1 0 1,1-1-1,0 1 1,0-1 0,0 0-1,1 1 1,-1-1-1,0 0 1,1 1 0,-1-4-1,-1-5-1586,0 0 1,1 0-1,0 0 0,2-15 0,-1 11-277,0-23-7983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30.544"/>
    </inkml:context>
    <inkml:brush xml:id="br0">
      <inkml:brushProperty name="width" value="0.025" units="cm"/>
      <inkml:brushProperty name="height" value="0.025" units="cm"/>
    </inkml:brush>
  </inkml:definitions>
  <inkml:trace contextRef="#ctx0" brushRef="#br0">0 96 10890</inkml:trace>
  <inkml:trace contextRef="#ctx0" brushRef="#br0" timeOffset="1">0 96 10890,'19'-60'8937,"-10"55"-5734,3 0-192,6-1-705,2-1-865,2 1-576,4 1-577,-2 3-288,1 2-1185,-5 0-2883,-5 2-3139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30.887"/>
    </inkml:context>
    <inkml:brush xml:id="br0">
      <inkml:brushProperty name="width" value="0.025" units="cm"/>
      <inkml:brushProperty name="height" value="0.025" units="cm"/>
    </inkml:brush>
  </inkml:definitions>
  <inkml:trace contextRef="#ctx0" brushRef="#br0">49 197 15439,'0'0'16783,"5"-11"-16291,100-168-439,-105 178-53,0 1 0,0 0 0,0-1 0,0 1 0,0 0 0,1-1 0,-1 1 0,0 0 0,0 0 0,0-1 0,0 1 0,1 0 0,-1 0 0,0-1 0,0 1 0,1 0 0,-1 0 0,0-1 0,0 1 0,1 0 0,-1 0 0,0 0 0,0 0 0,1 0 0,-1-1 0,0 1 0,1 0 0,-1 0 0,0 0 0,1 0 0,-1 0 0,0 0 0,1 0 0,-1 0 0,0 0 0,1 0 0,-1 0 0,0 0 0,1 0 0,-1 1 0,0-1 0,1 0 0,-1 0 0,0 0 0,0 0 0,1 1 0,-1-1 0,1 0 0,8 23 0,-1 36 0,-7-55 0,6 63 0,-2 0 0,-9 132 0,1-185 0,1-1 0,-2 0 0,0 0 0,0 0 0,-1 0 0,-1-1 0,-12 20 0,16-28 0,0 0 0,0-1 0,0 1 0,-1-1 0,1 1 0,-1-1 0,0 0 0,0 0 0,0 0 0,-1-1 0,1 1 0,-1-1 0,1 0 0,-1 0 0,0 0 0,0 0 0,1-1 0,-1 1 0,-1-1 0,1 0 0,0 0 0,0-1 0,0 1 0,0-1 0,-1 0 0,1 0 0,0 0 0,-7-2 0,8 1 0,0-1 0,1 0 0,-1 1 0,1-1 0,-1 0 0,1 0 0,-1-1 0,1 1 0,0 0 0,0-1 0,0 0 0,1 1 0,-1-1 0,0 0 0,1 0 0,0 0 0,0 0 0,0 0 0,0 0 0,0 0 0,1 0 0,-1 0 0,1-6 0,-2-7 0,1 0 0,1 0 0,1-20 0,1 28-273,-1 0 0,1 0 1,0 0-1,0 0 0,1 0 0,6-12 1,4-1-2174,0 0 1,24-27 0,-13 17-562,2-4-6329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31.261"/>
    </inkml:context>
    <inkml:brush xml:id="br0">
      <inkml:brushProperty name="width" value="0.025" units="cm"/>
      <inkml:brushProperty name="height" value="0.025" units="cm"/>
    </inkml:brush>
  </inkml:definitions>
  <inkml:trace contextRef="#ctx0" brushRef="#br0">1 0 6182,'0'0'24855,"26"5"-40421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2:48.105"/>
    </inkml:context>
    <inkml:brush xml:id="br0">
      <inkml:brushProperty name="width" value="0.025" units="cm"/>
      <inkml:brushProperty name="height" value="0.025" units="cm"/>
    </inkml:brush>
  </inkml:definitions>
  <inkml:trace contextRef="#ctx0" brushRef="#br0">1 280 10314,'0'0'3635,"2"-9"-3186,-1 4-361,1 1 0,0-1-1,0 1 1,0-1 0,1 1 0,0 0 0,0-1 0,0 1 0,0 1 0,1-1 0,-1 0 0,1 1 0,0 0 0,0 0 0,0 0 0,0 0 0,1 1 0,-1-1 0,1 1 0,9-3 0,222-78 1291,-159 60-1367,103-47 1,-174 67 4,24-10-138,-25 13 38,-16 10 51,-50 33 221,-1-3 1,-2-2-1,-2-3 1,-1-4-1,-122 41 1,188-72-227,16-4-81,98-50 177,-78 34-119,1 3 0,2 1 0,70-20 0,-96 35-70,-10 5 65,-21 14 63,-36 19 70,17-16 204,-59 23-1,80-38-56,0 0-1,0-1 1,-1-1-1,0 0 1,0-1 0,-22 0-1,40-3-214,-1 0-1,1 0 1,0 0 0,-1-1-1,1 1 1,0 0-1,0 0 1,-1 0 0,1 0-1,0 0 1,0 0-1,0-1 1,-1 1 0,1 0-1,0 0 1,0 0-1,0-1 1,-1 1 0,1 0-1,0 0 1,0-1 0,0 1-1,0 0 1,0 0-1,0-1 1,-1 1 0,1 0-1,0 0 1,0-1-1,0 1 1,0 0 0,0 0-1,0-1 1,0 1-1,0 0 1,0-1 0,0 1-1,0 0 1,0 0 0,1-1-1,-1 1 1,0 0-1,0 0 1,0-1 0,0 1-1,0 0 1,1-1-1,6-13-124,1 6 56,1 1 0,0 0 0,0 0 0,0 0 0,1 1 0,0 1-1,0 0 1,17-6 0,94-26-260,-92 29 308,66-19 272,-117 34-274,-1 1 0,2 1 0,-1 1-1,1 0 1,0 2 0,1 0 0,-20 17-1,9-7-1034,11-12-3324,4-6-3925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8.797"/>
    </inkml:context>
    <inkml:brush xml:id="br0">
      <inkml:brushProperty name="width" value="0.025" units="cm"/>
      <inkml:brushProperty name="height" value="0.025" units="cm"/>
    </inkml:brush>
  </inkml:definitions>
  <inkml:trace contextRef="#ctx0" brushRef="#br0">1 0 16592,'0'0'9865,"69"3"-8039,-41-3-609,-2 0-865,1 10-256,2 2-32,-5 0-96,1 2-1153,-6-2-1313,-1-3-513,-8-3-1089,-2-3-1057,-2-3-1633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3:11.227"/>
    </inkml:context>
    <inkml:brush xml:id="br0">
      <inkml:brushProperty name="width" value="0.025" units="cm"/>
      <inkml:brushProperty name="height" value="0.025" units="cm"/>
    </inkml:brush>
  </inkml:definitions>
  <inkml:trace contextRef="#ctx0" brushRef="#br0">2892 108 4004,'-296'-37'5079,"120"12"-2806,-214-3 0,206 34-2153,0 7 1,-224 46 0,-348 134 729,745-190-805,-209 74 544,187-63-308,1 1 0,0 1 0,1 3 0,-41 30 0,66-44-246,0 0 0,0 0 0,1 0 1,0 1-1,0 0 0,1 0 0,0 0 0,0 1 0,0-1 0,0 1 0,1 0 1,1 0-1,-3 8 0,4-10-35,0 0 0,0 0 0,1-1 0,0 1 0,0 0 0,0 0 0,0 0 0,1 0 0,0-1 0,0 1-1,0 0 1,1-1 0,0 1 0,0-1 0,0 1 0,0-1 0,0 0 0,1 0 0,0 0 0,0 0 0,5 5 0,8 7 24,1-2-1,1 0 0,0-1 1,1 0-1,0-2 1,41 19-1,130 38 59,-82-38-74,1-5 1,2-5-1,118 6 1,341-6-205,-411-17 144,369-6 69,-410-4 6,-2-6 0,171-39 0,-145 15 1286,-2-5 1,238-108 0,-353 137-1103,-1 0 0,-1-2 0,0 0 1,-1-2-1,0 0 0,36-40 0,-50 49-163,-1-1-1,0 1 0,-1-1 0,1-1 1,-2 1-1,0-1 0,0 0 1,0 0-1,-2-1 0,1 1 0,-1-1 1,-1 0-1,0 0 0,0 0 0,-1 0 1,0 0-1,-1 0 0,-1 0 1,0 0-1,-2-11 0,0 13-29,0 0 0,-1 0 0,0 1 0,-1-1 0,0 1 0,0 1 0,-1-1-1,0 1 1,0-1 0,0 2 0,-1-1 0,0 1 0,-1 0 0,0 0 0,1 1 0,-2 0 0,1 1 0,-10-4-1,-18-9 38,0 3 0,-74-20 0,3 12-1600,-186-16 0,159 24 296,58 1-1374,13-7-1585</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3:41.106"/>
    </inkml:context>
    <inkml:brush xml:id="br0">
      <inkml:brushProperty name="width" value="0.025" units="cm"/>
      <inkml:brushProperty name="height" value="0.025" units="cm"/>
    </inkml:brush>
  </inkml:definitions>
  <inkml:trace contextRef="#ctx0" brushRef="#br0">193 228 4805,'0'0'3982,"-8"1"-3742,-24 2 903,32-3-1094,-1 0 1,0 0-1,1 1 1,-1-1-1,1 1 1,-1-1 0,1 0-1,-1 1 1,1-1-1,-1 1 1,1-1-1,-1 1 1,1-1 0,0 1-1,-1 0 1,1-1-1,0 1 1,-1-1-1,1 1 1,0 0 0,0-1-1,0 1 1,-1 0-1,1-1 1,0 1-1,0 0 1,0-1 0,0 1-1,0 0 1,0-1-1,1 1 1,-1 1-1,4 19-29,7 5 171,2-1 1,1 0 0,1 0 0,29 36 0,-6-9-46,64 94 88,7-5 1,130 130 0,-218-249-237,373 372 58,26-31-302,232 112-312,-472-358 463,340 164 1,-419-239-166,177 49 0,115 1-1348,-351-82 1371,-17-5 369,0 0 0,0-1 0,0-2 0,1 0 1,-1-2-1,48-5 0,-62 3-88,-1-1-1,1 0 1,-1 0 0,0-1 0,0 0-1,0 0 1,-1-1 0,1-1 0,-1 0-1,0 0 1,-1-1 0,0 0 0,0 0-1,0-1 1,-1 0 0,0 0 0,0-1-1,8-15 1,-5 7 17,-1-1 0,-1 1 0,-1-2 0,0 1 0,-2-1 0,0 0-1,-1 0 1,-1 0 0,0-1 0,-2 1 0,0-1 0,-2 0 0,0 1 0,-1-1 0,0 1 0,-2 0 0,-1 0-1,0 0 1,-1 0 0,-1 1 0,-16-30 0,-9-4 33,-2 1 1,-2 2-1,-49-51 1,-141-127 308,85 90 17,-196-225 172,-13-13-166,246 273-305,-178-134 0,137 133 77,-4 6-1,-4 6 1,-4 7-1,-295-112 1,355 167-51,-1 4 1,-1 5-1,0 3 1,-1 5-1,-1 5 0,0 4 1,-142 13-1,178-3-119,-105 23-1,144-24-230,1 1-1,-1 2 0,1 1 0,0 0 0,1 2 0,-40 26 0,59-34 26,-1 0 0,1 1 0,0 0 0,0 0 0,0 0 0,1 0 0,0 1 0,0-1 0,0 1 0,1 0 0,-1 0 0,2 1 0,-4 7-1,-2 29-3184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3:48.934"/>
    </inkml:context>
    <inkml:brush xml:id="br0">
      <inkml:brushProperty name="width" value="0.025" units="cm"/>
      <inkml:brushProperty name="height" value="0.025" units="cm"/>
    </inkml:brush>
  </inkml:definitions>
  <inkml:trace contextRef="#ctx0" brushRef="#br0">1 367 14862,'0'-17'294,"0"0"-1,2 0 1,0 0 0,1 0-1,1 0 1,1 1-1,0-1 1,1 1 0,0 0-1,2 1 1,-1 0-1,2 0 1,0 1 0,1 0-1,1 0 1,0 1-1,16-15 1,-20 21-183,0 0 0,0 0 1,1 0-1,0 1 0,0 0 0,1 0 1,0 1-1,0 0 0,0 1 0,0 0 0,13-4 1,-21 8-113,-1 1 0,1-1 0,-1 0 0,1 0-1,0 0 1,-1 0 0,1 0 0,-1 0 0,1 1 0,-1-1 0,1 0 0,-1 0 0,1 1 0,-1-1 0,0 0 0,1 1 0,-1-1 0,1 1 0,-1-1 0,0 0 0,1 1 0,-1-1 0,0 1 0,0-1 0,1 1 0,-1-1 0,0 1 0,0-1 0,0 1 0,1-1 0,-1 1 0,0-1 0,0 1 0,0 0-1,0-1 1,0 1 0,0-1 0,0 1 0,0-1 0,-1 2 0,-2 25 225,-4-5-24,-2-1 1,0 1-1,-1-2 0,-1 1 0,-17 23 1,-4 9 193,13-20-204,-42 83 1425,55-103-1436,1 0 0,1 0-1,0 0 1,1 0 0,0 1 0,1-1 0,0 18-1,2-29-182,0 0 0,0 0-1,0-1 1,0 1 0,1 0-1,-1 0 1,1-1-1,-1 1 1,1 0 0,0-1-1,0 1 1,-1-1 0,1 1-1,0-1 1,0 1-1,1-1 1,-1 1 0,0-1-1,0 0 1,3 2-1,0 0-11,0-1-1,0 0 0,0-1 0,0 1 0,0-1 0,0 0 1,0 1-1,7-1 0,8 1 0,0-1 0,0-1-1,21-3 1,-36 3 36,27-4 96,43-12-1,29-3-2178,-91 18 583,0 0 1,1 1 0,19 3-1,-19 3-2848,-9 9-1618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3:49.290"/>
    </inkml:context>
    <inkml:brush xml:id="br0">
      <inkml:brushProperty name="width" value="0.025" units="cm"/>
      <inkml:brushProperty name="height" value="0.025" units="cm"/>
    </inkml:brush>
  </inkml:definitions>
  <inkml:trace contextRef="#ctx0" brushRef="#br0">1 65 13389,'0'0'3598,"8"2"-2632,-4-1-868,0-1 1,0 0 0,0 0-1,1 0 1,-1 0-1,0 0 1,0-1-1,0 0 1,0 0-1,0 0 1,0 0-1,4-2 1,2-2 20,0-1 1,-1 0 0,1-1-1,9-8 1,8-5 361,-44 33 1681,13-10-2052,1-1 0,-1 0 1,0 0-1,0 0 1,0-1-1,0 1 0,0-1 1,0 0-1,0 0 1,-1 0-1,1-1 0,0 1 1,-1-1-1,1 0 0,-7-1 1,-7 1 103,16 0-217,0 1-1,0 0 1,0-1 0,1 1-1,-1 0 1,0 0 0,0 0-1,1 1 1,-1-1 0,0 0-1,1 1 1,0-1 0,-1 1-1,1-1 1,0 1 0,-1 0-1,1-1 1,0 1 0,0 0-1,1 0 1,-1 0 0,0 0-1,1 0 1,-1 0 0,0 4-1,0-2-89,-1 1 0,1 0 0,1 0-1,-1 0 1,0 0 0,1 0-1,0 0 1,1 0 0,1 10 0,5-9-3191,7-6-3704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18.924"/>
    </inkml:context>
    <inkml:brush xml:id="br0">
      <inkml:brushProperty name="width" value="0.025" units="cm"/>
      <inkml:brushProperty name="height" value="0.025" units="cm"/>
    </inkml:brush>
  </inkml:definitions>
  <inkml:trace contextRef="#ctx0" brushRef="#br0">334 178 5926,'-8'-10'1014,"-17"-19"-255,-43-47 1023,60 68-1209,0 1 1,0-1-1,-1 2 1,0-1-1,0 1 1,-17-9-1,23 14-426,1 0 0,-1 0 0,1 1 0,-1-1 0,1 0 0,-1 1-1,1 0 1,-1 0 0,0 0 0,1 0 0,-1 0 0,1 0-1,-1 1 1,0-1 0,1 1 0,-1-1 0,1 1 0,0 0 0,-5 3-1,3-2-82,0 1 0,1 0 0,-1 0 0,1 0 0,0 1 0,0-1-1,0 1 1,1 0 0,-1 0 0,-2 6 0,-3 9-55,0 0 0,2 1 1,-8 40-1,14-60 3,-11 63 108,3 0 0,2 0 1,4 1-1,2 0 0,13 99 0,-3-114-72,1 0 0,3-1 1,1-1-1,3 0 0,2-1 0,2-1 1,52 79-1,-7-28-29,4-3 0,103 102 0,-22-45 21,266 203 0,201 89 94,-554-398-108,13 9 54,3-3-1,127 56 1,-154-83-73,1-3 1,1-3-1,0-1 0,1-4 1,74 8-1,-90-16-8,-6 1-35,1-2 0,-1-1-1,1-2 1,0-1 0,44-8-1,-72 7 16,-1 0-1,0-1 1,0 0 0,-1 0-1,1 0 1,0-1-1,-1 0 1,0 0-1,0-1 1,0 1-1,0-1 1,6-8-1,-4 3 28,-1 0 0,0-1 0,0 0-1,-1 0 1,0 0 0,6-21 0,0-8 57,-3 0 1,-1-1 0,4-57-1,-12 97-63,2-17-12,0-1-1,-1 1 0,-1-1 0,-1 1 1,-1-1-1,0 1 0,-1 0 0,-1 0 1,-1 0-1,-1 0 0,0 1 1,-11-20-1,-13-17 61,-2 1 0,-44-53 0,-88-91 454,1 1 48,-144-274 1455,76 105-1833,178 290-127,-3 2 0,-111-109-1,122 142-63,-1 1 1,-2 2-1,-2 2 1,-95-49-1,112 68 32,-1 1 0,0 1 0,-1 2 0,0 2 0,-1 1 0,0 2 0,-1 1 0,1 2 0,-40 1 1,64 4 11,0 0 1,0 1 0,-1 1 0,1 0-1,1 0 1,-1 1 0,0 1 0,1 0 0,0 1-1,0 0 1,1 0 0,0 1 0,0 1 0,0-1-1,-11 13 1,-10 14-8,1 0-1,-45 71 1,39-53 45,15-21-188,7-10 75,-1 0-1,-33 34 1,44-50-235,-1 0 1,0-1-1,-1 0 0,1 0 0,-1-1 1,0 1-1,0-1 0,0 0 1,0-1-1,0 1 0,0-1 1,-1-1-1,1 1 0,-1-1 0,-12 1 1,-19-3-6405,23-2 822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26.742"/>
    </inkml:context>
    <inkml:brush xml:id="br0">
      <inkml:brushProperty name="width" value="0.025" units="cm"/>
      <inkml:brushProperty name="height" value="0.025" units="cm"/>
    </inkml:brush>
  </inkml:definitions>
  <inkml:trace contextRef="#ctx0" brushRef="#br0">4467 351 4933,'-533'-109'9551,"-14"-2"-8949,111 50-572,-700-8-1,937 71 576,-207 31 0,297-17-463,1 4 0,2 6 0,-159 59 0,185-54 35,2 4 1,-85 52 0,137-70-166,0 0-1,0 1 1,2 2 0,1 0 0,0 2 0,1 0 0,2 2-1,0 0 1,-21 37 0,33-48-19,1 1 1,1 0 0,0 0-1,1 1 1,0 0-1,1 0 1,1 0-1,1 0 1,0 1-1,1-1 1,0 17-1,2-21 16,0 0 0,1-1 0,0 1 0,1 0 0,0-1 0,1 0 0,0 1 0,0-2 0,1 1 0,0 0 0,1-1 0,0 0 0,1 0 0,-1-1 0,2 1 0,10 9 0,9 3 38,1-1-1,1 0 1,1-3 0,0 0 0,1-2 0,1-1 0,45 13-1,21 1 117,123 18-1,349 13 70,7-51-117,-95-24 504,-1-22 1,787-164-1,-799 85 659,-365 85-772,-2-6 1,136-68-1,-200 85-242,-1-1-1,48-36 1,-75 51-206,-1-1 1,-1 0-1,1 0 0,-1-1 0,0 0 1,-1 0-1,0 0 0,-1-1 1,0-1-1,0 1 0,-1-1 0,0 1 1,4-18-1,-8 22-31,0 1 0,-1 0-1,1 0 1,-1-1 0,0 1 0,-1 0 0,1 0 0,-1-1-1,0 1 1,0 0 0,-1 0 0,0 0 0,0 0-1,-4-7 1,1 3-13,0 1-1,-1 1 1,0-1-1,-1 1 1,0 0-1,0 0 1,-12-8 0,-7-2-25,-1 0 1,0 2 0,-2 1-1,-32-11 1,-26-5 21,-2 3-1,-164-27 1,-194 4-22,-266 26-1675,2 36-6472,482-7-2086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7.601"/>
    </inkml:context>
    <inkml:brush xml:id="br0">
      <inkml:brushProperty name="width" value="0.025" units="cm"/>
      <inkml:brushProperty name="height" value="0.025" units="cm"/>
    </inkml:brush>
  </inkml:definitions>
  <inkml:trace contextRef="#ctx0" brushRef="#br0">0 1 16624,'0'0'6246,"8"69"-6150,-8-28 192,0 9 353,0 1-161,0 2-352,4-1-96,2-5-320,2-3-897,-2-9-1282,-6-7-1216,0-11-2755</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8.054"/>
    </inkml:context>
    <inkml:brush xml:id="br0">
      <inkml:brushProperty name="width" value="0.025" units="cm"/>
      <inkml:brushProperty name="height" value="0.025" units="cm"/>
    </inkml:brush>
  </inkml:definitions>
  <inkml:trace contextRef="#ctx0" brushRef="#br0">0 155 16752,'7'-9'1046,"4"-4"-617,0 2 0,0-1 0,1 1 0,0 1-1,1 0 1,0 1 0,1 1 0,0 0 0,0 0 0,1 1 0,22-6-1,-18 7-270,0 0 0,0 2 0,1 0-1,0 2 1,0 0 0,0 1 0,0 1 0,25 3-1,-43-3-164,1 0-1,-1 0 0,1 1 0,-1-1 0,1 1 0,-1 0 1,0 0-1,1-1 0,-1 1 0,0 1 0,0-1 0,0 0 0,0 1 1,0-1-1,0 1 0,0-1 0,0 1 0,0 0 0,-1 0 1,1 0-1,-1 0 0,1 0 0,-1 0 0,0 0 0,0 0 1,0 1-1,0-1 0,0 0 0,-1 1 0,1-1 0,-1 1 1,1-1-1,-1 1 0,0-1 0,0 1 0,0-1 0,0 1 1,-1-1-1,1 0 0,0 1 0,-2 4 0,-2 5 194,0 0 0,-1 0 0,0 0-1,-1 0 1,0-1 0,-12 16 0,-20 17 703,30-36-668,0 0 1,1 0-1,0 0 1,1 1-1,-1 0 1,-6 16 0,61-23-895,-27-2 96,-6-1 241,0 1 1,1 0-1,-1 2 1,0-1-1,25 8 1,-36-8 313,0 1 1,0-1-1,-1 1 1,1 0-1,0 0 1,-1 1-1,0-1 1,0 1-1,0-1 1,0 1-1,0 0 1,0 0-1,-1 1 1,1-1-1,-1 0 1,0 1-1,0 0 1,0-1-1,0 1 1,-1 0-1,0 0 1,1 0-1,-2 0 1,1 0-1,0 0 0,0 6 1,-1 0 212,0 0 0,-1 0 1,0 0-1,-1 0 0,0-1 0,0 1 0,-1 0 1,0-1-1,-1 1 0,0-1 0,0 0 0,-1 0 1,0-1-1,-1 1 0,1-1 0,-2 0 0,1-1 0,-1 1 1,0-1-1,-1-1 0,0 0 0,-11 8 0,4-4 151,1-1-1,-2 0 1,1-1-1,-1-1 0,0 0 1,-1-1-1,1-1 0,-1-1 1,0 0-1,-1-1 0,1-1 1,-23 0-1,36-2-566,0-1-1,0 0 1,0 0 0,0-1 0,0 1-1,0-1 1,0 1 0,1-1-1,-1-1 1,1 1 0,0 0 0,-1-1-1,1 0 1,0 1 0,0-1 0,1 0-1,-1-1 1,1 1 0,-1 0-1,1-1 1,0 0 0,0 1 0,1-1-1,-1 0 1,1 0 0,0 0-1,0 0 1,0 0 0,-1-7 0,-1-14-6566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8.709"/>
    </inkml:context>
    <inkml:brush xml:id="br0">
      <inkml:brushProperty name="width" value="0.025" units="cm"/>
      <inkml:brushProperty name="height" value="0.025" units="cm"/>
    </inkml:brush>
  </inkml:definitions>
  <inkml:trace contextRef="#ctx0" brushRef="#br0">58 242 4484,'0'0'12279,"-8"-8"-10251,-3-6-1140,-4-6 277,-3 2 2889,33 17-226,33-19-2572,33-27-1482,-72 40 253,-1 0-1,1-1 1,11-14 0,-18 20-17,-1 1 1,0-1 0,1 1 0,-1-1-1,0 0 1,0 0 0,1 0-1,-2 0 1,1 0 0,0 0-1,0 0 1,-1 0 0,1 0-1,-1 0 1,1 0 0,-1 0-1,0 0 1,0-1 0,0 1-1,0 0 1,0 0 0,-1 0-1,1 0 1,0 0 0,-1-1-1,0 1 1,-1-2 0,1 2-10,0 1-1,-1 0 1,1 0-1,-1 0 1,1 0 0,-1 1-1,1-1 1,-1 0 0,1 0-1,-1 1 1,0-1 0,1 1-1,-1 0 1,0-1 0,1 1-1,-1 0 1,0 0-1,0 0 1,1 0 0,-1 1-1,0-1 1,1 0 0,-1 1-1,0-1 1,1 1 0,-1-1-1,0 1 1,-1 1 0,-4 1-6,0 0 0,1 0 0,0 1 0,0 0 0,-10 8 0,3 0 22,0 2 0,1-1-1,1 2 1,0 0 0,-10 20-1,16-27-11,1-1 0,1 0 0,0 1 1,0 0-1,0-1 0,1 1 0,0 0 0,0 0 0,1 1 0,0-1 0,1 0 0,0 0 0,0 1 0,2 8 0,-2-16-17,1 1 0,0-1 0,0 1-1,0-1 1,0 0 0,0 1 0,0-1 0,0 0-1,1 0 1,-1 0 0,0 0 0,1 0-1,-1 0 1,1 0 0,-1 0 0,1-1-1,-1 1 1,1 0 0,-1-1 0,1 1 0,0-1-1,-1 0 1,1 0 0,0 1 0,-1-1-1,3 0 1,51-2-1545,-48 2 1128,3-2-400,0 0 1,0 0 0,0-1 0,0 0 0,0 0 0,0-1 0,-1-1 0,10-5 0,36-31-7244,-25 10 807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9.057"/>
    </inkml:context>
    <inkml:brush xml:id="br0">
      <inkml:brushProperty name="width" value="0.025" units="cm"/>
      <inkml:brushProperty name="height" value="0.025" units="cm"/>
    </inkml:brush>
  </inkml:definitions>
  <inkml:trace contextRef="#ctx0" brushRef="#br0">59 82 13549,'0'0'6272,"-8"3"-5316,-27 9-198,34-11-746,0-1-1,0 0 1,1 1-1,-1-1 1,0 1 0,0-1-1,0 1 1,1-1-1,-1 1 1,0 0-1,0-1 1,1 1 0,-1 0-1,1 0 1,-1 0-1,1-1 1,-1 1-1,1 0 1,-1 0 0,1 0-1,0 0 1,-1 0-1,1 0 1,0 0-1,0 0 1,0 0 0,0 0-1,0 0 1,0-1-1,0 1 1,0 0 0,0 0-1,0 0 1,1 0-1,-1 0 1,0 0-1,1 1 1,16 24-52,29 3 110,-36-24-121,0 1 1,0 0-1,-1 0 0,0 1 0,-1 0 0,10 10 0,-16-15 90,0 0-1,0 1 1,-1 0-1,1-1 1,-1 1-1,0 0 0,0 0 1,0-1-1,0 1 1,0 0-1,-1 0 1,1 0-1,-1 0 0,0 0 1,0 0-1,0 0 1,0 1-1,-1-1 1,1 0-1,-1 0 0,1-1 1,-1 1-1,0 0 1,0 0-1,-1 0 1,1 0-1,-4 4 1,2-1 294,-1-1 0,-1 1 0,1-1 1,-1 0-1,0-1 0,0 1 0,0-1 1,-10 6-1,12-8-165,0 0 0,1 0 0,-1 0 0,0-1-1,0 1 1,-1-1 0,1 0 0,0 0 0,0 0 0,0-1 0,-1 1 0,1-1 0,0 1 0,-1-1 0,1 0 0,0-1 0,-1 1 0,1 0 0,-6-3 0,8 3-167,-1-1 0,1 0 0,0 0 0,0 0 0,0 0 0,0-1 0,1 1 0,-1 0 0,0 0 0,0 0 0,1-1 0,-1 1 0,0-1 0,1 1 0,0 0 0,-1-1 0,1 1 0,0-1 1,0 1-1,-1-3 0,1-35-814,1 27 365,1-18-1525,2 0 0,1 0-1,2 0 1,14-42 0,-7 26-1075,5-20-1890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9.156"/>
    </inkml:context>
    <inkml:brush xml:id="br0">
      <inkml:brushProperty name="width" value="0.025" units="cm"/>
      <inkml:brushProperty name="height" value="0.025" units="cm"/>
    </inkml:brush>
  </inkml:definitions>
  <inkml:trace contextRef="#ctx0" brushRef="#br0">111 1 16367,'0'0'2488,"-9"0"21,5 1-2340,-1 0-1,0 0 1,0 1-1,1-1 1,-1 1-1,0 0 1,1 0 0,0 1-1,0-1 1,-1 1-1,1 0 1,1 0-1,-1 0 1,0 1-1,1-1 1,0 1-1,0 0 1,0 0-1,0 0 1,1 0 0,-1 0-1,1 1 1,0-1-1,0 1 1,1-1-1,-1 1 1,0 7-1,0-4-83,1 0 0,0 0 0,0 1 0,1-1-1,0 0 1,0 1 0,1-1 0,3 14 0,-3-20-56,-1 0 0,1-1 0,-1 1 0,1 0 1,0-1-1,0 1 0,0-1 0,0 1 0,0-1 0,0 1 1,0-1-1,0 1 0,1-1 0,-1 0 0,0 0 0,1 0 1,-1 0-1,3 2 0,-2-3 49,1 1 0,-1-1 0,0 0 0,0 0 0,0 0 0,0 0 0,0 0 0,1 0 0,-1-1 0,0 1 0,0-1 0,0 1 0,0-1 0,0 0 0,0 0 0,0 0 0,0 0 0,0 0 0,3-3 0,-1 0 88,1 0 0,-1 0 0,0 0 0,0 0 0,0-1 0,-1 0 0,0 0 0,0 0 0,0 0 0,0 0 0,-1 0 0,0-1 0,0 1 0,0-1 0,-1 0 0,0 0 0,0 1 0,0-1 0,-1 0 0,0-9 0,0 14-162,0 0 0,0 0 1,0 0-1,-1 0 1,1 0-1,0 0 0,0 1 1,-1-1-1,1 0 0,0 0 1,-1 0-1,1 0 1,-1 0-1,1 0 0,-1 1 1,0-1-1,1 0 0,-1 1 1,0-1-1,1 0 1,-1 1-1,0-1 0,0 1 1,0-1-1,1 1 0,-1-1 1,0 1-1,0-1 1,0 1-1,0 0 0,-1-1 1,0 1-116,0 0 1,-1 0-1,1 1 1,0-1-1,0 0 1,0 1-1,0-1 1,0 1 0,0-1-1,1 1 1,-1 0-1,0 0 1,-3 2-1,4-3-115,0 1 1,0-1-1,0 1 0,1 0 0,-1-1 0,0 1 0,0 0 0,0 0 0,1-1 0,-1 1 0,0 0 1,1 0-1,-1 0 0,1 0 0,-1 0 0,1 0 0,-1 0 0,1 0 0,0 0 0,-1 0 1,1 2-1,1-2-136,-1 0 0,1 0 0,-1 0 0,1 0 1,0 0-1,0 0 0,-1 0 0,1 0 1,0-1-1,0 1 0,0 0 0,0-1 0,0 1 1,0-1-1,0 1 0,0-1 0,0 1 0,0-1 1,1 0-1,-1 1 0,0-1 0,0 0 0,0 0 1,0 0-1,0 0 0,1 0 0,1 0 0,14 0-6353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9.400"/>
    </inkml:context>
    <inkml:brush xml:id="br0">
      <inkml:brushProperty name="width" value="0.025" units="cm"/>
      <inkml:brushProperty name="height" value="0.025" units="cm"/>
    </inkml:brush>
  </inkml:definitions>
  <inkml:trace contextRef="#ctx0" brushRef="#br0">1 1 8648,'0'0'11083,"5"13"-9519,15 43 901,20 95 1,5 20-1819,-10-75-449,-44-142-54,-8 7-632,-34-55-1,20 39 318,43 62-241,0-1 1,0-1-1,15 5 0,-27-10 362,18 6-2047,-1-1 1,30 5 0,8-4-5468,-25-5 1339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4:59.758"/>
    </inkml:context>
    <inkml:brush xml:id="br0">
      <inkml:brushProperty name="width" value="0.025" units="cm"/>
      <inkml:brushProperty name="height" value="0.025" units="cm"/>
    </inkml:brush>
  </inkml:definitions>
  <inkml:trace contextRef="#ctx0" brushRef="#br0">1 1 3331,'0'0'16709,"0"10"-15732,0 2-646,0-3-25,0-1 0,0 0 0,0 1 0,1-1-1,0 1 1,4 12 0,-3-19-285,-1 0-1,1-1 1,-1 1 0,1-1-1,0 1 1,0-1 0,0 1-1,0-1 1,0 0 0,0 0-1,0 0 1,0 0 0,0 0-1,0-1 1,1 1 0,-1 0-1,0-1 1,0 0 0,1 0 0,-1 0-1,0 0 1,1 0 0,-1 0-1,0 0 1,0-1 0,4 0-1,1 0-56,1 0 0,-1-1-1,1 0 1,-1-1 0,0 1-1,13-8 1,6-10-1269,11-9-2959,-14 21-5798,-16 8 1900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0.104"/>
    </inkml:context>
    <inkml:brush xml:id="br0">
      <inkml:brushProperty name="width" value="0.025" units="cm"/>
      <inkml:brushProperty name="height" value="0.025" units="cm"/>
    </inkml:brush>
  </inkml:definitions>
  <inkml:trace contextRef="#ctx0" brushRef="#br0">0 271 256,'0'0'5440,"8"-8"-1991,22-26-679,-18 11 628,-16 11-712,3 12-2626,1 0-1,-1 0 1,0 0-1,0 0 1,0 0 0,0 0-1,0 0 1,0 1 0,0-1-1,0 0 1,0 0-1,0 1 1,1-1 0,-1 1-1,0-1 1,0 1 0,0-1-1,1 1 1,-1-1-1,0 1 1,0 0 0,1-1-1,-1 1 1,1 0-1,-1-1 1,1 1 0,-1 0-1,1 0 1,-1 0 0,1 0-1,-1 1 1,-2 3 222,0 0 0,1 0 1,-1 0-1,1 0 0,0 0 0,1 1 0,-1-1 1,1 1-1,0-1 0,1 1 0,-1-1 1,1 1-1,0-1 0,2 11 0,-2-15-250,1 0 1,0 0-1,0 0 0,0 0 0,0 0 0,0 0 1,0 0-1,0-1 0,0 1 0,0 0 0,0-1 0,0 1 1,0-1-1,0 1 0,1-1 0,-1 0 0,0 0 1,0 1-1,1-1 0,-1 0 0,0 0 0,0 0 1,1 0-1,-1 0 0,0 0 0,0-1 0,3 0 1,35-10 613,-25 1-607,0-1-1,-1-1 1,-1 0-1,0-1 1,-1 0-1,0-1 1,-1 0-1,0 0 1,-1-1-1,-1-1 1,0 1-1,-1-1 1,-1-1-1,-1 1 1,0-1-1,-1 0 1,-1 0-1,2-21 1,-9 36-1026,-3 10 755,-4 12 303,6-6 194,1 0 1,0-1-1,1 1 0,1 1 1,0-1-1,0 24 1,2-34-202,0 0 1,0 0 0,0-1 0,1 1-1,-1 0 1,1 0 0,0-1 0,0 1 0,0 0-1,1-1 1,-1 1 0,1-1 0,0 1-1,0-1 1,0 0 0,0 0 0,1 0 0,-1 0-1,1 0 1,0-1 0,-1 1 0,1-1-1,0 0 1,1 0 0,-1 0 0,0 0 0,1 0-1,-1-1 1,5 2 0,29 3 135,-22-5-8119,-22-1 18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0.633"/>
    </inkml:context>
    <inkml:brush xml:id="br0">
      <inkml:brushProperty name="width" value="0.025" units="cm"/>
      <inkml:brushProperty name="height" value="0.025" units="cm"/>
    </inkml:brush>
  </inkml:definitions>
  <inkml:trace contextRef="#ctx0" brushRef="#br0">80 1 11755,'0'0'13522,"-9"1"-12342,5-1-967,-1 0-99,1 0 1,-1 1-1,1-1 1,-1 1-1,0 0 1,1 1-1,0-1 0,-1 1 1,1-1-1,0 1 1,0 1-1,0-1 1,-5 4-1,9-6-167,60 5-2088,-52-5 1995,0 0 0,-1 0 0,1 1 0,0 0 0,-1 0-1,9 3 1,-13-3 137,0 1 0,0-1-1,0 1 1,0 0 0,0 0-1,0 0 1,-1 0 0,1 1-1,-1-1 1,1 1 0,-1-1-1,0 1 1,0 0 0,0 0-1,0 0 1,-1 0 0,3 6 0,-2-5 125,0 1 1,-1-1 0,0 1 0,1-1 0,-2 1 0,1 0 0,0-1-1,-1 1 1,0 0 0,0 0 0,0-1 0,-1 1 0,0 0 0,0 0 0,0-1-1,0 1 1,-1-1 0,1 1 0,-1-1 0,0 0 0,-1 0 0,1 0-1,-1 0 1,0 0 0,0 0 0,0-1 0,0 1 0,-1-1 0,1 0-1,-1 0 1,0 0 0,0 0 0,0-1 0,0 0 0,0 0 0,-1 0 0,1 0-1,-1 0 1,1-1 0,-1 0 0,0 0 0,1 0 0,-1-1 0,0 0-1,-6 0 1,9 0-184,1 0 0,0 0 0,-1-1 0,1 1 0,0 0 0,0-1 0,0 1 0,-1-1 0,1 1 0,0-1 0,0 0 0,0 1 0,0-1 0,0 0 0,0 0 0,0 0 0,0 0 0,1 0 0,-1 0 0,-1-1 0,-8-26-4772,7 3-1657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1.557"/>
    </inkml:context>
    <inkml:brush xml:id="br0">
      <inkml:brushProperty name="width" value="0.025" units="cm"/>
      <inkml:brushProperty name="height" value="0.025" units="cm"/>
    </inkml:brush>
  </inkml:definitions>
  <inkml:trace contextRef="#ctx0" brushRef="#br0">1 141 7399,'0'0'9315,"9"8"-7574,32 23-385,-39-30-1223,0 0 1,0 0 0,1 0 0,-1 0-1,0 0 1,0-1 0,0 1 0,1-1-1,-1 0 1,0 1 0,0-1 0,1 0-1,-1 0 1,0-1 0,1 1 0,-1 0-1,0-1 1,0 1 0,0-1 0,1 0-1,-1 0 1,0 0 0,0 0 0,0 0-1,0 0 1,0 0 0,-1-1 0,1 1-1,3-4 1,0 0 259,0-1 0,0 0 0,0 0 0,-1 0 0,0 0 0,6-13 0,-8 15-283,-1 1 0,1 0-1,-1 0 1,0-1 0,0 1-1,0-1 1,-1 1 0,1-1-1,-1 1 1,0-1 0,0 1-1,0-1 1,0 0 0,-1 1-1,1-1 1,-1 1-1,0-1 1,0 1 0,0 0-1,-1-1 1,1 1 0,-1 0-1,0 0 1,-3-4 0,3 4-106,-1 1 1,0-1 0,0 1 0,0 0-1,0 0 1,-1 0 0,1 0 0,0 1 0,-1-1-1,1 1 1,-1 0 0,0 0 0,1 0-1,-1 0 1,0 1 0,0 0 0,1 0-1,-1 0 1,0 0 0,0 0 0,0 1-1,-6 1 1,7-1-16,0 0-1,0 0 1,1 0 0,-1 1-1,0-1 1,1 1-1,-1 0 1,1-1 0,0 1-1,-1 0 1,1 0 0,0 1-1,0-1 1,0 0-1,1 1 1,-1-1 0,0 1-1,1 0 1,0-1-1,0 1 1,-2 5 0,0 1-15,1 0 0,0 0 0,0 0 0,1 0 0,0 16 0,1-24 21,0 0-1,0 0 0,0 0 0,0 0 0,0 0 0,0 0 1,0 0-1,0 0 0,1 0 0,-1 0 0,0-1 0,1 1 0,-1 0 1,1 0-1,-1 0 0,1 0 0,-1-1 0,1 1 0,0 0 0,-1 0 1,1-1-1,0 1 0,-1 0 0,1-1 0,0 1 0,0-1 0,0 1 1,0-1-1,0 1 0,2-1 5,0 1 1,0-1-1,0 0 0,-1 1 0,1-1 1,0 0-1,0-1 0,-1 1 1,1-1-1,3 0 0,6-2 38,-1-1-1,0 0 1,20-12-1,-22 11-18,41-22 11,-47 26-37,0 0-1,0 0 1,0 0 0,0 0 0,0 0-1,0 1 1,0 0 0,0-1-1,0 1 1,0 0 0,1 1 0,-1-1-1,0 0 1,0 1 0,4 1 0,-5-1 5,-1 0 0,1 1 1,-1-1-1,1 1 0,-1-1 1,0 1-1,1-1 0,-1 1 1,0 0-1,0 0 0,0-1 1,-1 1-1,1 0 0,0 0 1,-1 0-1,1 0 0,-1 0 1,1 0-1,-1 3 0,4 45 277,-4-39-163,0-9-76,0 0 0,0-1 0,0 1 1,0 0-1,0-1 0,0 1 1,1 0-1,-1-1 0,1 1 0,-1-1 1,1 1-1,-1 0 0,1-1 0,0 0 1,0 1-1,0-1 0,0 1 1,0-1-1,2 2 0,-2-3 20,0 0 0,0 0 0,0 0 0,0-1 1,0 1-1,0 0 0,0-1 0,0 1 0,0-1 0,0 1 0,0-1 0,0 0 0,-1 1 0,1-1 0,0 0 0,0 0 0,-1 1 1,1-1-1,0 0 0,-1 0 0,1 0 0,-1 0 0,1 0 0,-1 0 0,0 0 0,1 0 0,-1 0 0,0 0 0,0 0 1,1-2-1,2-5-22,0-1 0,-1 1 0,0-1 1,0 1-1,-1-1 0,0 0 0,-1 0 1,0 1-1,0-1 0,-1 0 0,0 0 1,-2-8-1,12 8-14083,0 3 8855,3-4-3501</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3.231"/>
    </inkml:context>
    <inkml:brush xml:id="br0">
      <inkml:brushProperty name="width" value="0.025" units="cm"/>
      <inkml:brushProperty name="height" value="0.025" units="cm"/>
    </inkml:brush>
  </inkml:definitions>
  <inkml:trace contextRef="#ctx0" brushRef="#br0">23 214 9129,'0'0'1687,"-3"-10"90,1-3-1122,-11-30 2283,13 74 174,-1-14-2647,-1 71 1710,0-25-52,8 73 1,-6-131-2098,1-1 1,0 1-1,0-1 1,0 0-1,1 1 0,-1-1 1,1 0-1,0 0 1,0 0-1,1 0 1,-1 0-1,1 0 1,0-1-1,0 1 1,0-1-1,0 0 0,1 0 1,-1 0-1,1-1 1,0 1-1,8 3 1,-9-4 24,0-1 0,1 0 0,-1 0 0,1 0 0,-1-1 0,1 1 0,-1-1 0,1 0 1,-1 0-1,1 0 0,0 0 0,-1-1 0,1 0 0,-1 1 0,1-1 0,-1 0 0,0-1 0,1 1 1,-1-1-1,0 1 0,0-1 0,0 0 0,0 0 0,0 0 0,0 0 0,-1-1 0,5-5 0,13-26 250,-12 22-407,-6 35-89,-2-13 145,0-5 68,0 0 1,0-1 0,0 1 0,1 0 0,-1 0-1,1 0 1,0-1 0,2 6 0,-2-9-80,0 1 1,0-1 0,0 0-1,0 0 1,0 0 0,1 0-1,-1 0 1,0 0 0,0 0-1,1 0 1,-1 0-1,1-1 1,-1 1 0,0 0-1,1-1 1,-1 1 0,1-1-1,0 0 1,-1 0 0,1 1-1,-1-1 1,1 0 0,-1 0-1,1-1 1,0 1 0,-1 0-1,1 0 1,-1-1-1,3 0 1,2-1-522,-1 1 1,1-1-1,-1-1 0,0 1 1,0-1-1,0 0 0,0 0 1,0 0-1,-1-1 0,0 1 1,8-9-1,42-53-9239,-43 49 6379,-2 6 1778,11-19-497,-11 8 14463,-30 40-5773,12-6-5570,1 1 0,-11 25-1,17-36-615,-6 27 802,12-20-870,12-16 45,-9 0-230,1-1 0,-1 0 0,-1-1-1,1 0 1,-1 0 0,-1 0-1,1 0 1,-1-1 0,7-17-1,17-29-767,-30 61 408,0 0 0,1-1 0,-1 1 0,1 0 0,0 0 0,2 8 0,-1 4 217,-1-10 84,-1-3-35,1 0 1,0 0 0,0 0-1,1 0 1,-1-1-1,1 1 1,2 5 0,-3-9 29,1 0-1,-1 0 1,1 0 0,0 0 0,-1 0 0,1 0 0,0-1 0,0 1 0,0 0 0,0-1 0,-1 1-1,1 0 1,0-1 0,0 1 0,0-1 0,0 1 0,0-1 0,0 0 0,1 1 0,-1-1 0,0 0-1,0 0 1,0 0 0,0 0 0,0 0 0,0 0 0,0 0 0,0 0 0,1 0 0,-1-1-1,0 1 1,0 0 0,0-1 0,0 1 0,0-1 0,0 1 0,1-2 0,3 0 160,0-1 0,0-1 0,0 1 0,-1-1 0,1 1 0,-1-1 0,0 0-1,0-1 1,0 1 0,-1-1 0,1 0 0,4-9 0,31-67 356,-38 77-528,8-18-204,-2 0 0,0 0 1,-2 0-1,0-1 0,-2 0 0,2-44 0,-5 67 170,0 0 0,0 0 1,0 1-1,0-1 0,-1 0 0,1 0 1,0 0-1,0 1 0,0-1 0,0 0 1,0 0-1,0 0 0,0 0 0,0 1 1,0-1-1,-1 0 0,1 0 0,0 0 0,0 0 1,0 0-1,0 0 0,-1 1 0,1-1 1,0 0-1,0 0 0,0 0 0,0 0 1,-1 0-1,1 0 0,0 0 0,0 0 1,0 0-1,-1 0 0,1 0 0,0 0 0,0 0 1,0 0-1,-1 0 0,1 0 0,0 0 1,0 0-1,0 0 0,-1 0 0,1 0 1,0 0-1,0 0 0,0-1 0,0 1 1,-1 0-1,1 0 0,0 0 0,0 0 0,0 0 1,0 0-1,0-1 0,-1 1 0,1 0 1,0 0-1,0 0 0,0 0 0,0-1 1,0 1-1,0 0 0,0 0 0,-11 15-83,4 6 126,0 0 0,1 1 0,2-1 1,0 1-1,1 0 0,1 0 0,1 1 0,3 26 0,-2-47-19,0 1 0,0-1 0,1 0 0,-1 0 0,1 1 1,0-1-1,-1 0 0,1 0 0,0 0 0,0 0 0,0 0 0,1 0 0,-1 0 0,0 0 0,1-1 0,-1 1 0,1 0 0,-1-1 0,1 1 0,0-1 0,0 0 0,0 1 0,0-1 0,0 0 1,0 0-1,0 0 0,0-1 0,0 1 0,0 0 0,1-1 0,-1 1 0,4-1 0,-1 0 48,-1 0 0,1 0 0,0 0 0,-1-1 0,1 0 0,-1 0 0,1 0 0,-1-1 0,1 1 0,-1-1 0,0 0 0,1 0 0,-1-1 0,-1 1 0,6-4 0,6-9 85,0 1-1,-1-2 1,-1 0-1,-1 0 1,0-2-1,-1 1 1,-1-1-1,14-34 0,-17 36-141,-1 0-1,-1 0 0,-1 0 0,0-1 0,-2 0 1,1 0-1,-2 1 0,0-1 0,-1 0 0,-1 0 1,-3-19-1,4 34-14,0 1 0,0 0-1,-1 0 1,1-1 0,0 1 0,0 0 0,-1 0-1,1-1 1,-1 1 0,1 0 0,-1 0 0,0 0 0,1 0-1,-1 0 1,0 0 0,0 0 0,0 0 0,1 0-1,-1 0 1,0 0 0,0 0 0,0 1 0,-1-1 0,1 0-1,0 1 1,0-1 0,0 1 0,0-1 0,-1 1 0,1 0-1,0-1 1,0 1 0,-1 0 0,0 0 0,0 0 3,0 1 1,1-1 0,-1 1 0,1 0 0,-1-1 0,1 1-1,-1 0 1,1 0 0,0 0 0,-1 0 0,1 0 0,0 0-1,0 1 1,-1-1 0,1 0 0,0 1 0,0-1 0,1 0-1,-1 1 1,0-1 0,0 1 0,1 0 0,-1-1 0,0 3 0,-4 26 27,1 0 1,2 1-1,0-1 1,2 0-1,6 44 1,-5-59 24,0 0-1,1 0 1,0-1 0,1 1 0,1-1 0,0 0-1,1 0 1,1 0 0,11 21 0,-16-35-12,-1 1 0,0 0 0,0-1 0,0 1 0,1-1 0,-1 1 0,0-1 0,1 1 1,-1-1-1,1 1 0,-1-1 0,0 0 0,1 1 0,-1-1 0,1 0 0,-1 1 0,1-1 0,-1 0 1,1 1-1,-1-1 0,1 0 0,-1 0 0,1 0 0,0 1 0,-1-1 0,1 0 0,-1 0 0,1 0 1,0 0-1,-1 0 0,1 0 0,-1 0 0,1 0 0,-1-1 0,1 1 0,0 0 0,0 0 0,7-23 817,-7-33 120,-1 47-961,-1 0 0,0 0 0,-1 1 0,0-1 0,0 1 0,0-1 0,-1 1 0,-1 0 0,-6-13 0,9 20-304,2 4 248,-1-1 1,1 0-1,0 0 1,0 0-1,-1 0 1,2 0-1,-1 0 1,0 0 0,0-1-1,1 1 1,-1 0-1,3 2 1,0-2 25,-1 0 1,1 0-1,0 0 1,0 0-1,1-1 1,-1 0-1,0 0 1,0 0-1,1 0 0,-1 0 1,0-1-1,1 0 1,-1 0-1,8-1 1,3-2-100,-1 0 0,1-1 0,14-6 1,-19 6-117,-1 0 0,1 1 1,-1 0-1,1 1 0,0 0 1,0 1-1,0 0 0,11 0 1,-5 3 228,-13-1 13,1 0-1,-1 0 0,1-1 0,-1 1 1,1-1-1,0 0 0,-1 0 0,1-1 1,-1 1-1,1-1 0,-1 1 0,1-1 1,-1 0-1,1-1 0,-1 1 0,0 0 1,0-1-1,0 0 0,0 0 0,0 0 1,0 0-1,3-3 0,45-44 15,-54 88-6,2-33 30,0 0 0,0-1-1,0 1 1,1 0 0,0 0 0,0 0 0,1-1-1,1 9 1,-2-13-26,1 1 0,0-1 0,0 0 0,0 1 0,0-1 0,0 0 0,0 0 0,0 1 0,1-1 0,-1 0 0,0 0 0,1 0 0,-1-1 0,1 1 0,-1 0-1,1 0 1,-1-1 0,1 1 0,-1-1 0,1 0 0,-1 1 0,1-1 0,0 0 0,-1 0 0,1 0 0,0 0 0,-1 0 0,1 0 0,-1 0 0,1-1 0,0 1 0,1-1 0,6-2 4,0 0 1,-1-1 0,0 0 0,0 0 0,0-1-1,0 0 1,-1-1 0,0 1 0,0-1-1,0-1 1,-1 1 0,8-11 0,8-5-658,-22 21 612,0 1 1,1 0-1,-1-1 0,0 1 0,0-1 0,0 1 1,1 0-1,-1-1 0,0 1 0,0 0 1,1-1-1,-1 1 0,0 0 0,1-1 0,-1 1 1,0 0-1,1 0 0,-1-1 0,0 1 0,1 0 1,-1 0-1,1 0 0,-1 0 0,1-1 0,-1 1 1,0 0-1,1 0 0,-1 0 0,1 0 0,-1 0 1,1 0-1,-1 0 0,0 0 0,1 0 0,-1 0 1,1 1-1,-1-1 0,1 0 0,-1 0 0,0 0 1,1 0-1,-1 1 0,0-1 0,1 0 1,-1 0-1,1 1 0,-1-1 0,0 0 0,0 1 1,1-1-1,-1 0 0,0 1 0,1-1 0,-1 0 1,0 1-1,0 0 0,4 34 22,-4-32 54,-1 1-1,1 0 1,1-1-1,-1 1 0,1 0 1,-1-1-1,1 1 1,0-1-1,2 6 0,-2-8-7,1 1-1,-1-1 0,1 1 1,0-1-1,-1 0 1,1 0-1,0 1 0,0-1 1,0-1-1,-1 1 0,1 0 1,0 0-1,0-1 1,0 1-1,0-1 0,1 1 1,-1-1-1,0 0 0,0 0 1,0 0-1,0 0 1,0 0-1,0-1 0,4 0 1,4-2 51,-1-1 1,1 0-1,-1 0 1,10-7 0,-13 7-153,1 1 0,-1-1 1,0 2-1,1-1 0,10-2 0,-16 7-2424</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3.591"/>
    </inkml:context>
    <inkml:brush xml:id="br0">
      <inkml:brushProperty name="width" value="0.025" units="cm"/>
      <inkml:brushProperty name="height" value="0.025" units="cm"/>
    </inkml:brush>
  </inkml:definitions>
  <inkml:trace contextRef="#ctx0" brushRef="#br0">87 130 19699,'-3'-1'152,"0"1"1,-1 0-1,1 0 1,0 0-1,0 0 1,-1 1-1,1-1 1,0 1-1,0 0 1,0 0-1,-1 0 1,1 0-1,0 1 1,1-1-1,-1 1 1,0 0-1,0 0 1,1 0-1,-1 0 1,1 0-1,-1 0 1,1 1-1,0-1 1,0 1-1,0 0 1,0-1-1,1 1 1,-1 0-1,1 0 1,0 0-1,0 0 1,0 0-1,0 1 1,0-1-1,0 0 1,1 0-1,0 1 1,0-1-1,0 0 1,0 1-1,0-1 1,1 0-1,0 5 1,0-7-132,-1 0 0,1 0-1,0 0 1,-1 1 0,1-1 0,0 0-1,0 0 1,0 0 0,0 0 0,0 0 0,0-1-1,0 1 1,0 0 0,0 0 0,1-1 0,-1 1-1,0 0 1,0-1 0,1 1 0,-1-1-1,0 0 1,1 1 0,-1-1 0,0 0 0,1 0-1,-1 0 1,0 0 0,1 0 0,-1 0 0,1 0-1,-1-1 1,2 1 0,3-1 101,0 0 1,0 0-1,0 0 1,0 0-1,0-1 0,7-3 1,8-9-132,0 0 0,0-2 0,-2-1-1,0 0 1,0-1 0,-2-1 0,-1-1 0,0 0 0,18-32 0,-23 29-220,-19 28-198,-23 35 240,25-29 283,1 0 0,1 1 0,0 0 0,0 0 0,1 0 0,1 0 0,-1 15 0,2-22-219,1 0-1,0 0 1,1 1 0,-1-1 0,1 0-1,0 0 1,0 0 0,4 9-1,-4-11-247,0-1-1,1 1 1,-1-1-1,1 1 1,0-1-1,0 0 1,-1 0-1,1 0 1,1 0-1,-1 0 1,0 0-1,0 0 1,1-1-1,-1 1 1,1-1-1,5 2 1,18 2-8459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4.323"/>
    </inkml:context>
    <inkml:brush xml:id="br0">
      <inkml:brushProperty name="width" value="0.025" units="cm"/>
      <inkml:brushProperty name="height" value="0.025" units="cm"/>
    </inkml:brush>
  </inkml:definitions>
  <inkml:trace contextRef="#ctx0" brushRef="#br0">46 17 12172,'0'0'10164,"-6"9"-8984,-1 4-789,0 0 0,1 1 0,-5 18 0,9-27-320,0-1-1,1 1 1,0-1 0,0 1-1,1-1 1,-1 1-1,1 0 1,0-1-1,0 1 1,0 0-1,1-1 1,-1 1-1,1 0 1,0-1 0,1 1-1,-1-1 1,4 8-1,-3-10-22,0 0 0,0-1 0,0 1 0,0 0 0,0-1 0,0 1 0,1-1-1,-1 0 1,0 0 0,1 0 0,-1 0 0,1 0 0,-1 0 0,1-1 0,-1 1 0,1-1 0,0 1 0,-1-1-1,1 0 1,0 0 0,-1-1 0,1 1 0,-1 0 0,1-1 0,-1 1 0,1-1 0,3-2 0,3 1 140,-1-2 1,0 1 0,0-1-1,-1 0 1,1 0 0,-1-1-1,8-6 1,-6 2-124,1 0 0,-1 0-1,-1-1 1,1 0 0,-2-1 0,0 0 0,0 0 0,-1 0-1,0-1 1,-1 0 0,0 0 0,-1-1 0,3-13-1,-14 57-573,1-10 476,1 0-1,1 1 1,1 0-1,1 0 1,2 42-1,0-63 55,0 1-1,0 0 0,0-1 1,0 1-1,0 0 0,0-1 1,1 1-1,-1 0 0,0-1 1,1 1-1,0-1 0,-1 1 1,1-1-1,0 1 0,0-1 1,0 1-1,0-1 0,0 0 1,0 1-1,0-1 0,0 0 1,0 0-1,1 0 0,-1 0 1,0 0-1,1 0 0,-1 0 1,1-1-1,-1 1 0,1 0 1,-1-1-1,1 1 0,0-1 0,-1 0 1,1 1-1,0-1 0,-1 0 1,1 0-1,0 0 0,-1 0 1,1 0-1,0-1 0,-1 1 1,4-1-1,0-1 147,0 0 1,-1 0-1,1 0 0,0-1 0,-1 0 1,1 0-1,-1 0 0,0 0 1,0-1-1,0 1 0,0-1 0,-1 0 1,5-6-1,-2-2-139,1 0 0,-1 0 0,-1-1 0,6-21 0,-9 28-30,0-1-1,-1 1 1,0-1 0,0 1-1,0-1 1,-1 0 0,0 1-1,-1-1 1,1 0 0,-1 1-1,-3-10 1,4 15-19,0 1 0,0-1 1,0 1-1,0 0 0,0-1 0,-1 1 1,1-1-1,0 1 0,0-1 0,-1 1 0,1 0 1,0-1-1,0 1 0,-1-1 0,1 1 0,-1 0 1,1-1-1,0 1 0,-1 0 0,1 0 1,-1-1-1,1 1 0,0 0 0,-1 0 0,1 0 1,-1-1-1,1 1 0,-1 0 0,1 0 0,-1 0 1,1 0-1,-1 0 0,1 0 0,-1 0 1,1 0-1,-1 0 0,1 0 0,-1 0 0,1 0 1,-1 1-1,1-1 0,0 0 0,-1 0 1,1 0-1,-1 1 0,1-1 0,-1 0 0,1 0 1,0 1-1,-1-1 0,1 0 0,0 1 0,-1 0 1,-1 0-118,1 1 1,0-1-1,-1 1 1,1-1-1,0 1 1,0-1-1,0 1 1,0 0-1,1-1 1,-1 1 0,0 0-1,0 3 1,1-4-117,0 0 0,0-1 0,0 1 0,0-1 0,0 1 0,0 0 0,0-1 0,0 1 0,1-1 0,-1 1 0,0-1 0,0 1 0,1-1 0,-1 1 0,0 0 0,1-1 0,-1 0 0,0 1 0,1-1 0,-1 1 0,1-1 0,-1 1 0,0-1 0,1 0 0,-1 1 0,1-1 0,0 0 1,-1 0-1,1 1 0,-1-1 0,1 0 0,-1 0 0,1 0 0,-1 0 0,1 0 0,0 0 0,-1 0 0,2 0 0,26-2-8211,-5-5-909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4.745"/>
    </inkml:context>
    <inkml:brush xml:id="br0">
      <inkml:brushProperty name="width" value="0.025" units="cm"/>
      <inkml:brushProperty name="height" value="0.025" units="cm"/>
    </inkml:brush>
  </inkml:definitions>
  <inkml:trace contextRef="#ctx0" brushRef="#br0">152 0 14862,'0'0'4287,"-11"3"-2782,0 1-1113,0 0 0,0 1 0,1 0 0,0 1 0,0 0 0,-18 14 0,24-17-236,0 0 0,0 1 1,1-1-1,-1 0 0,1 1 0,0 0 0,0 0 1,0 0-1,1 0 0,-1 0 0,1 0 1,0 1-1,0-1 0,1 1 0,-1 0 0,1-1 1,0 1-1,0 0 0,1 0 0,-1 0 0,1 0 1,1 9-1,0-12-138,0-1 0,0 0 1,1 1-1,-1-1 0,1 0 0,-1 0 0,1 0 1,-1 0-1,1 0 0,0-1 0,-1 1 0,1 0 1,0-1-1,0 1 0,-1-1 0,1 1 1,0-1-1,0 0 0,0 0 0,0 0 0,0 0 1,-1 0-1,4-1 0,47-2 335,-32-2-310,-1 0 0,0-1 0,25-11 0,-30 11-192,0 0 0,1 1 0,0 0 0,0 1 1,0 1-1,30-3 0,-44 6 132,0 0 0,0 0 0,0 0 1,0 0-1,0 0 0,0 0 0,0 1 0,0-1 1,1 0-1,-1 1 0,0-1 0,0 1 0,0-1 1,0 1-1,-1-1 0,1 1 0,0 0 0,0-1 1,0 1-1,0 0 0,-1 0 0,1-1 1,0 1-1,-1 0 0,1 0 0,0 0 0,-1 0 1,1 0-1,-1 0 0,1 1 0,1 35 431,-2-24 82,0-13 428,0-8 2373,0-16-2710,0 18-232,-6-104-1765,6 110 727,83 3-10768,-52-3 5632</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5.386"/>
    </inkml:context>
    <inkml:brush xml:id="br0">
      <inkml:brushProperty name="width" value="0.025" units="cm"/>
      <inkml:brushProperty name="height" value="0.025" units="cm"/>
    </inkml:brush>
  </inkml:definitions>
  <inkml:trace contextRef="#ctx0" brushRef="#br0">0 141 13901,'0'0'14494,"12"4"-14030,-6-1-402,-1-1 0,0-1 0,1 1 0,0-1 0,-1 1 0,1-2-1,0 1 1,-1-1 0,1 1 0,0-2 0,-1 1 0,1 0 0,0-1 0,-1 0-1,1-1 1,0 1 0,-1-1 0,0 0 0,1-1 0,-1 1 0,9-7 0,-8 5-8,0 0 0,0-1 0,0 1 1,-1-1-1,1-1 0,-1 1 1,0-1-1,-1 0 0,0 0 0,0 0 1,0 0-1,-1-1 0,1 0 0,-2 0 1,1 0-1,-1 0 0,2-9 1,-4 16-54,0-1 0,0 0 0,1 0 1,-1 1-1,0-1 0,0 0 1,-1 0-1,1 1 0,0-1 1,0 0-1,0 0 0,0 1 1,-1-1-1,1 0 0,0 1 1,-1-1-1,1 0 0,0 1 1,-1-1-1,1 1 0,-1-1 1,1 0-1,-1 1 0,1-1 0,-1 1 1,1 0-1,-1-1 0,0 1 1,0-1-1,-23 2-272,18 1 201,1 0-1,-1 1 0,1-1 1,0 1-1,0 0 0,-8 7 0,5-1 47,0 0 0,2 0 0,-1 1-1,1 0 1,0 0 0,1 0-1,0 1 1,1 0 0,0 0 0,-3 15-1,6-22 15,0 1-1,1-1 1,-1 1-1,1-1 0,0 1 1,1-1-1,-1 1 1,1-1-1,-1 1 0,1-1 1,0 0-1,4 8 1,-4-9-15,1 0-1,0-1 1,0 1 0,0-1 0,0 1-1,0-1 1,1 0 0,-1 0 0,1 0 0,-1 0-1,1-1 1,0 1 0,-1 0 0,1-1 0,0 0-1,0 0 1,0 0 0,0 0 0,0 0 0,4 0-1,7 1-261,0 0 1,1-1-1,24-1 0,3-8-2382,-39 7 2033,0 0 1,0-1 0,0 1-1,0-1 1,0 0 0,0 0 0,0 0-1,-1 0 1,4-4 0,5-11-6818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8:01.404"/>
    </inkml:context>
    <inkml:brush xml:id="br0">
      <inkml:brushProperty name="width" value="0.025" units="cm"/>
      <inkml:brushProperty name="height" value="0.025" units="cm"/>
    </inkml:brush>
  </inkml:definitions>
  <inkml:trace contextRef="#ctx0" brushRef="#br0">2360 111 11403,'-413'-84'2835,"313"71"-2937,-1 4 1,-117 4-1,169 9 95,0 2 0,0 2 0,-93 29 0,-136 65 25,163-55 169,2 6 1,-143 89 0,199-104-40,2 1 0,2 3 0,2 3 0,1 1 0,-84 105 1,122-136-112,1 0 1,1 1 0,0 0 0,-12 26 0,20-35-32,0-1 0,0 1-1,0 0 1,1-1 0,0 1 0,0 0 0,1 0-1,0-1 1,0 1 0,1 0 0,-1 0 0,1 0 0,1-1-1,0 1 1,-1-1 0,4 7 0,130 268 119,-63-140-122,-47-90 8,336 649-1405,-346-672 1356,2-1-1,0 0 1,2-2-1,1 0 1,1-1-1,1-1 1,1-1-1,1-1 1,1-1-1,1-1 1,0-2-1,1 0 1,48 20-1,316 98 522,-238-88-480,-33-9 4,2-6 1,1-6-1,1-4 1,180 6-1,-31-26-30,388-47 0,266-95-32,683-208 87,-565 122 16,-584 133-37,97-36 63,-15-49 1,-507 164-100,-1-3 0,-1 0 0,0-2 0,-1-2-1,-2-1 1,38-33 0,-59 45 51,0 0 0,0-1 1,-1-1-1,-1 1 0,1-1 0,-2-1 0,0 0 0,9-22 0,-13 25 58,0 0 0,-1 0 0,0 0 0,-1 0-1,0 0 1,0 0 0,-1-1 0,-1 1 0,1 0 0,-2 0 0,1-1-1,-1 1 1,-6-15 0,2 12-19,0-1 0,-1 1 0,-1 0 0,0 1-1,-1 0 1,0 0 0,-1 1 0,0 0 0,-1 1 0,0 0 0,-16-11-1,-16-9 65,-84-45 0,-22 1 513,-216-75-1,-173-15 206,-724-85-740,302 129-910,-5 39 986,-580 44 68,1343 47-604,2 8-1,0 9 0,-253 68 1,253-39-2130,5-2-1494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9.499"/>
    </inkml:context>
    <inkml:brush xml:id="br0">
      <inkml:brushProperty name="width" value="0.025" units="cm"/>
      <inkml:brushProperty name="height" value="0.025" units="cm"/>
    </inkml:brush>
  </inkml:definitions>
  <inkml:trace contextRef="#ctx0" brushRef="#br0">14 0 12011,'0'0'11739,"-1"9"-11162,-2 24-335,-7 133 749,10-147-841,1 1 0,1-1 1,0 0-1,2 0 0,0 0 1,10 29-1,0-27 101,-14-21-227,1 0 0,-1 0 0,1 0 0,-1-1 0,0 1 0,1 0 0,-1 0 0,1 0 0,-1 0 0,0-1 0,1 1 0,-1 0 0,0 0 0,1 0 0,-1-1 0,0 1 0,0 0 0,1-1 0,-1 1 0,0 0 0,0-1 0,1 1 0,-1 0 0,0-1 0,0 1 0,0 0 0,0-1 0,1 1 0,-1-1 0,0 1 0,0 0 0,0-1 0,0 0 0,8-53 1297,-7 42-1483,5-63 256,-4 39-223,2-1 0,11-51-1,-14 86 125,0 0 0,1-1 0,-1 1 0,0 0 0,1 0 0,-1 0 0,1 0 0,0 0-1,0 0 1,0 1 0,0-1 0,0 0 0,0 1 0,0-1 0,0 1 0,1 0 0,-1 0 0,0 0 0,1 0-1,-1 0 1,1 1 0,-1-1 0,1 1 0,0-1 0,-1 1 0,1 0 0,-1 0 0,1 0 0,0 1-1,-1-1 1,1 0 0,-1 1 0,1 0 0,-1 0 0,1-1 0,-1 1 0,0 1 0,1-1 0,-1 0 0,0 1-1,0-1 1,0 1 0,3 3 0,-4-4 23,0 0-1,0 1 1,0-1-1,-1 1 0,1-1 1,0 1-1,-1-1 1,0 1-1,1-1 1,-1 1-1,0-1 1,0 1-1,0 0 1,0-1-1,0 1 0,0-1 1,0 1-1,0 0 1,-1-1-1,1 1 1,-1-1-1,1 1 1,-1-1-1,1 1 1,-1-1-1,0 1 1,0-1-1,0 0 0,0 0 1,0 1-1,0-1 1,0 0-1,0 0 1,0 0-1,-3 1 1,-48 40 1346,47-39-1286,2-1-23,-3 3 40,0-1 0,-1 1 0,1-1 0,-1-1 0,0 1 0,0-1 0,0 0 0,-1-1 0,1 0 0,-10 2 0,17-4-154,-1-1 1,1 1-1,0 0 0,-1 0 0,1-1 1,0 1-1,0 0 0,-1 0 0,1-1 1,0 1-1,0 0 0,-1-1 0,1 1 1,0 0-1,0-1 0,0 1 1,-1 0-1,1-1 0,0 1 0,0 0 1,0-1-1,0 1 0,0-1 0,0 1 1,0 0-1,0-1 0,0 1 0,0-1 1,0 1-1,0 0 0,0-1 0,0 1 1,0 0-1,0-1 0,1 1 0,-1 0 1,0-1-1,0 1 0,0-1 0,1 1 1,-1-1-1,8-17-2497,35-31-8852,-15 19 992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5.716"/>
    </inkml:context>
    <inkml:brush xml:id="br0">
      <inkml:brushProperty name="width" value="0.025" units="cm"/>
      <inkml:brushProperty name="height" value="0.025" units="cm"/>
    </inkml:brush>
  </inkml:definitions>
  <inkml:trace contextRef="#ctx0" brushRef="#br0">1 36 18834,'0'0'7687,"63"-34"-7623,-15 32-32,10 2-1249,4 0-1345,1 0-1955,-2 1-2914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6.075"/>
    </inkml:context>
    <inkml:brush xml:id="br0">
      <inkml:brushProperty name="width" value="0.025" units="cm"/>
      <inkml:brushProperty name="height" value="0.025" units="cm"/>
    </inkml:brush>
  </inkml:definitions>
  <inkml:trace contextRef="#ctx0" brushRef="#br0">45 101 15887,'4'-9'1858,"-2"3"-1512,0 1 0,0 0 0,1 0-1,0 0 1,0 0 0,0 0 0,1 0 0,0 1 0,-1 0 0,2 0 0,-1 0 0,0 0 0,1 0 0,0 1 0,-1 0 0,1 0 0,1 0-1,-1 1 1,0 0 0,1 0 0,-1 0 0,1 0 0,-1 1 0,7-1 0,-5 1-263,0 1 1,-1-1-1,1 1 0,-1 1 0,1-1 1,-1 1-1,1 0 0,-1 1 1,1-1-1,-1 1 0,0 0 1,0 1-1,0 0 0,0 0 0,8 5 1,-11-5-85,-1-1 0,1 1 0,-1 0 1,0 0-1,0 0 0,0 0 0,0 0 0,0 1 1,-1-1-1,0 0 0,1 1 0,-1-1 0,-1 1 1,1 0-1,0-1 0,-1 1 0,0-1 0,1 1 1,-2 0-1,1-1 0,0 1 0,-1 0 0,1-1 1,-1 1-1,0-1 0,0 1 0,-1-1 0,1 1 0,-1-1 1,-2 4-1,-10 18 326,-1-1-1,-1 0 1,-2-2 0,0 1-1,-1-2 1,-35 30-1,20-18 518,-34 42 0,65-72-801,0 1 1,0-1 0,0 1 0,1 0 0,-1 0 0,1 0-1,0 1 1,1-1 0,-1 0 0,1 1 0,-2 6-1,3-10-43,1 0 1,-1 0-1,0-1 0,1 1 0,-1 0 0,1 0 0,-1-1 0,0 1 0,1 0 0,0-1 0,-1 1 0,1-1 0,-1 1 0,1-1 1,0 1-1,-1-1 0,1 1 0,0-1 0,0 1 0,-1-1 0,1 0 0,0 0 0,0 1 0,0-1 0,-1 0 0,1 0 0,0 0 0,0 0 1,0 0-1,0 0 0,-1 0 0,3 0 0,36-1 4,-31 0-15,11-1-605,0 0 1,0-2 0,0 0-1,30-12 1,31-17-6808,-31 10-1623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6.419"/>
    </inkml:context>
    <inkml:brush xml:id="br0">
      <inkml:brushProperty name="width" value="0.025" units="cm"/>
      <inkml:brushProperty name="height" value="0.025" units="cm"/>
    </inkml:brush>
  </inkml:definitions>
  <inkml:trace contextRef="#ctx0" brushRef="#br0">47 1 18866,'0'0'2754,"-29"61"706,18-32-866,5 1-1184,5-3-834,1-3-480,0 1-96,8-1-833,2 0-2242,0-4-2242,-2-9-4964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6.765"/>
    </inkml:context>
    <inkml:brush xml:id="br0">
      <inkml:brushProperty name="width" value="0.025" units="cm"/>
      <inkml:brushProperty name="height" value="0.025" units="cm"/>
    </inkml:brush>
  </inkml:definitions>
  <inkml:trace contextRef="#ctx0" brushRef="#br0">0 0 16976,'0'0'11499,"27"95"-10987,-25-31 1,-1 8-65,-1 2 1,0-5-193,4-5-192,8-12-96,7-14-1377,4-21-3076,3-17-5252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07.868"/>
    </inkml:context>
    <inkml:brush xml:id="br0">
      <inkml:brushProperty name="width" value="0.025" units="cm"/>
      <inkml:brushProperty name="height" value="0.025" units="cm"/>
    </inkml:brush>
  </inkml:definitions>
  <inkml:trace contextRef="#ctx0" brushRef="#br0">0 413 12107,'0'0'3583,"16"-7"-2473,74-29 189,1 4-1,142-29 1,214-21-1121,-394 73-195,103-16-681,346-72-10178,-484 93 10422,38-13-813,-53 16 1415,-1 0 0,1 0 0,0 0 0,-1 0-1,0-1 1,1 1 0,-1-1 0,0 1 0,0-1 0,1 0 0,-2 0 0,1 0 0,0 0 0,0 0 0,2-4 0,-4 5-64,0 1 0,0-1 0,0 1-1,0-1 1,0 1 0,0 0-1,0-1 1,-1 1 0,1-1 0,0 1-1,0-1 1,0 1 0,-1 0 0,1-1-1,0 1 1,0-1 0,-1 1-1,1 0 1,0-1 0,-1 1 0,1 0-1,0 0 1,-1-1 0,1 1-1,-1 0 1,1 0 0,0 0 0,-1-1-1,1 1 1,-1 0 0,1 0 0,-1 0-1,1 0 1,0 0 0,-1 0-1,1 0 1,-1 0 0,1 0 0,-1 0-1,-25-2 629,23 2-395,-60-1 971,0 4-1,0 3 1,-88 18 0,-184 61 985,301-76-2138,-68 20 225,-575 168 1971,652-188-2350,24-8-54,4-1-22,43-10-167,937-173-1424,-543 112-1278,-421 67 2872,15-1-11,59-18-1,-93 23 103,1 0 0,0 0 0,0 0 0,0-1 0,0 1 0,-1 0 0,1-1 0,0 1 0,0 0 0,0-1 0,-1 1 0,1-1 0,0 1 0,-1-1 0,1 1 0,0-1 0,-1 0 0,1 1 0,-1-1 0,1 0 0,0 0 0,-22-5 141,-35 3 58,-1 4 1,1 1-1,-69 13 1,-169 44 74,232-45-128,-648 171 116,610-158-2054,41-16-2430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5:34.975"/>
    </inkml:context>
    <inkml:brush xml:id="br0">
      <inkml:brushProperty name="width" value="0.025" units="cm"/>
      <inkml:brushProperty name="height" value="0.025" units="cm"/>
    </inkml:brush>
  </inkml:definitions>
  <inkml:trace contextRef="#ctx0" brushRef="#br0">44 13 5093,'-2'1'500,"0"-1"0,0 0 0,0-1 0,0 1 0,0 0 1,0 0-1,0-1 0,0 1 0,1-1 0,-1 0 0,0 1 0,0-1 0,0 0 1,0 0-1,1 0 0,-3-2 0,0 1 447,1 10 4646,3-7-5413,-1 1 1,0 0 0,1 0-1,0 0 1,-1 0 0,1 0-1,0 0 1,0 0 0,0 1-1,0-1 1,1 0 0,-1 0-1,0 0 1,1-1 0,0 1-1,0 3 1,11-1 483,-1 0 1,1 0-1,0-1 0,0-1 1,22 2-1,-26-3-616,-1-1 1,1 1-1,0 0 1,0 0-1,0 1 1,-1 0-1,1 1 1,-1-1-1,0 1 1,0 1-1,0-1 0,0 1 1,0 1-1,-1-1 1,0 1-1,7 7 1,-5-5 53,-1 1 1,1-1-1,0-1 0,13 8 1,-12-8-57,0 1 0,-1-1 0,1 1 0,10 12 0,24 36 2,-31-37 118,1-1 0,1-1 0,0 0 0,1-1 1,0 0-1,2-2 0,29 21 0,-8-9-39,-29-18-86,0 0 0,1-1 1,0 0-1,-1-1 1,2 0-1,17 6 1,-28-12-280,1 1 0,0 0 0,0 0 0,0 0 0,0-1 0,0 1 0,0 0 0,-1-1 0,1 1 0,0-1 0,0 1 0,0-1 0,-1 1 0,1-1 0,0 1 0,-1-1 0,1 0 0,0 1 0,-1-1 0,1 0 0,-1 0 0,1 0 1,-1 1-1,0-1 0,1 0 0,-1 0 0,0 0 0,1 0 0,-1 0 0,0 0 0,0 1 0,0-1 0,0 0 0,0 0 0,0-1 0,0 1-233,3-19-6854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6:18.867"/>
    </inkml:context>
    <inkml:brush xml:id="br0">
      <inkml:brushProperty name="width" value="0.025" units="cm"/>
      <inkml:brushProperty name="height" value="0.025" units="cm"/>
    </inkml:brush>
  </inkml:definitions>
  <inkml:trace contextRef="#ctx0" brushRef="#br0">1 374 8456,'0'0'961,"5"-8"-107,3-2-658,0 1 0,0 0 0,1 1 0,1 0-1,0 0 1,0 1 0,0 0 0,0 1 0,1 0 0,0 1 0,1 0 0,18-5-1,13-4 343,2 3-1,-1 1 0,71-5 0,143 5 191,-76 4 79,292-24-67,286-14 1531,356-71 249,-1076 109-2470,64 0 1,-103 6-126,0 0 0,0 0 0,0 0 0,0 0 0,0 0 0,0 0 0,0 1 0,0-1 0,0 0 0,0 1-1,0-1 1,0 1 0,-1-1 0,1 1 0,0-1 0,0 1 0,-1-1 0,1 1 0,0 0 0,-1 0 0,1-1 0,0 1 0,-1 0 0,1 0 0,-1 0 0,1 0 0,-1-1 0,0 1 0,1 0 0,-1 0 0,0 0 0,0 0 0,1 0 0,-1 0 0,0 0-1,0 2 1,0-1-403,0 0 0,-1 0 0,1 0 0,0 0 0,-1 0 0,1 0 0,-1 0 0,1 0 0,-1 0 0,0 0 0,0-1 0,0 1 0,0 0 0,0 0 0,0-1 0,-1 1 0,-1 2 0,-17 9-6206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6:19.488"/>
    </inkml:context>
    <inkml:brush xml:id="br0">
      <inkml:brushProperty name="width" value="0.025" units="cm"/>
      <inkml:brushProperty name="height" value="0.025" units="cm"/>
    </inkml:brush>
  </inkml:definitions>
  <inkml:trace contextRef="#ctx0" brushRef="#br0">0 355 7815,'0'0'2942,"13"-3"-1939,506-72 4445,-370 58-4804,862-117 3151,-416 67-2224,-144 18-2912,-441 47 330,-10 2 943,0 0 0,0 0 0,-1 0 0,1 0 0,0 0-1,0 0 1,0 0 0,0 0 0,0 0 0,0 0 0,0 0 0,0 0 0,0 0 0,0 0 0,-1 0 0,1 0 0,0 0 0,0 0 0,0 0 0,0 0 0,0 0 0,0-1 0,0 1 0,0 0 0,0 0 0,0 0 0,0 0 0,0 0 0,0 0 0,0 0 0,0 0 0,0 0 0,0 0 0,0-1 0,0 1 0,0 0 0,0 0 0,0 0 0,0 0 0,0 0 0,0 0 0,0 0 0,0 0 0,0 0 0,0-1 0,0 1 0,0 0 0,0 0-1,0 0 1,0 0 0,0 0 0,-22-5-5409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6:20.033"/>
    </inkml:context>
    <inkml:brush xml:id="br0">
      <inkml:brushProperty name="width" value="0.025" units="cm"/>
      <inkml:brushProperty name="height" value="0.025" units="cm"/>
    </inkml:brush>
  </inkml:definitions>
  <inkml:trace contextRef="#ctx0" brushRef="#br0">1 320 10666,'0'0'4068,"15"-2"-2926,612-80 3959,20 31-4233,-475 45-799,298-16 1247,-342 10-1112,206-46 0,-322 55-471,55-18-1084,-64 20 1006,0 0 0,1 0 0,-1-1 0,0 0 0,0 1 0,-1-1 0,1 0 0,0-1-1,-1 1 1,1 0 0,-1-1 0,0 0 0,1 1 0,-1-1 0,-1 0 0,4-5 0,-2-14-5399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6:21.586"/>
    </inkml:context>
    <inkml:brush xml:id="br0">
      <inkml:brushProperty name="width" value="0.025" units="cm"/>
      <inkml:brushProperty name="height" value="0.025" units="cm"/>
    </inkml:brush>
  </inkml:definitions>
  <inkml:trace contextRef="#ctx0" brushRef="#br0">1 278 9865,'0'0'4122,"8"-4"-3439,20-10-319,1 2 0,0 1-1,1 1 1,0 2 0,37-6 0,172-16 90,-184 24-358,1122-55 4089,-1080 62-4130,-21 1 18,-1-3 0,1-3 0,125-23 0,-194 25-87,-2 1 0,1-1-1,0 0 1,0 0 0,9-6-1,-14 8-145,0-1-1,0 0 1,0 0-1,1 0 1,-1 0-1,0 0 1,0 0-1,-1 0 1,1 0 0,0-1-1,0 1 1,0 0-1,-1 0 1,1-1-1,-1 1 1,1 0-1,-1-1 1,0 1-1,1 0 1,-1-1-1,0 1 1,0-1-1,0 1 1,0-1-1,0 1 1,0 0 0,0-1-1,0 1 1,-1-1-1,0-1 1,-9-19-5761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19.840"/>
    </inkml:context>
    <inkml:brush xml:id="br0">
      <inkml:brushProperty name="width" value="0.025" units="cm"/>
      <inkml:brushProperty name="height" value="0.025" units="cm"/>
    </inkml:brush>
  </inkml:definitions>
  <inkml:trace contextRef="#ctx0" brushRef="#br0">132 1 19282,'0'0'7789,"-9"6"-7138,3 0-542,0 0-1,0 0 0,1 0 1,-1 1-1,2 0 0,-1 0 1,1 0-1,0 1 0,0-1 1,1 1-1,0 0 0,0 0 1,1 0-1,0 1 0,0-1 1,0 17-1,1-12-84,0 1 0,0-1 0,2 0-1,0 1 1,0-1 0,1 0 0,1 1 0,0-1 0,1 0 0,0-1 0,1 1 0,1-1-1,0 0 1,0 0 0,1-1 0,1 0 0,0 0 0,12 13 0,37 34-30,-56-58-186,-23-18-673,-31-24 815,34 29 379,0-2 1,1 0-1,1-2 0,-16-17 1,31 32-284,1 0 0,0 1 1,-1-1-1,1 0 0,0 0 1,0 0-1,0 0 0,0 0 1,0 0-1,0-1 0,1 1 1,-1 0-1,1 0 0,-1 0 1,1-1-1,0 1 0,0 0 1,0 0-1,0-1 0,1 1 1,-1 0-1,0 0 0,1-1 1,0 1-1,-1 0 0,1 0 1,0 0-1,0 0 0,0 0 1,0 0-1,1 0 0,-1 0 1,1 0-1,-1 1 0,1-1 1,-1 1-1,1-1 0,0 1 1,0-1-1,0 1 0,3-2 1,9-5-409,1 0 1,-1 1 0,2 1-1,24-8 1,-32 12-56,81-28-9181,-40 11-988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26.254"/>
    </inkml:context>
    <inkml:brush xml:id="br0">
      <inkml:brushProperty name="width" value="0.025" units="cm"/>
      <inkml:brushProperty name="height" value="0.025" units="cm"/>
    </inkml:brush>
  </inkml:definitions>
  <inkml:trace contextRef="#ctx0" brushRef="#br0">45 119 11179,'0'0'2119,"-9"0"-646,-25-1-272,34 1-1138,0 0 0,1 0 0,-1 0 0,0 0 0,1-1 0,-1 1 0,0 0 0,0 0 0,0-1 0,1 1 0,-1 0 0,0 0 0,0-1 0,0 1 0,0 0 0,1-1 0,-1 1 0,0 0 0,0 0 0,0-1-1,0 1 1,0 0 0,0-1 0,0 1 0,0 0 0,0-1 0,0 1 0,0 0 0,0-1 0,0 1 0,0 0 0,0-1 0,0 1 0,-1 0 0,1-1 0,0 1 0,0 0 0,0 0 0,0-1 0,-1 1 0,1 0-1,0 0 1,0-1 0,0 1 0,-1 0 0,1 0 0,0 0 0,0-1 0,-1 1 0,1 0 0,0 0 0,-1 0 0,27-4 360,1 1 0,0 2-1,0 1 1,-1 1 0,1 1 0,44 9-1,-23-4-162,108 9 29,0-8 1,185-13-1,312-55 557,-58 3-713,-452 48 497,228 16 0,-360-5-422,-11 1-1188,-19-9-4766,2-11-2961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27.768"/>
    </inkml:context>
    <inkml:brush xml:id="br0">
      <inkml:brushProperty name="width" value="0.025" units="cm"/>
      <inkml:brushProperty name="height" value="0.025" units="cm"/>
    </inkml:brush>
  </inkml:definitions>
  <inkml:trace contextRef="#ctx0" brushRef="#br0">70 41 8168,'0'0'2082,"-9"0"-75,-4 0-1161,-8 0-113,-5 1 5845,67 1-4384,702 6-678,-449-36-1385,-62 5-32,-230 22-9,-594 55 1401,-88 1-1540,735-58 19,85-16 1,-26 3 8,371-20-512,-184 18 286,-584 22 1374,-540 39-102,805-41-2130,19 1-878,29 1-1282,27-4-851,13 0-2119</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44.624"/>
    </inkml:context>
    <inkml:brush xml:id="br0">
      <inkml:brushProperty name="width" value="0.025" units="cm"/>
      <inkml:brushProperty name="height" value="0.025" units="cm"/>
    </inkml:brush>
  </inkml:definitions>
  <inkml:trace contextRef="#ctx0" brushRef="#br0">77 40 3107,'0'0'518,"-9"-5"-2002,-1-3 1517,7 5 112,-1 0 0,1 0 0,0 1 0,-1 0 0,0 0 0,1 0 0,-1 0 1,0 0-1,-7-1 0,10 3 51,1-1 0,0 1 0,-1 0 0,1 0 0,0-1 0,-1 1 0,1 0 1,-1 0-1,1 0 0,0 0 0,-1-1 0,1 1 0,-1 0 0,1 0 0,-1 0 0,1 0 0,0 0 1,-1 0-1,1 0 0,-1 0 0,1 0 0,-1 0 0,1 1 0,0-1 0,-1 0 0,1 0 0,-1 0 1,1 0-1,0 1 0,-1-1 0,1 0 0,-1 0 0,1 1 0,-1-1 0,10 13 1488,23 14-1177,9 0-242,1-3 0,1-1 1,1-2-1,1-2 1,0-2-1,61 14 0,162 63 444,-104-32-248,220 34 186,-229-63-483,114 49 515,-72-17-194,120 40-367,-217-70-55,310 88 26,-345-105-87,68 22 27,-55-15 20,111 21 1,94 23-123,-60-11-313,-83-42-676,-85-5 915,92 7 0,-146-18 120,91 8-453,-54 3-2163,-29-10-1211,-6-1 614</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0:06.937"/>
    </inkml:context>
    <inkml:brush xml:id="br0">
      <inkml:brushProperty name="width" value="0.025" units="cm"/>
      <inkml:brushProperty name="height" value="0.025" units="cm"/>
    </inkml:brush>
  </inkml:definitions>
  <inkml:trace contextRef="#ctx0" brushRef="#br0">1 1 6534,'0'0'2616,"3"9"-2162,0 3 107,-1-3-226,1 1 1,0 0-1,0-1 0,9 16 0,-10-21-248,0-1-1,1 0 1,-1 0 0,1 1-1,0-2 1,0 1-1,0 0 1,0 0 0,1-1-1,-1 0 1,0 0 0,1 0-1,0 0 1,-1 0 0,1-1-1,8 2 1,19 2 102,0-1 0,1-2 0,-1-1-1,37-3 1,5 0-103,93 4-18,217-8-98,-361 3 42,0 2 0,0 1 1,36 3-1,-47-1 25,0 1 0,0 0 1,0 0-1,0 1 0,-1 0 0,0 1 1,0 0-1,0 1 0,10 8 0,8 4 390,1 0-1,1-2 0,0-1 1,39 13-1,134 34 247,-10-3-307,-137-40-321,0-3 0,1-2 0,1-2 0,-1-3 0,2-3 0,76-1 0,-46-5 77,1-5 0,-2-3 0,1-5 0,-2-3 0,91-29 0,-159 39 2,-4 1 70,0 0 1,0 1 0,0 0-1,1 2 1,15-2 0,-33 3 244,-11-2-4252,-4 3-4254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8.299"/>
    </inkml:context>
    <inkml:brush xml:id="br0">
      <inkml:brushProperty name="width" value="0.025" units="cm"/>
      <inkml:brushProperty name="height" value="0.025" units="cm"/>
    </inkml:brush>
  </inkml:definitions>
  <inkml:trace contextRef="#ctx0" brushRef="#br0">77 469 8232,'0'0'560,"-8"7"-239,-2 2 85,7-6-187,-1 1 0,1-1 0,-1 0-1,0 0 1,0 0 0,0-1 0,0 1-1,-9 3 1,12-6-100,1 0-1,0 1 1,-1-1 0,1 0-1,0 0 1,-1 0-1,1 1 1,-1-1-1,1 0 1,-1 0 0,1 0-1,0 0 1,-1 0-1,1 0 1,-1 0 0,1 0-1,-1 0 1,1 0-1,-1 0 1,1 0-1,-1 0 1,1 0 0,0 0-1,-1 0 1,1-1-1,-1 1 1,1 0 0,0 0-1,-1 0 1,1-1-1,-1 1 1,1 0-1,0-1 1,-1 1 0,1-1-1,2-17 1154,17-21-748,40-36 111,2 1 0,4 4 0,87-74 1,-141 134-631,0 0-1,1 1 1,0 0 0,1 1 0,23-11 0,-33 17-6,1 1-1,-1 0 1,0 0 0,1 0 0,-1 0 0,1 1 0,-1 0 0,1-1-1,-1 1 1,1 0 0,-1 1 0,1-1 0,0 1 0,-1-1 0,0 1-1,1 0 1,-1 0 0,1 1 0,-1-1 0,0 1 0,0-1 0,0 1-1,0 0 1,0 0 0,0 0 0,-1 1 0,1-1 0,-1 1-1,4 3 1,28 37 104,-17-21-78,1 0-1,0-2 1,27 23 0,-37-36-20,1-1 0,0-1 0,0 1 0,0-1 0,1-1 0,0 1 0,0-2 0,0 1 0,0-1 0,0-1 0,1 0 0,12 1 0,3-3 58,0 0 0,-1-2 0,1 0-1,0-2 1,-1-1 0,0-1 0,0-1-1,-1-1 1,35-16 0,16-14 51,107-71 1,-160 94-118,-13 9 9,1 0-1,0 1 0,0-1 0,20-6 0,-28 12 11,0-1-1,0 0 0,1 1 1,-1 0-1,0-1 0,1 1 1,-1 0-1,0 0 0,0 0 1,1 1-1,-1-1 0,0 1 1,0-1-1,1 1 0,-1 0 1,0-1-1,0 1 0,0 0 1,0 0-1,0 1 0,0-1 1,0 0-1,0 1 0,-1-1 1,1 1-1,0 0 0,-1-1 1,1 1-1,1 3 0,-1-1-18,1 0 0,-1-1 0,1 1 1,0-1-1,0 0 0,0 0 0,0 0 0,0 0 0,1-1 0,0 1 0,-1-1 0,1 0 0,0 0 0,0 0 1,0 0-1,0-1 0,0 0 0,1 0 0,-1 0 0,0 0 0,1-1 0,-1 1 0,0-1 0,1 0 0,-1 0 0,0-1 1,1 1-1,-1-1 0,0 0 0,1 0 0,-1-1 0,7-3 0,78-34-7001,-64 27 2445,-6 3-320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8.655"/>
    </inkml:context>
    <inkml:brush xml:id="br0">
      <inkml:brushProperty name="width" value="0.025" units="cm"/>
      <inkml:brushProperty name="height" value="0.025" units="cm"/>
    </inkml:brush>
  </inkml:definitions>
  <inkml:trace contextRef="#ctx0" brushRef="#br0">0 1 2114,'0'0'5920,"4"11"-2583,0 2-2808,1-1 0,0 1 1,1-1-1,1 0 0,0 0 1,0 0-1,1-1 0,0-1 1,1 1-1,1-1 0,-1-1 1,18 14-1,-9-13-463,0-1-1,0 0 1,1-1 0,0-2 0,0 0-1,25 5 1,127 12 439,-61-11 2123,-75-6-2490,1-3 1,0 0 0,60-5 0,-66-6-3865,-8-7-4666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9.106"/>
    </inkml:context>
    <inkml:brush xml:id="br0">
      <inkml:brushProperty name="width" value="0.025" units="cm"/>
      <inkml:brushProperty name="height" value="0.025" units="cm"/>
    </inkml:brush>
  </inkml:definitions>
  <inkml:trace contextRef="#ctx0" brushRef="#br0">1 0 16784,'0'0'5285,"2"58"-5125,-2-14 96,0 11-160,0 3 0,0-2-64,0-4-192,0-6-929,0-7-608,2-11-161,-2-12-1569,0-10-2755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9.589"/>
    </inkml:context>
    <inkml:brush xml:id="br0">
      <inkml:brushProperty name="width" value="0.025" units="cm"/>
      <inkml:brushProperty name="height" value="0.025" units="cm"/>
    </inkml:brush>
  </inkml:definitions>
  <inkml:trace contextRef="#ctx0" brushRef="#br0">1 146 13741,'2'-9'795,"0"3"-570,-1 0 1,2 0-1,-1 0 0,1 1 0,0-1 0,0 1 0,0-1 0,1 1 0,-1 0 0,2 0 0,-1 1 0,0-1 0,1 1 0,0 0 0,0 0 0,0 1 0,0-1 0,9-3 0,1 0 129,1 0-1,0 2 0,0 0 1,0 0-1,1 2 0,-1 0 0,1 1 1,24 0-1,-32 1-349,0 1 1,-1 0 0,1 1-1,0 0 1,-1 0 0,1 1-1,-1 0 1,0 1-1,0-1 1,0 2 0,0-1-1,0 1 1,0 0-1,-1 1 1,0 0 0,0 0-1,0 0 1,6 8 0,-10-10 1,-1 0 1,-1 0 0,1 0 0,0 0-1,-1 0 1,1 1 0,-1-1 0,0 0-1,0 1 1,-1-1 0,1 1-1,0-1 1,-1 1 0,0-1 0,0 1-1,0-1 1,-1 1 0,0 3 0,-1 3 38,-1 0-1,0 0 1,-1 0 0,-8 15 0,41-31-1791,-27 5 1659,0 0 0,0 0 0,0 0 0,0 1-1,0-1 1,0 0 0,0 1 0,0-1 0,0 1-1,1 0 1,-1-1 0,0 1 0,0 0 0,0 1 0,1-1-1,-1 0 1,0 0 0,0 1 0,0 0 0,0-1 0,0 1-1,0 0 1,0 0 0,0 0 0,0 0 0,0 0-1,2 2 1,-2 1 134,1-1 0,-1 1-1,0 0 1,-1 0-1,1 0 1,-1 0 0,0 0-1,0 0 1,0 0-1,0 0 1,-1 1 0,1-1-1,-1 8 1,0-4 267,0 0 1,-1 0 0,0 0-1,0 1 1,-1-2-1,0 1 1,0 0-1,0 0 1,-1-1 0,-1 1-1,1-1 1,-1 0-1,0 0 1,-1 0-1,0 0 1,0-1 0,0 0-1,-1 0 1,0-1-1,0 1 1,0-1-1,-1 0 1,1-1 0,-1 0-1,0 0 1,-10 4-1,7-4 64,-1 0 0,1-1 0,-1 0 0,0 0 0,-14 0-1,20-2-401,-1 0 0,0-1-1,1 0 1,-1 0 0,0-1-1,0 1 1,1-1 0,-1-1-1,1 1 1,-1-1 0,-8-3-1,19 1-6796,24-5 2163,1 0-1746,1-3-4695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9.919"/>
    </inkml:context>
    <inkml:brush xml:id="br0">
      <inkml:brushProperty name="width" value="0.025" units="cm"/>
      <inkml:brushProperty name="height" value="0.025" units="cm"/>
    </inkml:brush>
  </inkml:definitions>
  <inkml:trace contextRef="#ctx0" brushRef="#br0">126 22 15471,'0'0'5642,"-12"6"-4147,1 0-1283,0 1-1,0 0 1,0 1-1,1 0 1,-13 14-1,20-19-144,-1 1 0,1-1-1,0 1 1,0 0 0,0 0-1,1 1 1,-1-1 0,1 1-1,0-1 1,0 1 0,0-1-1,1 1 1,0 0 0,0 0-1,0 0 1,1 0 0,-1 0-1,1 0 1,0 0 0,2 9-1,-2-13-65,1 0-1,-1 0 1,1 0 0,-1 0-1,1 0 1,0 0 0,-1 0-1,1 0 1,0 0-1,0 0 1,0-1 0,0 1-1,0 0 1,0-1 0,0 1-1,0 0 1,0-1-1,0 1 1,0-1 0,0 1-1,0-1 1,1 0-1,-1 0 1,0 1 0,0-1-1,0 0 1,0 0 0,1 0-1,-1 0 1,0 0-1,0 0 1,0-1 0,1 1-1,1-1 1,2 0 39,1-1 1,-1 1-1,1-1 0,-1 0 1,0 0-1,8-5 1,0-3 120,0-1 0,-1 0 1,-1-1-1,1-1 0,-2 0 1,0 0-1,0-1 1,7-15-1,25-33 202,-43 97-669,2-18 222,-5 22 101,0 41 147,4-75-232,0 0 0,0 0 0,1 0 0,0 0 0,0 0 0,0 0 0,0-1 0,1 1 0,0 0 0,0 0 0,5 8 0,-6-12-205,1 1 0,-1-1 1,1 1-1,-1-1 0,1 1 0,-1-1 1,1 0-1,0 0 0,0 0 1,0 0-1,-1 0 0,1 0 0,0-1 1,0 1-1,0 0 0,0-1 1,0 0-1,0 1 0,1-1 1,-1 0-1,0 0 0,0 0 0,2-1 1,25-3-6198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0.588"/>
    </inkml:context>
    <inkml:brush xml:id="br0">
      <inkml:brushProperty name="width" value="0.025" units="cm"/>
      <inkml:brushProperty name="height" value="0.025" units="cm"/>
    </inkml:brush>
  </inkml:definitions>
  <inkml:trace contextRef="#ctx0" brushRef="#br0">57 111 64,'-4'-8'2077,"-5"-11"-1875,-14-32 2828,5 19 6139,18 37-3518,-1 10-3776,0 8-1335,1 26 521,2 0 1,2 0-1,2 0 0,13 49 0,-18-93-1035,1 0 0,-1-1 0,1 1 0,0-1 0,1 1 0,-1-1 0,1 0 0,0 0 0,0 0 0,0 0 0,7 6 0,-8-8-23,0-1 1,0 0 0,-1 0 0,1 0-1,0 0 1,0-1 0,0 1 0,1 0-1,-1-1 1,0 1 0,0-1-1,0 0 1,0 0 0,0 0 0,1 0-1,-1 0 1,0 0 0,0-1 0,0 1-1,0-1 1,0 1 0,0-1 0,0 0-1,0 0 1,0 0 0,0 0 0,0 0-1,0 0 1,0 0 0,1-2-1,9-8 55,-1 0-1,0 0 1,-1-1-1,-1 0 1,0-1-1,10-17 0,15-21 59,-34 50-122,1 0 0,-1 1 1,1-1-1,-1 0 0,0 0 0,1 1 0,-1-1 0,1 1 0,0-1 0,-1 0 0,1 1 0,-1-1 0,1 1 0,0 0 0,0-1 1,-1 1-1,1-1 0,0 1 0,-1 0 0,1 0 0,0-1 0,0 1 0,0 0 0,-1 0 0,1 0 0,1 0 0,-1 0 1,0 1-1,0 0 0,-1 0 1,1-1-1,-1 1 0,1 0 1,-1 0-1,1 0 0,-1 0 0,1 0 1,-1 0-1,0 0 0,1 0 1,-1 0-1,0 0 0,0 0 0,0 0 1,0 1-1,1 62-39,-2-51 86,1 0 50,-1 0 1,0-1-1,-1 1 0,0 0 1,-1-1-1,-1 0 0,0 0 1,0 0-1,-8 14 0,10-23-34,0 1-1,0 0 1,-1 0-1,1-1 1,-1 1-1,0-1 1,0 0-1,0 0 1,0 0-1,-1 0 1,1 0-1,-1-1 0,0 0 1,0 0-1,0 0 1,0 0-1,0 0 1,0-1-1,0 0 1,0 0-1,-1 0 1,1 0-1,0 0 1,-1-1-1,1 0 1,-1 0-1,1 0 1,0-1-1,-1 0 0,-3-1 1,4 1-109,1 0 0,0 0 0,0-1 0,-1 0 0,1 0 0,1 0 0,-1 0 0,0 0 0,0 0-1,1-1 1,-1 1 0,-3-6 0,5 7-246,0-1-1,0 1 0,0-1 1,0 0-1,0 0 0,0 1 0,1-1 1,-1 0-1,0 0 0,1 0 1,0 0-1,-1 0 0,1 0 0,0 0 1,0-2-1,0 4 86,0-1 0,1 1-1,-1-1 1,0 1 0,0-1-1,1 1 1,-1-1 0,0 1-1,0-1 1,1 1 0,-1 0 0,1-1-1,-1 1 1,0 0 0,1-1-1,-1 1 1,1 0 0,-1 0 0,1-1-1,-1 1 1,1 0 0,-1 0-1,1 0 1,-1 0 0,1-1-1,-1 1 1,1 0 0,-1 0 0,1 0-1,-1 0 1,2 0 0,0 0-900,16-2-4925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3.404"/>
    </inkml:context>
    <inkml:brush xml:id="br0">
      <inkml:brushProperty name="width" value="0.025" units="cm"/>
      <inkml:brushProperty name="height" value="0.025" units="cm"/>
    </inkml:brush>
  </inkml:definitions>
  <inkml:trace contextRef="#ctx0" brushRef="#br0">1 176 14286,'0'0'6961,"3"-10"-6662,2-2-217,2-1 1,-1 0 0,2 1 0,0 1-1,0-1 1,1 1 0,0 1 0,1-1-1,0 2 1,1-1 0,0 1 0,0 1-1,23-13 1,-33 20-56,0 1 0,1-1 0,-1 1 0,0-1 0,0 1 0,0 0 0,0 0 0,1-1 0,-1 1 0,0 0 0,0 0 0,0 0 0,1 0 0,-1 0-1,0 0 1,0 1 0,0-1 0,1 0 0,-1 1 0,0-1 0,0 0 0,0 1 0,0-1 0,0 1 0,0 0 0,0-1 0,0 1 0,0 0 0,0 0 0,0 0 0,0 0 0,0 0 0,-1-1 0,1 1 0,0 1 0,-1-1 0,2 2-1,1 5 56,0 0 0,0 1 0,0-1-1,1 14 1,2 6 199,-4-24-202,0 1-1,0 0 1,0-1 0,0 0 0,1 1 0,-1-1 0,1 0 0,0 0 0,1-1-1,-1 1 1,1-1 0,-1 1 0,1-1 0,0 0 0,0-1 0,0 1-1,1-1 1,-1 0 0,0 1 0,1-2 0,6 3 0,-6-3 123,1-1 1,0 1-1,0-1 1,-1 0 0,1 0-1,0-1 1,0 1-1,-1-1 1,1-1-1,0 1 1,-1-1-1,1 0 1,-1 0 0,0 0-1,0-1 1,0 0-1,9-7 1,-9 7-79,0 0 0,0-1-1,0 0 1,-1 0 0,1 0 0,-1-1 0,0 1 0,0-1 0,-1 0-1,1 0 1,-1-1 0,0 1 0,-1-1 0,1 1 0,-1-1-1,0 0 1,-1 0 0,1 0 0,0-11 0,-2 16-120,0 0 0,-1 0 0,1 0 0,0 0 0,-1 0 0,1 1 0,-1-1 0,1 0 0,-1 0 0,1 0 0,-1 0 0,0 1 0,1-1 0,-1 0 1,0 1-1,0-1 0,1 0 0,-1 1 0,0-1 0,0 1 0,0-1 0,0 1 0,0-1 0,0 1 0,0 0 0,0 0 0,0-1 0,0 1 0,0 0 0,0 0 0,0 0 0,0 0 0,0 0 0,0 0 0,0 0 0,0 1 1,0-1-1,0 0 0,0 0 0,-1 1 0,-17 9-2752,18-9 2405,1-1 1,-1 1-1,1-1 1,-1 1-1,1-1 1,0 1-1,-1 0 1,1-1-1,0 1 1,-1-1-1,1 1 1,0 0-1,0-1 1,0 1-1,0 0 1,0-1-1,-1 1 1,1 0-1,0 0 1,1-1-1,-1 1 1,0 0-1,0-1 1,0 1-1,0 0 1,1 0-1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1.059"/>
    </inkml:context>
    <inkml:brush xml:id="br0">
      <inkml:brushProperty name="width" value="0.025" units="cm"/>
      <inkml:brushProperty name="height" value="0.025" units="cm"/>
    </inkml:brush>
  </inkml:definitions>
  <inkml:trace contextRef="#ctx0" brushRef="#br0">28 42 17200,'0'0'7015,"-5"9"-6903,5-7-107,-4 5 4,0 0 0,1 1 0,0-1 0,1 1 0,-4 13-1,6-20-6,0 1 0,0-1 0,-1 1-1,1 0 1,0-1 0,0 1-1,1-1 1,-1 1 0,0-1 0,0 1-1,1-1 1,-1 1 0,1-1-1,-1 1 1,1-1 0,0 1-1,0-1 1,-1 0 0,1 1 0,0-1-1,0 0 1,0 0 0,0 0-1,1 0 1,-1 0 0,0 0 0,0 0-1,1 0 1,-1 0 0,0 0-1,1-1 1,-1 1 0,1 0-1,-1-1 1,1 0 0,-1 1 0,1-1-1,-1 0 1,1 0 0,-1 0-1,1 0 1,0 0 0,1 0-1,2 0 65,-1 0-1,1-1 1,-1 1-1,1-1 0,-1 0 1,1 0-1,-1-1 1,0 1-1,0-1 0,1 0 1,-1 0-1,0 0 1,-1-1-1,1 1 0,0-1 1,4-5-1,5-5 234,-1 0-1,20-30 1,11-11-209,-43 101-1184,-8 73 1130,-1 50 78,9 15 1845,0-185-1908,0 1-1,0 0 1,0-1 0,0 1 0,0 0 0,0-1-1,0 1 1,0 0 0,-1-1 0,1 1 0,0 0 0,0-1-1,-1 1 1,1-1 0,0 1 0,0-1 0,-1 1-1,1 0 1,-1-1 0,1 1 0,-1-1 0,1 0 0,-1 1-1,1-1 1,-1 1 0,1-1 0,-1 0 0,1 1-1,-1-1 1,1 0 0,-1 1 0,0-1 0,1 0 0,-1 0-1,0 0 1,1 0 0,-1 0 0,0 0 0,1 0-1,-1 0 1,0 0 0,1 0 0,-1 0 0,0 0 0,1 0-1,-1 0 1,1-1 0,-1 1 0,0 0 0,0-1-1,-2 0 67,-1 0 0,1-1-1,0 1 1,0-1-1,0 0 1,0 0-1,1 0 1,-5-4 0,-3-5-204,1-1 0,0 0 1,1 0-1,1 0 0,0-1 1,0-1-1,2 1 0,-1-1 0,2 0 1,0 0-1,0 0 0,2 0 1,0-1-1,0 0 0,1 1 1,2-26-1,0 36-192,0 1-1,0-1 1,0 1-1,1-1 1,-1 1-1,1 0 1,0 0-1,0 0 1,0 0-1,0 0 1,1 0-1,-1 0 1,1 1-1,5-5 1,46-25-6735,-54 32 6929,35-16-6064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1.576"/>
    </inkml:context>
    <inkml:brush xml:id="br0">
      <inkml:brushProperty name="width" value="0.025" units="cm"/>
      <inkml:brushProperty name="height" value="0.025" units="cm"/>
    </inkml:brush>
  </inkml:definitions>
  <inkml:trace contextRef="#ctx0" brushRef="#br0">5 1 16335,'0'0'2387,"-1"11"-209,1-2-1859,-3 127 4121,3-115-4028,2-1 1,0 1-1,1-1 0,1 0 1,7 22-1,-10-40-405,0 1-1,0-1 1,0 1 0,0-1-1,0 0 1,0 1-1,0-1 1,1 0 0,-1 0-1,1 0 1,0 0-1,0 0 1,-1 0 0,1-1-1,0 1 1,1-1 0,-1 1-1,4 1 1,-4-2 3,0-1 0,1 0 0,-1 1 0,0-1 0,0 0 0,0-1 0,0 1 0,0 0 0,0-1 0,0 1 0,0-1 0,0 1 0,0-1 0,0 0 0,0 0 0,-1 0 0,1 0 0,2-2 0,6-5 47,0 0 0,-1-1 0,0 0-1,-1-1 1,15-21 0,-4 0-177,-13 22-123,-1-1-1,1 1 1,1 0 0,0 0-1,12-11 1,-18 19 216,-1 1 1,0 0-1,1-1 0,-1 1 1,0 0-1,1-1 0,-1 1 1,1 0-1,-1 0 1,0 0-1,1-1 0,-1 1 1,1 0-1,-1 0 0,1 0 1,-1 0-1,0 0 1,1 0-1,-1 0 0,1 0 1,-1 0-1,1 0 0,-1 0 1,1 0-1,-1 0 1,1 0-1,-1 0 0,0 0 1,1 1-1,-1-1 1,1 0-1,-1 0 0,0 0 1,1 1-1,-1-1 0,1 0 1,-1 1-1,0-1 1,1 0-1,-1 1 0,0-1 1,0 0-1,1 1 0,-1-1 1,0 1-1,0-1 1,0 0-1,1 1 0,-1-1 1,0 1-1,0-1 1,0 1-1,0-1 0,0 1 1,0-1-1,0 0 0,0 1 1,0-1-1,0 1 1,0-1-1,0 1 0,0 39 106,0-31-151,-1 6 207,0 1 0,-1-1 0,-1 1 1,0-1-1,-1 1 0,-8 17 1,10-26 70,-1 0 1,0 0 0,0 0-1,-1-1 1,0 1 0,0-1 0,0 0-1,-1 0 1,0-1 0,0 1 0,-1-1-1,1 0 1,-1-1 0,0 1-1,-8 3 1,12-7-231,0 0-1,0 0 0,1 0 1,-1-1-1,0 1 0,0-1 1,0 1-1,0-1 0,0 0 1,0 0-1,0 0 1,0 0-1,1 0 0,-1 0 1,0 0-1,0-1 0,0 1 1,0-1-1,0 1 0,0-1 1,1 0-1,-1 0 1,0 0-1,0 0 0,1 0 1,-1 0-1,1 0 0,-1 0 1,1-1-1,0 1 0,-1-1 1,1 1-1,0-1 1,0 1-1,0-1 0,0 0 1,0 1-1,0-1 0,1 0 1,-1 0-1,0-2 0,-1 0-552,1 0-1,0 0 0,1 0 1,-1 0-1,1 0 1,-1 0-1,1 0 0,1 0 1,-1 0-1,0 0 0,1 0 1,0 0-1,0 0 0,0 0 1,0 0-1,1 0 0,0 1 1,-1-1-1,4-3 0,12-11-4931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1.922"/>
    </inkml:context>
    <inkml:brush xml:id="br0">
      <inkml:brushProperty name="width" value="0.025" units="cm"/>
      <inkml:brushProperty name="height" value="0.025" units="cm"/>
    </inkml:brush>
  </inkml:definitions>
  <inkml:trace contextRef="#ctx0" brushRef="#br0">103 1 16656,'0'0'7842,"-11"6"-7410,5-4-398,1 1 0,-1 0 0,1 0 0,0 1 0,0-1 0,0 1 0,0 0-1,0 1 1,1-1 0,0 1 0,0 0 0,0 0 0,1 0 0,0 0 0,0 1 0,0-1 0,0 1-1,1 0 1,-3 10 0,3-7-12,0 1-1,1 0 0,0-1 0,1 1 1,-1 0-1,2 0 0,0 0 1,3 16-1,-4-24 7,1 0 1,0 0-1,0 1 1,-1-1-1,2 0 1,-1 0-1,0 0 1,0 0-1,1 0 1,-1 0-1,1-1 1,-1 1-1,1 0 1,0-1-1,-1 1 1,5 2-1,-3-3 56,0-1 0,-1 1 0,1 0 0,0-1 0,0 1 0,-1-1 1,1 0-1,0 0 0,0 0 0,0 0 0,-1-1 0,1 1 0,0-1 0,0 0 0,-1 1 0,1-1 0,4-3 0,-1 1 82,-1 0 0,0-1 0,0 1-1,0-2 1,0 1 0,-1 0 0,0-1 0,0 0 0,0 0 0,0 0 0,-1 0 0,0 0-1,0-1 1,3-8 0,-3 8-98,0 0 0,-1-1-1,0 0 1,0 1 0,0-1 0,-1 0-1,0 0 1,-1 0 0,1 1-1,-1-1 1,0 0 0,-3-14-1,2 19-105,-1 0-1,0 0 1,1 0-1,-1 1 0,0-1 1,0 0-1,0 1 1,0-1-1,0 1 0,0 0 1,-1-1-1,1 1 1,0 0-1,-1 0 0,1 1 1,0-1-1,-1 0 1,1 1-1,-1 0 0,1-1 1,-1 1-1,1 0 1,-1 0-1,-3 1 0,4-1-114,0 0 0,0 0-1,0 1 1,0-1 0,0 1-1,0-1 1,0 1-1,0 0 1,0-1 0,0 1-1,0 0 1,0 0 0,-2 2-1,3-2 2,1 0-1,-1 0 1,1 0-1,-1-1 0,0 1 1,1 0-1,-1 0 1,1 0-1,0 0 0,-1 0 1,1 0-1,0 0 0,0 0 1,-1 0-1,1 0 1,0 0-1,0 0 0,0 0 1,0 0-1,1 0 1,-1 0-1,0 0 0,0 0 1,0 0-1,1 0 1,-1 0-1,1 0 0,0 1 1,-1-1-152,1 0 1,0 0-1,0 0 0,0 0 1,0-1-1,0 1 1,0 0-1,0-1 1,0 1-1,0 0 1,0-1-1,0 1 0,0-1 1,0 0-1,1 1 1,-1-1-1,0 0 1,0 0-1,0 0 1,1 0-1,1 0 0,19 1-5018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2.280"/>
    </inkml:context>
    <inkml:brush xml:id="br0">
      <inkml:brushProperty name="width" value="0.025" units="cm"/>
      <inkml:brushProperty name="height" value="0.025" units="cm"/>
    </inkml:brush>
  </inkml:definitions>
  <inkml:trace contextRef="#ctx0" brushRef="#br0">183 5 13036,'0'0'3817,"-13"6"-1425,2-1-2015,-1 1 0,2 0-1,-1 1 1,1 0 0,0 1 0,-13 12 0,18-15-216,1 0 0,-1 0 0,1 1 0,0-1 0,0 1 0,1 0 0,0 0 0,0 0 0,0 1 0,1-1 0,0 1 0,0-1 0,1 1 0,-1 0 1,2 0-1,-1 6 0,1-10-142,0 0-1,0-1 1,0 1 0,0 0 0,1-1 0,-1 1 0,1 0 0,0-1 0,0 1 0,0-1 0,0 0-1,0 1 1,1-1 0,-1 0 0,3 3 0,-3-4 35,0 0 0,0 0 0,1 0 0,-1-1 0,0 1 0,1 0 0,-1-1 0,0 1 0,1-1 0,-1 1 0,1-1 0,-1 0 0,1 0 0,-1 1-1,1-1 1,-1 0 0,1 0 0,-1-1 0,0 1 0,1 0 0,-1 0 0,1-1 0,-1 1 0,1-1 0,-1 1 0,0-1 0,1 0 0,-1 1 0,0-1 0,2-1 0,1-1 24,0 1 0,-1-2 1,1 1-1,0 0 0,-1-1 1,0 1-1,0-1 0,0 0 0,0 0 1,-1 0-1,0-1 0,1 1 1,-1-1-1,-1 1 0,1-1 0,-1 0 1,0 1-1,0-1 0,0 0 1,-1 0-1,1 0 0,-1 1 1,0-1-1,-1-6 0,0 8-74,1-1 0,0 1 0,-1 0 0,0-1 0,0 1 0,0-1 0,0 1 0,0 0 0,-1 0 0,1 0 0,-1-1 0,0 2 0,0-1 0,0 0 0,0 0 0,-1 1 0,1-1 0,-1 1 0,0-1 0,1 1 0,-1 0 0,0 0 0,0 1 0,0-1 0,-1 1 0,1-1 0,0 1 0,0 0 0,-1 0 0,1 0 0,-1 1 0,1-1 0,-6 1-1,1 0-128,6-1 117,-1 1 0,1 0 0,0 0 0,0-1 0,-1 2 1,1-1-1,0 0 0,-1 0 0,1 1 0,0-1 0,-1 1 0,1 0 0,0-1 0,0 1 1,0 0-1,0 1 0,0-1 0,0 0 0,0 0 0,0 1 0,0-1 0,1 1 0,-3 2 1,4-3-58,3-1-153,1 0-1,-1 0 0,1 0 0,-1-1 0,1 1 0,-1-1 0,0 0 0,1 0 0,-1 0 0,0 0 0,1 0 0,-1-1 0,0 1 0,0-1 0,0 0 0,3-3 1,23-21-9994,-22 16 2434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2.843"/>
    </inkml:context>
    <inkml:brush xml:id="br0">
      <inkml:brushProperty name="width" value="0.025" units="cm"/>
      <inkml:brushProperty name="height" value="0.025" units="cm"/>
    </inkml:brush>
  </inkml:definitions>
  <inkml:trace contextRef="#ctx0" brushRef="#br0">7 14 10762,'0'0'13250,"-1"10"-12556,-3 33 88,2 70 0,2-110-766,0-1 1,0 0-1,0 0 0,1 0 0,-1 0 0,0 0 1,1 0-1,-1 0 0,1 0 0,0-1 0,0 1 1,0 0-1,0 0 0,0 0 0,0-1 0,0 1 1,1 0-1,-1-1 0,3 3 0,-2-3 20,-1-1-1,1 1 1,-1-1-1,1 1 1,0-1-1,-1 0 1,1 1-1,0-1 1,-1 0-1,1 0 1,0 0-1,-1 0 1,1-1 0,0 1-1,-1 0 1,1-1-1,-1 1 1,4-2-1,2-2 112,0 0 0,1 0 0,-2-1 0,1 1 0,-1-2 0,1 1 0,-1-1 0,6-7 0,64-102 110,-74 113-364,-3 32-454,-4-11 630,4-16-49,0 1 0,0 0 0,0 0 0,0-1 0,1 1 0,-1 0 0,1 0 0,0 0 0,0 0 0,2 6 0,-2-10-12,1 0 0,-1 0 0,1 1 0,-1-1 0,1 0 0,-1 0 0,1 0 0,0 1 1,-1-1-1,1 0 0,-1 0 0,1 0 0,-1 0 0,1 0 0,0 0 0,-1-1 0,1 1 0,-1 0 1,1 0-1,0 0 0,-1 0 0,1-1 0,-1 1 0,1 0 0,-1-1 0,1 1 0,-1 0 0,1-1 1,-1 1-1,1 0 0,-1-1 0,1 0 0,17-13 301,13-17-22,-20 18-273,0 2 0,1-1 0,1 2 0,0-1 0,0 2 0,24-14 0,-36 23-24,0-1 0,-1 1 0,1 0 0,0-1 0,0 1 0,0 0 1,0-1-1,-1 1 0,1 0 0,0 0 0,0 0 0,0 0 0,0 0 1,0 0-1,0 0 0,-1 0 0,1 0 0,0 0 0,0 0 1,0 1-1,0-1 0,0 0 0,-1 1 0,1-1 0,0 0 0,0 1 1,-1-1-1,1 1 0,1 0 0,8 26 89,-10-25-214,1 0 0,-1-1 0,0 1 0,1 0 1,-1 0-1,1 0 0,-1 0 0,1 0 0,0 0 1,0 0-1,0-1 0,0 1 0,0 0 0,0-1 0,0 1 1,1-1-1,-1 1 0,1-1 0,-1 0 0,1 0 1,-1 1-1,1-1 0,0 0 0,-1 0 0,1 0 0,0-1 1,0 1-1,3 0 0,-2 0-390,1-1 0,0 0 1,-1 0-1,1-1 0,0 1 0,-1-1 0,1 0 1,-1 0-1,1 0 0,-1 0 0,1-1 0,-1 1 1,0-1-1,5-3 0,0-1-1788,-1 0 0,1-1 0,-1 0 0,7-10 0,6-7-2017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03.342"/>
    </inkml:context>
    <inkml:brush xml:id="br0">
      <inkml:brushProperty name="width" value="0.025" units="cm"/>
      <inkml:brushProperty name="height" value="0.025" units="cm"/>
    </inkml:brush>
  </inkml:definitions>
  <inkml:trace contextRef="#ctx0" brushRef="#br0">31 283 2274,'0'0'22523,"-5"3"-22208,-14 10-48,14-25 176,4 9-616,3 13 164,-1-9 1,0 1-1,0-1 1,0 1-1,0-1 1,0 0-1,0 0 1,0 1-1,0-1 1,1 0-1,-1 0 1,0 0-1,1 0 0,-1-1 1,1 1-1,-1 0 1,1 0-1,-1-1 1,1 1-1,-1-1 1,1 0-1,0 1 1,-1-1-1,1 0 1,0 0-1,-1 0 1,1 0-1,0 0 1,-1 0-1,1 0 1,-1-1-1,1 1 1,0-1-1,-1 1 0,2-2 1,6 0 29,0 0 0,-1-1 1,0 0-1,0 0 0,9-6 0,-13 7 43,0 0 24,0 0-1,-1-1 1,0 1-1,1-1 1,-1 1 0,0-1-1,0 0 1,-1 0-1,4-4 1,-41 24 1583,51-38-1141,-2-1 0,0 0 1,-1 0-1,-2-2 0,17-44 1,-27 67-544,-1 0 0,1 0 0,-1 0 0,1 1 0,0-1 0,0 0 0,-1 0 0,1 1 0,0-1 0,0 1 0,0-1 0,0 1 0,0-1 0,0 1 0,0-1 1,0 1-1,0 0 0,0-1 0,0 1 0,0 0 0,0 0 0,1 0 0,32-4-135,-20 3 220,15-3-308,8-1 533,44-12-1,-71 14-1082,0 0-1,0-1 1,0 0-1,-1-1 1,11-7-1,7-8-7033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49.356"/>
    </inkml:context>
    <inkml:brush xml:id="br0">
      <inkml:brushProperty name="width" value="0.025" units="cm"/>
      <inkml:brushProperty name="height" value="0.025" units="cm"/>
    </inkml:brush>
  </inkml:definitions>
  <inkml:trace contextRef="#ctx0" brushRef="#br0">100 0 7143,'0'0'10484,"-8"10"-9800,2-4-573,2-2-49,0 0 1,0 1 0,0-1 0,1 1 0,-1 0 0,1 0 0,0 1 0,0-1 0,1 0 0,0 1 0,0 0 0,-2 8 0,-10 69 1275,3 0 0,-1 159 0,12-242-1342,0 0 1,0-1-1,0 1 0,1 0 0,-1 0 1,0 0-1,0 0 0,0 0 0,0 0 1,0 0-1,0 0 0,0 0 0,1 0 1,-1 0-1,0 0 0,0-1 0,0 1 1,0 0-1,0 0 0,1 0 0,-1 0 1,0 0-1,0 0 0,0 0 1,0 0-1,0 0 0,0 1 0,1-1 1,-1 0-1,0 0 0,0 0 0,0 0 1,0 0-1,0 0 0,0 0 0,1 0 1,-1 0-1,0 0 0,0 0 0,0 0 1,0 1-1,0-1 0,0 0 1,0 0-1,0 0 0,0 0 0,1 0 1,4-15-80,7-63 299,-4 0 0,-4-147-1,-4 154-61,-10 169-187,2-26 93,-16 401 276,25-461-489,2-10 34,6-22-109,6-37-868,-4-28-6442,-11 50-2808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1.350"/>
    </inkml:context>
    <inkml:brush xml:id="br0">
      <inkml:brushProperty name="width" value="0.025" units="cm"/>
      <inkml:brushProperty name="height" value="0.025" units="cm"/>
    </inkml:brush>
  </inkml:definitions>
  <inkml:trace contextRef="#ctx0" brushRef="#br0">23 0 5926,'0'0'2530,"-22"28"-7463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8:52.611"/>
    </inkml:context>
    <inkml:brush xml:id="br0">
      <inkml:brushProperty name="width" value="0.025" units="cm"/>
      <inkml:brushProperty name="height" value="0.025" units="cm"/>
    </inkml:brush>
  </inkml:definitions>
  <inkml:trace contextRef="#ctx0" brushRef="#br0">73 175 3331,'0'0'2499,"-1"-9"-941,0 5-1268,-4-35 1031,5 37-981,-1-1 1,1 1-1,-1-1 0,0 1 0,0 0 0,0-1 0,0 1 0,0 0 0,0 0 0,-1 0 0,1-1 0,-1 1 0,1 1 0,-1-1 0,-2-2 0,3 4-261,0-1 0,1 1 0,-1 0 0,0 0-1,1 0 1,-1 0 0,1 0 0,-1 0 0,0 1 0,1-1-1,-1 0 1,1 0 0,-1 0 0,0 1 0,1-1-1,-1 0 1,1 0 0,-1 1 0,1-1 0,-1 1 0,1-1-1,-1 0 1,1 1 0,-1-1 0,1 1 0,0-1-1,-1 1 1,1-1 0,0 1 0,-1-1 0,1 1-1,0 0 1,0-1 0,0 1 0,-1-1 0,1 1 0,0 0-1,0-1 1,0 1 0,0-1 0,0 1 0,0 0-1,0-1 1,0 1 0,1 1 0,-5 41-8,4-33 322,-15 405 3418,14-788-1996,-7 645-1617,12-317-147,18-83 0,-1 15 2,-5-72 229,-33 312-814,6 1 0,6 132 0,5-242-3386,1-11-2643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1:35.577"/>
    </inkml:context>
    <inkml:brush xml:id="br0">
      <inkml:brushProperty name="width" value="0.025" units="cm"/>
      <inkml:brushProperty name="height" value="0.025" units="cm"/>
    </inkml:brush>
  </inkml:definitions>
  <inkml:trace contextRef="#ctx0" brushRef="#br0">2510 322 14318,'-17'3'2172,"-12"2"-1650,-21 4-654,-56 3 0,93-10 9,0-2 1,0 0-1,0-1 1,-1 0 0,1-1-1,0 0 1,0-1-1,1 0 1,-1-1 0,-15-8-1,3-4 119,1 0-1,1-2 0,-37-37 1,38 32-12,-2 2 1,0 1 0,-35-21-1,27 24-304,-1 2 1,0 1-1,-2 1 0,1 2 0,-1 2 1,-1 1-1,-46-5 0,-258-1 1805,276 15-1215,0 2-1,-1 4 0,2 2 1,-1 3-1,1 3 1,1 3-1,1 2 0,1 3 1,-93 49-1,117-51-131,0 1 0,2 1 0,0 2 0,2 2 0,1 1 0,1 1 0,1 2-1,2 1 1,1 1 0,2 1 0,1 1 0,2 1 0,1 1 0,2 0 0,-24 73 0,29-57-177,1 0 1,3 1-1,3 0 1,1 0-1,3 1 0,3-1 1,2 0-1,10 60 1,-6-80 35,0-1 0,3 0 0,0-1 0,3 0 0,0 0 1,2-1-1,1-1 0,2-1 0,0 0 0,2-1 0,37 39 0,-28-38 0,1-2-1,1 0 1,2-3-1,0 0 1,2-2-1,0-2 1,1-1-1,1-2 1,53 18-1,-12-13 20,1-3-1,0-3 0,1-4 0,90 2 1,326-15 196,-263-11-355,-1-11 0,351-78 0,-396 53 30,-4-7 0,-1-8 0,260-130 0,-356 148 154,-2-4 0,101-76 0,-151 98-10,-1-1 0,-1-1 1,-1-2-1,-2-2 0,-1 0 1,-2-2-1,33-56 1,-52 78 23,0-1 1,-1 0 0,0 0 0,-2-1-1,1 1 1,-2-1 0,0 0 0,-1 0 0,0 0-1,-1 0 1,-1 0 0,-2-22 0,0 23 3,-1 0 0,-1 1 0,0 0 0,0-1 1,-2 2-1,0-1 0,0 1 0,-1-1 0,0 2 0,-1-1 1,-1 1-1,1 0 0,-19-15 0,-5-3 12,-3 2 0,0 1 0,-1 2 1,-1 1-1,-2 3 0,0 0 0,-67-22 0,22 16-100,-1 2-1,-159-20 0,153 33-155,-1 5 0,0 3-1,0 5 1,-102 14-1,116-3-971,1 2 0,-136 47 0,16 15-3910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4.089"/>
    </inkml:context>
    <inkml:brush xml:id="br0">
      <inkml:brushProperty name="width" value="0.025" units="cm"/>
      <inkml:brushProperty name="height" value="0.025" units="cm"/>
    </inkml:brush>
  </inkml:definitions>
  <inkml:trace contextRef="#ctx0" brushRef="#br0">1 389 10090,'0'0'14563,"5"-9"-12722,110-160 1347,15-25-2724,-116 178 309,-15 34-587,-13 36-248,0-7-93,1 1 0,3 0 0,2 1 0,-3 82 1,11-128-10,0 0 0,0 0 0,0 0 0,1 0 0,-1 0 0,1 0 0,0 0 0,-1-1 0,1 1 0,1 0-1,-1 0 1,0-1 0,1 1 0,-1 0 0,1-1 0,0 0 0,2 3 0,-3-4-144,1 0 0,-1 0 0,1 0-1,0-1 1,-1 1 0,1-1-1,-1 1 1,1-1 0,0 1 0,0-1-1,-1 0 1,1 0 0,0 0-1,-1 0 1,1 0 0,0 0 0,0-1-1,-1 1 1,1 0 0,0-1-1,-1 1 1,1-1 0,-1 0-1,1 1 1,-1-1 0,1 0 0,-1 0-1,1 0 1,-1 0 0,0 0-1,2-3 1,18-16-7886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08.687"/>
    </inkml:context>
    <inkml:brush xml:id="br0">
      <inkml:brushProperty name="width" value="0.025" units="cm"/>
      <inkml:brushProperty name="height" value="0.025" units="cm"/>
    </inkml:brush>
  </inkml:definitions>
  <inkml:trace contextRef="#ctx0" brushRef="#br0">3164 180 6534,'0'0'3881,"-6"-10"-2984,-1-1-545,0 1 1,-1 0-1,0 0 0,-1 1 1,0 0-1,0 0 0,-1 1 1,-14-9-1,5 7-227,-1 0-1,0 2 1,-1 1-1,0 0 1,0 2-1,0 0 1,-1 1-1,1 1 1,-1 2-1,0 0 1,-27 2-1,-25 7 29,1 2-1,-72 21 1,-13 2 489,-280 5 996,310-32-1525,-1 4-1,-184 41 1,114 2 230,-207 85 1,290-90-293,3 4 0,2 6 0,-110 77 0,218-133-66,-20 13 62,1 1-1,1 1 0,0 1 0,-18 21 0,35-34-27,0-1 1,0 1-1,1 1 0,0-1 0,0 0 1,0 1-1,1-1 0,0 1 0,0 0 0,-2 10 1,3-13-26,1 1 0,0-1 0,0 1 0,1 0 0,-1-1 0,1 1 0,-1-1 0,1 1 1,0-1-1,1 0 0,-1 1 0,0-1 0,1 0 0,0 0 0,0 0 0,0 0 1,0 0-1,0 0 0,5 4 0,12 9-5,0 0 0,1-1-1,0-1 1,1 0 0,1-2 0,0-1 0,1 0 0,0-2-1,1-1 1,-1-1 0,30 6 0,39 3 26,152 7 0,-202-20-13,989 11 853,-680-31-654,-1-16 1,-1-15-1,506-138 1,-825 178-189,193-61 22,-173 52-18,-2-3 1,65-36 0,-110 54 28,1 0 1,-1 0-1,0 0 0,0 0 1,0-1-1,0 1 0,0-1 1,0 0-1,-1 0 0,1 0 1,-1 0-1,0 0 0,0-1 1,0 1-1,0-1 0,-1 1 1,1-1-1,-1 1 0,0-1 1,0 0-1,1-7 0,-2 6 34,-1 0 1,0-1-1,0 1 0,0 0 0,0 0 0,-1 0 0,0 0 0,0 0 0,0 0 0,-1 0 0,1 1 1,-1-1-1,0 1 0,-1 0 0,-4-6 0,-23-21-11,-1 0-1,-2 3 1,0 0-1,-2 2 1,-59-32 0,-209-85-97,209 105-162,-2 5 0,-1 3-1,-2 5 1,-187-22 0,196 40-1143,-168 9 1,173 6-746,1 3 1,-93 26-1,-38 25-5914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15.511"/>
    </inkml:context>
    <inkml:brush xml:id="br0">
      <inkml:brushProperty name="width" value="0.025" units="cm"/>
      <inkml:brushProperty name="height" value="0.025" units="cm"/>
    </inkml:brush>
  </inkml:definitions>
  <inkml:trace contextRef="#ctx0" brushRef="#br0">113 1317 5605,'-8'-7'302,"0"0"-1,0 0 0,1-1 0,0 0 1,0-1-1,-5-9 0,6 10 488,1 0 1,-2 0-1,1 1 0,-1-1 1,0 1-1,-11-8 0,23 17-712,1-1 0,-1 1-1,0-1 1,1 0 0,-1 0-1,1-1 1,-1 0 0,1 0-1,-1 0 1,12-3 0,66-13 777,31-15-391,296-95 1610,-360 110-1707,0 3 1,96-14-1,-96 21-348,0-3-1,-1-3 0,54-19 1,389-149 1877,-45 56-1858,38-14 54,-124 29-32,-163 50-42,-95 27 177,137-25 0,140-32-42,-152 29-90,-140 43-54,155-12 1,95 19 19,-110 5-20,392 5 14,-482 14 107,166 38 0,-34-3 2,-179-36-127,-2 4-1,0 4 0,-2 4 0,103 44 0,122 47 100,-221-85-88,-73-25 54,1 1 0,-1 1 0,-1 0 0,1 1 0,-2 1 0,1 1 0,-1 0 0,-1 1 0,0 1 0,-1 0 0,0 1 0,21 29 0,-27-36 365,-2-2-920,-4 0-5329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24.901"/>
    </inkml:context>
    <inkml:brush xml:id="br0">
      <inkml:brushProperty name="width" value="0.025" units="cm"/>
      <inkml:brushProperty name="height" value="0.025" units="cm"/>
    </inkml:brush>
  </inkml:definitions>
  <inkml:trace contextRef="#ctx0" brushRef="#br0">1 24 7303,'0'0'10693,"3"-5"-9791,0-1-881,6-6 1113,-2 35 204,-4 7-649,-2 56 0,-2-58-800,2-1 1,5 45-1,-5-61-2240,-1-6-1971</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19:28.893"/>
    </inkml:context>
    <inkml:brush xml:id="br0">
      <inkml:brushProperty name="width" value="0.025" units="cm"/>
      <inkml:brushProperty name="height" value="0.025" units="cm"/>
    </inkml:brush>
  </inkml:definitions>
  <inkml:trace contextRef="#ctx0" brushRef="#br0">127 4 6694,'0'0'13186,"0"-1"-13046,1 1-1,-1 0 1,0 0-1,0 0 0,0-1 1,0 1-1,0 0 1,1 0-1,-1 0 1,0 0-1,0 0 1,0-1-1,1 1 1,-1 0-1,0 0 1,0 0-1,1 0 1,-1 0-1,0 0 0,0 0 1,0 0-1,1 0 1,-1 0-1,0 0 1,0 0-1,1 0 1,-1 0-1,0 0 1,0 0-1,1 0 1,-1 0-1,0 0 0,0 0 1,1 0-1,-1 0 1,0 0-1,0 1 1,0-1-1,1 0 1,0 185 2526,-3 194-1206,-9-202-1076,-3 80 145,11-183-442,-19 106 0,-3 38-85,5 112 41,-4 202-11,14-150 32,8-322-67,-1-6-4,2 0 0,3 0 1,2 0-1,14 64 0,2-11-61,11 171 0,-27-236 70,5 65-61,42 427-282,-45-465 276,-2 1 0,-4 0 0,-2 0-1,-14 80 1,12-121 44,2 1 0,0 0-1,2 0 1,2 0 0,7 44-1,-6-47 49,-1 1 0,-2 42 1,0-30-14,-1-36 3,1-1-1,-1 0 1,1 0-1,-1 1 1,0-1 0,0 0-1,-1 0 1,1 0-1,-1 0 1,1 0-1,-4 3 1,4-3-33,-1 0 0,0 0 1,0 0-1,1 0 1,0 0-1,0 0 0,0 0 1,0 0-1,0 0 0,0 1 1,0 3-1,1-18-10778,-5 2 4377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13.488"/>
    </inkml:context>
    <inkml:brush xml:id="br0">
      <inkml:brushProperty name="width" value="0.025" units="cm"/>
      <inkml:brushProperty name="height" value="0.025" units="cm"/>
    </inkml:brush>
  </inkml:definitions>
  <inkml:trace contextRef="#ctx0" brushRef="#br0">6842 205 10442,'-490'7'1911,"310"-27"-1825,-26-1 549,-467 37 1620,-1 51-1372,333-29 826,-769 125-2134,852-120 418,16 5 216,3 10-1,2 10 1,3 11 0,4 10 0,4 10 0,-318 190 0,424-214-159,-209 169 0,263-186-10,3 2 0,3 3 0,3 3-1,-65 95 1,102-130-27,1 1 0,2 1 1,1 1-1,2 0 0,1 1 0,2 0 0,-9 50 0,16-62-13,1 0-1,1-1 0,1 2 1,1-1-1,1 0 0,1-1 0,1 1 1,1 0-1,1-1 0,1 1 1,1-1-1,19 41 0,-6-26 2,2-1-1,2-1 1,1-1 0,1-1-1,2-1 1,1-2-1,60 49 1,-41-43 1,1-3 0,2-2 0,2-2 0,102 40 0,-47-31 4,188 40-1,111-6 1,-346-62-6,1285 160 91,-190-149-44,-785-23-25,-70 4-11,279-3-48,-3-46-1,1032-237 76,-1204 185-103,-279 61 26,143-65-1,-197 70 3,-1-4 0,-2-2 0,77-58 0,-100 61-9,-2-2 0,-1-1 1,-2-3-1,-2-1 1,39-56-1,-63 76 91,0 0 0,-2-1 0,0 0 0,-2-1 1,-1-1-1,13-50 0,-14 31 159,-2 1 0,-2-1 0,-2-64 0,-3 52-48,-3-1 0,-2 1-1,-3 0 1,-3 0 0,-1 1 0,-4 0 0,-1 2 0,-3 0 0,-3 1 0,-1 1 0,-3 1 0,-2 1 0,-2 2 0,-3 1 0,-1 1 0,-2 2 0,-2 2 0,-60-50-1,11 25-258,-3 4-1,-2 3 1,-3 5-1,-3 4 1,-151-56-1,-541-138-184,784 243 301,-745-179 118,370 116-1677,-3 28-3670,164 27-2450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21.242"/>
    </inkml:context>
    <inkml:brush xml:id="br0">
      <inkml:brushProperty name="width" value="0.025" units="cm"/>
      <inkml:brushProperty name="height" value="0.025" units="cm"/>
    </inkml:brush>
  </inkml:definitions>
  <inkml:trace contextRef="#ctx0" brushRef="#br0">1 50 2050,'0'0'26,"2"-29"3294,-2 28-3330,0 0-1,0 1 1,0-1 0,1 0-1,-1 0 1,0 0-1,0 0 1,0 0-1,1 0 1,-1 1-1,1-1 1,-1 0-1,1 0 1,-1 1-1,1-1 1,-1 0-1,1 0 1,-1 1-1,1-1 1,0 1-1,-1-1 1,1 1-1,0-1 1,0 1 0,0-1-1,-1 1 1,1-1-1,0 1 1,1 0-1,2 10 3256,15 30-2881,-16-37-339,1-1 0,0 1 1,1-1-1,-1 0 0,0 0 1,1 0-1,-1-1 0,1 1 1,-1-1-1,1 0 0,-1 0 0,1-1 1,0 0-1,8 0 0,75-5 586,-74 3-549,17-2-6,-12 1-6,-1 1 1,0 0 0,0 2 0,1 0-1,-1 1 1,21 4 0,-19 1 13,-1 2 0,29 14 0,13 6 59,23 7 227,-61-24-233,0 0 0,0-2 0,1-1 0,0-1 0,0-1 0,1-1 0,36 3 0,528 3 364,-580-11-452,-1 0 0,0 1 0,1 0 0,-1 0 0,0 1 0,0 0 0,0 1 0,0-1 0,14 9 0,-7-2 8,0 2 0,0 0-1,19 19 1,-25-23-27,0 0 0,1 0 0,-1-1 0,1 0 0,1-1 0,-1 0 0,1-1 0,0 0 0,0 0 0,0-1 0,0-1 0,13 2 0,17-1 30,0-1 0,46-4-1,-11-1-26,478 28 56,-93 2-31,-297-21-6,-129-3 39,0 2 0,1 2 0,48 16 0,-52-13-51,0-2 0,0 0 0,1-3 0,49 3 0,13-8 175,92 2-87,276-34 0,-47-46-59,-227 40-34,-69 18-23,71-16 16,-32-2-8,1 7 0,197-12 0,-204 31-9,-33 1-13,173 7 0,-168 19 9,25 2 42,-105-16-21,56 3 76,0-4 1,175-23-1,-219-1-2288,-48 22-2254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0.928"/>
    </inkml:context>
    <inkml:brush xml:id="br0">
      <inkml:brushProperty name="width" value="0.025" units="cm"/>
      <inkml:brushProperty name="height" value="0.025" units="cm"/>
    </inkml:brush>
  </inkml:definitions>
  <inkml:trace contextRef="#ctx0" brushRef="#br0">0 1608 11563,'0'0'3683,"13"-4"-2038,27-13-636,-1-1 0,55-34 0,85-66 311,-99 65-1050,820-521 1343,-205 134-1288,-166 109 529,-717 420-10004,103-55 3225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1.335"/>
    </inkml:context>
    <inkml:brush xml:id="br0">
      <inkml:brushProperty name="width" value="0.025" units="cm"/>
      <inkml:brushProperty name="height" value="0.025" units="cm"/>
    </inkml:brush>
  </inkml:definitions>
  <inkml:trace contextRef="#ctx0" brushRef="#br0">457 1 13036,'0'0'2237,"-9"2"-1490,-25 7-410,33-9-280,0 1 1,0 0-1,0 0 0,0-1 1,0 1-1,0 0 1,0 0-1,1 0 0,-1 0 1,0 0-1,1 0 1,-1 0-1,1 0 0,-1 0 1,1 0-1,-1 0 1,1 0-1,0 0 0,0 0 1,-1 1-1,1-1 1,0 0-1,0 0 0,0 2 1,0 2 87,-10 26 183,-1-1 0,-2-1 0,-28 50 0,-61 80-175,69-110-43,-14 20 157,16-27 404,3 1 1,1 2-1,-21 50 0,46-93-656,1 0 1,0 1-1,0 0 0,0-1 0,0 1 1,1 0-1,-1-1 0,1 1 1,-1 0-1,1 0 0,0-1 1,0 1-1,0 0 0,1 3 0,0-5-14,0 0-1,0 0 0,0 0 0,1 0 0,-1 0 1,0 0-1,0 0 0,1-1 0,-1 1 1,1-1-1,-1 1 0,0-1 0,1 1 0,-1-1 1,1 0-1,-1 1 0,1-1 0,-1 0 0,1 0 1,-1 0-1,1 0 0,-1 0 0,1-1 0,-1 1 1,4-1-1,19-4 68,1-1 0,-1-1 0,0-1 0,0-1 0,-1 0-1,38-24 1,-21 13 39,791-356 368,-779 357-1015,48-17-2202,-36 10-2213,19-13-9091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2.281"/>
    </inkml:context>
    <inkml:brush xml:id="br0">
      <inkml:brushProperty name="width" value="0.025" units="cm"/>
      <inkml:brushProperty name="height" value="0.025" units="cm"/>
    </inkml:brush>
  </inkml:definitions>
  <inkml:trace contextRef="#ctx0" brushRef="#br0">1 1 19506,'0'0'385,"0"67"416,8-35-289,5-1 225,2 3-321,5-4-320,1 1 0,2-5-320,0-4-1217,-5-2-577,-8-6-641,-5-2-1056,-5-6-3172</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2.625"/>
    </inkml:context>
    <inkml:brush xml:id="br0">
      <inkml:brushProperty name="width" value="0.025" units="cm"/>
      <inkml:brushProperty name="height" value="0.025" units="cm"/>
    </inkml:brush>
  </inkml:definitions>
  <inkml:trace contextRef="#ctx0" brushRef="#br0">30 303 11147,'0'0'2429,"-5"-13"-38,-17-40-656,21 49-1627,1 1 0,-1-1 0,1 1 0,-1 0 0,1-1 0,0 1 0,0-1 0,1 1 0,-1-1 0,1 1 0,-1-1 0,1 1 0,0 0 0,0-1 0,1 1 0,-1 0 0,1 0 0,-1 0 0,1 0 0,0 0 0,4-4 0,3-2 127,-1 0-1,2 0 1,-1 1 0,14-8 0,-20 14-176,17-12 68,1 1 0,1 1 1,0 1-1,1 1 0,0 0 1,0 2-1,1 1 0,0 1 1,1 1-1,-1 1 0,1 1 0,31 0 1,-52 3-121,1 0 0,-1 0 1,1 0-1,-1 0 1,1 1-1,-1-1 0,1 1 1,-1 1-1,0-1 1,1 0-1,-1 1 0,0 0 1,0 0-1,0 0 0,0 1 1,-1-1-1,1 1 1,0 0-1,-1 0 0,0 0 1,0 1-1,0-1 0,0 1 1,0-1-1,-1 1 1,0 0-1,0 0 0,0 0 1,0 0-1,0 1 0,-1-1 1,0 0-1,2 9 1,-1 3 352,0 0 1,-2 1 0,1-1-1,-2 0 1,0 1 0,-1-1-1,-1 0 1,0 0 0,-1 0 0,-1 0-1,0-1 1,-1 0 0,-1 0-1,-1 0 1,0-1 0,0 0-1,-20 24 1,18-26-261,-1 0 1,0 0-1,-1-1 0,0-1 0,0 0 1,-1 0-1,-1-1 0,1-1 0,-1 0 1,-1-1-1,0-1 0,1 0 0,-2-1 1,1-1-1,-1 0 0,1-1 0,-1 0 1,-20 0-1,32-3-245,1 0 0,-1 0-1,0 0 1,1-1 0,-1 1 0,1-1 0,-1 0 0,1 0-1,-1 0 1,1 0 0,-1-1 0,1 1 0,0-1-1,0 0 1,0 0 0,0 0 0,0 0 0,-3-4 0,-9-24-4137,10-10-3610,5 4-6131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4.430"/>
    </inkml:context>
    <inkml:brush xml:id="br0">
      <inkml:brushProperty name="width" value="0.025" units="cm"/>
      <inkml:brushProperty name="height" value="0.025" units="cm"/>
    </inkml:brush>
  </inkml:definitions>
  <inkml:trace contextRef="#ctx0" brushRef="#br0">0 109 19635,'0'0'9961,"72"-28"-9481,-39 11-351,5 1-290,0 0-1889,-2 5-2594,-6-1-1890,-2 3-10282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3.607"/>
    </inkml:context>
    <inkml:brush xml:id="br0">
      <inkml:brushProperty name="width" value="0.025" units="cm"/>
      <inkml:brushProperty name="height" value="0.025" units="cm"/>
    </inkml:brush>
  </inkml:definitions>
  <inkml:trace contextRef="#ctx0" brushRef="#br0">11 110 1281,'0'0'11718,"-2"8"-8243,1-3-3396,-1 2 482,0 0-1,1 0 0,0 0 0,0 0 1,0 0-1,1 10 0,1-16-448,-1 1 1,0 0-1,1 0 0,-1-1 1,1 1-1,-1 0 0,1-1 1,0 1-1,0-1 0,-1 1 1,1-1-1,0 1 0,0-1 1,1 0-1,-1 1 0,0-1 1,0 0-1,1 0 0,-1 0 1,1 0-1,-1 0 0,1 0 1,-1 0-1,1-1 0,-1 1 1,1 0-1,0-1 0,-1 0 1,1 1-1,0-1 1,-1 0-1,1 0 0,0 0 1,0 0-1,1 0 0,3 0 31,0-1 0,-1 1 1,1-1-1,0-1 0,-1 1 0,1-1 0,-1 0 0,1 0 1,-1-1-1,0 1 0,0-1 0,0 0 0,-1-1 0,1 1 0,-1-1 1,1 0-1,-1 0 0,0 0 0,-1 0 0,4-6 0,-1 2-62,-1 0-1,-1 0 1,1 0-1,-1 0 1,-1 0-1,0-1 0,0 0 1,0 0-1,-1 0 1,-1 0-1,1 0 1,-1-9-1,-1 16-77,0 1 0,0-1 0,0 1 0,0 0 0,0-1 1,0 1-1,0-1 0,-1 1 0,1 0 0,0-1 0,-1 1 0,1 0 0,-1-1 0,1 1 0,-1 0 0,0 0 1,0 0-1,0-1 0,1 1 0,-1 0 0,0 0 0,0 0 0,0 0 0,-1 1 0,1-1 0,0 0 1,0 0-1,0 1 0,-1-1 0,1 0 0,0 1 0,-1-1 0,1 1 0,0 0 0,-1-1 0,1 1 0,0 0 1,-1 0-1,1 0 0,-1 0 0,1 0 0,0 0 0,-1 0 0,1 1 0,-1-1 0,-1 1 0,-1 0-11,0 1-1,0-1 1,0 0 0,0 1-1,0 0 1,0 0-1,1 0 1,-1 1 0,1-1-1,-1 1 1,1 0-1,0 0 1,0 0 0,1 0-1,-4 5 1,-1 5-7,2 1 1,-1 0-1,2 0 1,0 0 0,0 1-1,2 0 1,0-1-1,0 1 1,1 20 0,1-33 10,0-1 0,0 0 0,0 1 1,0-1-1,0 0 0,0 1 1,1-1-1,-1 0 0,0 0 0,1 1 1,-1-1-1,1 0 0,-1 0 0,1 1 1,-1-1-1,1 0 0,0 0 1,0 0-1,0 0 0,-1 0 0,1 0 1,0 0-1,0 0 0,0-1 1,3 2-1,-2-1 2,0 0 1,0-1 0,1 1-1,-1-1 1,0 0-1,1 0 1,-1 0 0,0 0-1,1 0 1,-1 0-1,0-1 1,0 1 0,4-2-1,5-2 33,0 0 0,0-1-1,-1 0 1,17-12 0,12-13 98,-30 22-119,1 0 0,-1 0 0,1 1 0,1 0 0,-1 1 0,1 0 0,0 1 0,22-7 0,-32 12-13,0 0 1,0-1-1,1 1 1,-1 0-1,0 0 0,1 0 1,-1 0-1,0 1 1,0-1-1,1 0 1,-1 0-1,0 1 1,0-1-1,1 1 0,-1-1 1,0 1-1,0-1 1,0 1-1,0 0 1,0 0-1,0-1 0,0 1 1,0 0-1,0 0 1,0 0-1,0 0 1,0 0-1,-1 0 1,1 1-1,0 0 0,12 48 179,-2-3 111,-10-46-274,-1 0-1,1 1 1,0-1 0,-1 0-1,1 1 1,0-1 0,0 0-1,0 0 1,0 0 0,0 0-1,0 0 1,0 0-1,0 0 1,0 0 0,1 0-1,-1 0 1,0 0 0,0-1-1,1 1 1,-1-1 0,1 1-1,-1-1 1,0 1-1,3-1 1,-1 0 58,1 0 1,-1 0-1,1 0 0,-1 0 0,0-1 0,1 0 1,-1 1-1,0-1 0,1-1 0,-1 1 1,0 0-1,0-1 0,0 1 0,0-1 0,4-4 1,37-40 360,-40 40-423,1 0-1,-1 1 1,1-1-1,1 1 1,-1 0-1,1 0 1,0 0-1,0 1 1,0 0-1,8-4 1,-13 8-17,0 0 0,0 0 0,0-1 0,0 1 1,0 0-1,0 0 0,0 0 0,0 0 0,0 0 0,0 0 1,0 1-1,0-1 0,0 0 0,0 0 0,0 1 1,0-1-1,0 0 0,0 1 0,0-1 0,0 1 0,-1 0 1,1-1-1,0 1 0,0 0 0,-1-1 0,1 1 0,0 0 1,-1 0-1,1-1 0,0 1 0,-1 0 0,1 0 0,-1 0 1,0 0-1,1 0 0,-1 0 0,1 2 0,10 50 175,-4-19-132,-7-32-34,1-1 0,-1 1 0,1-1 0,0 1 1,0-1-1,-1 0 0,1 1 0,0-1 0,0 0 0,0 0 1,1 0-1,-1 1 0,0-1 0,0 0 0,1 0 1,-1-1-1,0 1 0,1 0 0,-1 0 0,1-1 0,-1 1 1,4 0-1,-2-1 10,0 0 0,0 0 0,0 0 0,0 0 0,0-1 0,0 1 0,0-1 0,0 0 0,-1 0 0,1 0 0,4-2 0,5-4 34,-1 0 0,1 0 0,-2-1 0,15-14 0,-10 8-63,-12 9-28,1 0 0,0 1-1,0 0 1,1 0-1,-1 0 1,1 1 0,0-1-1,0 1 1,0 0-1,0 0 1,1 1-1,-1 0 1,8-3 0,-12 6 34,0 0 1,0 0 0,0-1 0,0 1 0,0 0-1,0 0 1,0 0 0,0 0 0,0 0 0,0 0-1,-1 0 1,1 0 0,0 1 0,-1-1 0,1 0-1,-1 0 1,1 0 0,-1 1 0,0-1 0,0 0-1,1 1 1,-1-1 0,0 0 0,0 1 0,0-1-1,-1 3 1,8 23-1194,-7-26 917,0-1 1,1 1-1,-1 0 0,0-1 1,1 1-1,-1-1 1,1 1-1,-1-1 1,0 1-1,1-1 1,-1 1-1,1-1 1,-1 1-1,1-1 0,0 0 1,-1 1-1,1-1 1,-1 0-1,1 1 1,0-1-1,-1 0 1,1 0-1,-1 0 1,1 0-1,0 0 0,-1 1 1,1-1-1,0 0 1,-1 0-1,1-1 1,0 1-1,0 0 1,9-3-10075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4.248"/>
    </inkml:context>
    <inkml:brush xml:id="br0">
      <inkml:brushProperty name="width" value="0.025" units="cm"/>
      <inkml:brushProperty name="height" value="0.025" units="cm"/>
    </inkml:brush>
  </inkml:definitions>
  <inkml:trace contextRef="#ctx0" brushRef="#br0">172 47 6502,'0'0'18183,"-11"1"-17345,5 0-784,1-1 0,0 1-1,-1 0 1,1 1 0,0-1 0,-1 1 0,1 0 0,0 1-1,0-1 1,0 1 0,1 0 0,-1 0 0,1 0 0,0 1 0,0 0-1,0 0 1,0 0 0,0 0 0,1 0 0,0 1 0,0-1-1,-3 6 1,-35 67 964,38-71-976,1-1-1,0 1 1,0 0-1,1 1 1,-1-1-1,1 0 1,1 0-1,-1 0 1,1 1-1,0-1 1,2 12-1,-2-18-40,1 1 0,-1 0 0,1 0 0,0 0-1,-1 0 1,1 0 0,0-1 0,0 1-1,-1 0 1,1 0 0,0-1 0,0 1 0,0-1-1,0 1 1,0-1 0,0 1 0,0-1-1,0 0 1,0 1 0,0-1 0,0 0 0,0 0-1,0 0 1,0 1 0,0-1 0,0-1-1,0 1 1,2 0 0,31-5 142,-23 0-69,0-1 0,0 0 0,-1 0 0,1-1 1,-1 0-1,-1-1 0,1 0 0,10-13 0,-4 3-23,0-1 0,-1 0-1,15-28 1,-26 41-22,-1 1 0,0-1-1,-1 0 1,1 0 0,-1-1 0,0 1-1,-1 0 1,1-1 0,-1 1 0,-1-1-1,1 1 1,-1-8 0,-1 12-26,1 1 0,0 0 0,-1 0 1,1 0-1,-1 0 0,0-1 0,1 1 1,-1 0-1,0 0 0,0 0 0,0 0 0,1 0 1,-1 1-1,0-1 0,0 0 0,0 0 1,-1 1-1,1-1 0,0 0 0,0 1 1,0-1-1,0 1 0,-1 0 0,1-1 0,0 1 1,0 0-1,-1 0 0,1-1 0,0 1 1,0 0-1,-1 0 0,1 1 0,0-1 1,-1 0-1,1 0 0,0 1 0,0-1 0,-2 1 1,-2 0-11,0 0 0,0 0 0,0 0 0,0 1 0,0 0 0,1 0 1,-1 0-1,-7 5 0,8-3-38,0-1-1,1 1 1,-1 0 0,1 0 0,0 0-1,0 0 1,0 1 0,0-1-1,1 1 1,0-1 0,0 1 0,0 0-1,1 0 1,-1 0 0,1 0 0,0 0-1,1 0 1,-1 1 0,1-1 0,0 0-1,0 0 1,2 10 0,0-13-220,-1 0 1,0 0 0,1 0-1,0 0 1,-1 0 0,1-1-1,0 1 1,0-1 0,0 1-1,0-1 1,0 0 0,0 0-1,0 1 1,1-2 0,-1 1-1,0 0 1,0 0 0,1-1-1,-1 1 1,1-1-1,-1 0 1,1 0 0,-1 0-1,5 0 1,5 0-1670,-1 0 0,1-1 0,22-4 1,-3-7-3454,-5-2-3464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5.185"/>
    </inkml:context>
    <inkml:brush xml:id="br0">
      <inkml:brushProperty name="width" value="0.025" units="cm"/>
      <inkml:brushProperty name="height" value="0.025" units="cm"/>
    </inkml:brush>
  </inkml:definitions>
  <inkml:trace contextRef="#ctx0" brushRef="#br0">95 48 13741,'0'0'7661,"-10"8"-6076,-1 2-1138,-4 1 796,1 1 0,0 1 0,-16 19 0,66-52-1078,-32 17-155,1 0 0,-1 0 1,1 0-1,-1 1 0,1-1 0,0 1 1,0 0-1,0 1 0,0-1 0,1 1 1,5-1-1,-9 3-16,0-1 1,0 1 0,1-1-1,-1 1 1,0 0 0,0 0-1,0 0 1,0 0 0,0 0-1,0 0 1,0 1 0,0-1-1,0 1 1,0-1 0,-1 1-1,1 0 1,-1 0 0,1-1-1,-1 1 1,0 0 0,0 0-1,0 1 1,0-1 0,0 0-1,0 0 1,0 0 0,0 3-1,4 12 10,0 0 0,-1 0 0,-1 0-1,-1 1 1,0-1 0,-1 1 0,-1-1-1,-1 1 1,-3 17 0,-1 0 307,-2-1 0,-1 1 0,-19 48 0,27-83-306,-12 26 287,5-18-144,4-20 69,4-12-352,1 0 1,1 0 0,1 1-1,0-1 1,2 1 0,14-34-1,-14 42 93,0 0 0,2 0 0,0 0 0,1 1-1,0 0 1,1 1 0,0 0 0,1 1 0,1 0 0,18-15 0,-27 24 31,1 1 1,-1 0 0,1-1-1,-1 1 1,1 1 0,0-1-1,0 0 1,0 1 0,0 0-1,7-1 1,-10 2 7,0 0 1,0 0-1,0 0 0,1 0 1,-1 1-1,0-1 0,0 0 0,0 1 1,0-1-1,0 1 0,0-1 1,0 1-1,0 0 0,0-1 1,-1 1-1,1 0 0,0-1 0,0 1 1,0 0-1,-1 0 0,1 0 1,0 0-1,-1 0 0,1 0 1,-1 0-1,1 0 0,-1 0 0,0 0 1,1 0-1,-1 0 0,0 0 1,0 1-1,0-1 0,0 0 1,0 0-1,0 0 0,0 0 0,0 0 1,0 0-1,-1 2 0,-12 93 1530,14-96-1505,-1 1 0,1-1 0,0 0 0,-1 0 0,1 0 0,0 0 0,-1 0 0,1 0 0,0 0 0,-1-1 0,1 1 0,0 0 0,-1 0 0,1 0 0,-1-1 0,1 1 0,0 0 0,-1-1 0,1 1 0,-1 0 0,1-1 0,-1 1 0,1-1 0,-1 1 0,1-1 0,-1 1 0,0-1 0,1 0 0,18-15 333,-11 6-299,0 1 1,-1-1-1,0-1 0,-1 1 0,0-1 1,-1-1-1,7-18 0,-10 24-46,0 0 0,0 0 0,-1-1 0,0 1 0,0 0 0,0-1 0,-1 1 0,0 0 0,0-1 0,-1 1 0,0-1 0,0 1-1,0 0 1,-1 0 0,1 0 0,-5-9 0,4 12-18,0 1 0,1-1 0,-1 1 0,0 0 0,0 0 0,0 0-1,-1 0 1,1 0 0,0 0 0,-1 1 0,1-1 0,-1 1 0,0-1 0,1 1 0,-1 0-1,0 0 1,0 0 0,0 1 0,0-1 0,0 1 0,0-1 0,0 1 0,1 0 0,-6 1-1,7-1-17,1 0 1,0 0-1,-1 0 0,1 0 0,0 0 0,-1 0 0,1 0 0,0 0 0,-1 0 0,1 0 0,0 0 0,0 0 0,-1 1 0,1-1 1,0 0-1,0 0 0,-1 0 0,1 1 0,0-1 0,0 0 0,-1 0 0,1 0 0,0 1 0,0-1 0,0 0 0,-1 0 0,1 1 0,0-1 1,0 0-1,0 1 0,0-1 0,0 0 0,0 1 0,0-1 0,0 0 0,-1 1 0,1-1 0,0 0 0,0 0 0,1 1 0,-1-1 0,0 0 1,0 1-1,0-1 0,0 0 0,0 1 0,0-1 0,0 0 0,0 1 0,1-1 0,-1 0 0,0 0 0,0 1 0,0-1 0,1 0 1,14 17-1807,5-12-255,0 0 0,0-1-1,1-1 1,0 0 0,-1-2-1,1-1 1,0 0 0,-1-2 0,26-4-1,-3-6 17356,-47 14-15030,-1-1-1,1 2 1,-1-1 0,1 0-1,0 1 1,-1-1 0,1 1-1,1 0 1,-1 1 0,0-1-1,1 1 1,0-1 0,0 1-1,0 0 1,0 0 0,0 1-1,1-1 1,0 0 0,0 1-1,0 0 1,1-1 0,-1 1-1,1 0 1,-1 6 0,3-10-228,0-1 0,-1 1 0,1-1 0,0 1 0,0-1 0,-1 1 0,1-1 0,0 0 0,0 1 0,0-1 0,0 0 0,0 0 0,0 1 0,0-1 0,-1 0 0,1 0 0,0 0 0,0 0 0,0 0 0,0-1 1,0 1-1,0 0 0,0 0 0,1-1 0,27-5 198,-22 2-193,0-1 0,1 0 0,-1 0 0,-1 0-1,1-1 1,-1 0 0,0 0 0,-1 0 0,1-1 0,-1 0 0,0 0 0,-1 0 0,0-1 0,4-9 0,-20 61-139,9-36 91,0 0-1,0 1 1,1-1-1,0 1 1,0 0 0,1-1-1,1 1 1,-1 0 0,1 0-1,2 14 1,-1-22-58,0 0 1,0 0-1,0 0 0,0 0 1,0 0-1,0 0 0,0 0 1,0 0-1,0 0 0,0-1 1,1 1-1,-1 0 0,0-1 1,1 1-1,-1-1 0,0 1 1,1-1-1,-1 0 1,1 0-1,-1 1 0,0-1 1,1 0-1,-1 0 0,2-1 1,37-2-3282,-8-12-191,-12 2-1682,2-7-5346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5.685"/>
    </inkml:context>
    <inkml:brush xml:id="br0">
      <inkml:brushProperty name="width" value="0.025" units="cm"/>
      <inkml:brushProperty name="height" value="0.025" units="cm"/>
    </inkml:brush>
  </inkml:definitions>
  <inkml:trace contextRef="#ctx0" brushRef="#br0">46 7 14734,'0'0'2509,"-6"9"368,1 0-2387,0-1 0,0 1 0,1 0 0,0 0-1,0 0 1,1 1 0,0 0 0,1-1 0,0 1-1,1 0 1,-1 11 0,4-2-302,1-1 1,0 0-1,1 0 0,1 0 1,1 0-1,15 32 1,-10-24-102,-1 0 0,7 28 0,-16-49-261,7 36 1196,-9-36 31,-8-25-472,-1-6-552,1 0 0,2-2 0,0 1-1,2 0 1,-3-52 0,7 68-54,1 1 0,0 0 0,1 0-1,0-1 1,0 1 0,1 0 0,1 0 0,0 0 0,0 0 0,1 0 0,0 1 0,0 0 0,1 0 0,1 0 0,-1 0-1,1 1 1,1 0 0,13-14 0,-16 19 1,0 0 0,1 0 0,0 0-1,-1 1 1,1 0 0,0 0 0,0 0 0,0 0-1,0 1 1,0 0 0,1 0 0,-1 0 0,0 1-1,7-1 1,-10 1 15,1 1 0,-1-1 0,0 0-1,0 1 1,0-1 0,0 1 0,0-1 0,0 1-1,0 0 1,0 0 0,0 0 0,0 0 0,0 0-1,0 0 1,-1 1 0,1-1 0,0 1 0,-1-1-1,1 1 1,-1-1 0,0 1 0,0 0 0,1 0 0,-1 0-1,0 0 1,0 0 0,-1 0 0,1 0 0,0 0-1,-1 0 1,1 0 0,-1 0 0,0 0 0,0 0-1,0 4 1,0 1 102,-1 0-1,-1 0 1,1 0 0,-1-1-1,-1 1 1,1-1 0,-1 1-1,0-1 1,-1 0-1,1 0 1,-1 0 0,0-1-1,-1 1 1,1-1-1,-1 0 1,0 0 0,0-1-1,-1 1 1,-7 4 0,7-4 16,-1-1 0,0 0-1,0 0 1,0 0 0,0-1 0,0 1 0,-1-2 0,1 1 0,-1-1 0,0-1 0,0 1 0,0-1 0,1-1 0,-1 1 0,0-1 0,-16-2 0,23 2-175,0 0 0,1-1 1,-1 1-1,0 0 0,0 0 0,1 0 0,-1-1 0,0 1 1,0 0-1,1-1 0,-1 1 0,0-1 0,1 1 0,-1 0 1,1-1-1,-1 0 0,0 1 0,1-1 0,-1 1 0,1-1 1,0 0-1,-1 1 0,1-1 0,-1 0 0,1 1 0,0-1 1,0 0-1,-1 0 0,1 1 0,0-1 0,0 0 0,0 0 1,0 1-1,0-1 0,0 0 0,0 0 0,0 0 0,0 1 1,0-1-1,0 0 0,0 0 0,1-1 0,0 0-296,0 0-1,0 0 1,1 0-1,-1 0 1,0 0-1,1 0 1,-1 0-1,1 0 1,0 1-1,0-1 1,0 0-1,2-1 1,46-27-8495,-23 14 2323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6.216"/>
    </inkml:context>
    <inkml:brush xml:id="br0">
      <inkml:brushProperty name="width" value="0.025" units="cm"/>
      <inkml:brushProperty name="height" value="0.025" units="cm"/>
    </inkml:brush>
  </inkml:definitions>
  <inkml:trace contextRef="#ctx0" brushRef="#br0">37 0 13389,'0'0'12299,"-4"13"-11637,-5 26 266,0 2 0,3-1 0,1 1 0,2 78-1,3-117-913,0 0-1,0-1 0,0 1 0,0 0 1,0-1-1,0 1 0,1 0 0,-1-1 0,0 1 1,1-1-1,0 1 0,-1 0 0,1-1 1,0 1-1,0-1 0,0 0 0,0 1 1,0-1-1,0 0 0,0 1 0,0-1 1,0 0-1,1 0 0,-1 0 0,0 0 1,1 0-1,-1-1 0,1 1 0,-1 0 0,1-1 1,-1 1-1,1-1 0,0 1 0,-1-1 1,1 0-1,0 1 0,-1-1 0,1 0 1,0 0-1,-1 0 0,1-1 0,0 1 1,-1 0-1,1-1 0,0 1 0,1-1 0,4-2 12,-1 1-1,0-1 1,0 0-1,0 0 1,-1 0-1,1-1 1,-1 0-1,0 0 1,0 0-1,7-8 1,45-82-735,-56 140 75,-1-31 659,-1-10 44,1 0 0,-1 1-1,2-1 1,-1 1 0,0-1 0,1 0 0,0 0-1,4 10 1,-4-13-45,0 0-1,1 0 0,0 0 1,-1-1-1,1 1 1,0-1-1,0 1 1,0-1-1,0 0 1,0 0-1,0 0 1,0 0-1,0 0 0,1 0 1,-1 0-1,0-1 1,0 1-1,1-1 1,-1 0-1,0 0 1,1 0-1,-1 0 0,0 0 1,4-1-1,0 1-1,0-1-1,0-1 0,0 1 0,0-1 1,0 0-1,0 0 0,-1-1 0,1 0 1,-1 0-1,0 0 0,0-1 1,0 1-1,0-1 0,0-1 0,-1 1 1,4-5-1,25-20-167,-33 76-302,-4-22 447,3-18 49,-1-1-1,1 1 1,1 0-1,-1 0 1,1-1-1,0 1 1,1 0-1,2 12 1,-3-19-51,0 1 1,0-1-1,1 0 0,-1 0 1,0 1-1,0-1 0,1 0 1,-1 1-1,0-1 1,1 0-1,-1 0 0,0 0 1,1 1-1,-1-1 0,1 0 1,-1 0-1,0 0 1,1 0-1,-1 0 0,1 0 1,-1 0-1,0 0 0,1 0 1,-1 0-1,1 0 1,-1 0-1,1 0 0,-1 0 1,0 0-1,1 0 0,-1 0 1,1 0-1,-1-1 1,0 1-1,1 0 0,-1 0 1,0 0-1,1-1 0,-1 1 1,1-1-1,12-11-1630,-10 6 3,0-1-1,-1 1 1,0-1 0,0 1 0,-1-1 0,0 0 0,0 0-1,0-12 1,-1-18-11688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6.671"/>
    </inkml:context>
    <inkml:brush xml:id="br0">
      <inkml:brushProperty name="width" value="0.025" units="cm"/>
      <inkml:brushProperty name="height" value="0.025" units="cm"/>
    </inkml:brush>
  </inkml:definitions>
  <inkml:trace contextRef="#ctx0" brushRef="#br0">0 0 17200,'0'0'10725,"12"6"-12305,57 14-2962,-5-14-8511,-41-3 10800,-10 6 5576,-12-7-2826,-1 0 0,1 1 0,-1-1 1,1 0-1,-1 0 0,0 0 0,0 0 0,0 0 0,0 0 1,0 0-1,-1 1 0,1-1 0,-1 0 0,1 0 1,-1 0-1,0 0 0,1 0 0,-3 2 0,-52 91 7735,97-92-12492,-33-3 4022,1 0-1,0 1 1,-1 0-1,1 1 1,0 0 0,16 6-1,-24-7 294,-1-1-1,1 1 1,0 0-1,-1 0 1,1 0-1,-1 0 1,1 1-1,-1-1 1,1 0-1,-1 0 1,0 1-1,0-1 1,0 1-1,1-1 1,-1 1-1,-1 0 1,2 2-1,-1-1 105,-1-1 1,0 0-1,0 1 0,0-1 0,0 0 1,0 1-1,-1-1 0,1 0 1,-1 0-1,1 1 0,-1-1 0,0 0 1,0 0-1,0 0 0,0 0 0,0 0 1,0 0-1,-3 3 0,-2 3 417,0-1 0,-1 1 0,0-1 0,-1-1 0,1 1 0,-12 6 0,15-10-365,-1 0-1,1 0 1,-1-1-1,0 1 1,1-1 0,-1-1-1,0 1 1,0 0-1,0-1 1,0 0 0,-1 0-1,1-1 1,0 0-1,-6 0 1,11 0-310,-1-1 0,0 1 0,0-1-1,1 1 1,-1-1 0,0 0 0,1 1 0,-1-1 0,1 0-1,-1 1 1,1-1 0,-1 0 0,1 0 0,-1 0 0,1 1-1,0-1 1,0 0 0,-1 0 0,1 0 0,0 0 0,0 0-1,0 0 1,0 1 0,0-1 0,0 0 0,0 0 0,0 0-1,0 0 1,1-1 0,5-29-5494,9 9-375,9 1-1469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7.203"/>
    </inkml:context>
    <inkml:brush xml:id="br0">
      <inkml:brushProperty name="width" value="0.025" units="cm"/>
      <inkml:brushProperty name="height" value="0.025" units="cm"/>
    </inkml:brush>
  </inkml:definitions>
  <inkml:trace contextRef="#ctx0" brushRef="#br0">107 179 16560,'0'0'6198,"-8"5"-4875,-5 4-602,1 0 0,0 1 0,-14 16-1,22-23-547,1 0 0,0 1 0,0-1 0,0 1-1,1 0 1,-1 0 0,1 0 0,0 0-1,0 1 1,0-1 0,0 0 0,1 1 0,0 0-1,0-1 1,0 1 0,1-1 0,-1 1-1,1 5 1,1-9-162,0 0 1,-1 1-1,1-1 0,0 0 0,0 0 0,0 0 0,0 0 0,0 0 1,0 0-1,1-1 0,-1 1 0,0 0 0,0-1 0,0 1 0,1 0 0,-1-1 1,0 1-1,1-1 0,-1 0 0,1 0 0,-1 1 0,0-1 0,1 0 1,-1 0-1,1 0 0,-1 0 0,2-1 0,43-4 270,-33 0-250,0 0 0,-1-1 0,0 0 0,0-1 0,-1-1 0,1 0-1,-2 0 1,1-1 0,-1 0 0,-1-1 0,16-20 0,-3 1-116,-1-1 1,-2-1-1,19-40 0,-33 61 64,-3 6 22,1 1 1,-1-1-1,-1 0 1,1 0-1,-1 1 0,1-1 1,-1 0-1,0-1 1,-1 1-1,2-8 1,-20 26-248,7 1 323,1-1 1,1 1-1,1 1 1,0 0-1,1 0 0,1 1 1,0-1-1,1 1 1,1 0-1,1 1 0,0-1 1,1 1-1,1 22 1,1-38-70,0 0 1,0 0-1,0 0 1,1 0-1,-1 0 1,1 0-1,-1 0 0,1-1 1,0 1-1,-1 0 1,1 0-1,0-1 1,0 1-1,0 0 1,0-1-1,1 1 1,-1-1-1,0 1 1,1-1-1,-1 0 1,1 0-1,1 2 1,0-2 10,1 1 1,-1 0 0,1-1-1,-1 0 1,1 0 0,0 0 0,-1-1-1,1 1 1,0-1 0,7 0-1,-2 0-34,1-1-1,-1 0 1,0-1-1,0 0 1,1 0-1,-1-1 1,0 0-1,14-8 1,-5 0-264,0-1 0,26-24 0,-38 31 249,-1 0 0,1-1-1,-1 0 1,0 0 0,0-1 0,-1 1 0,0-1-1,0 0 1,0 0 0,2-10 0,-5 16 36,-1 1 0,0 0 1,0-1-1,0 1 0,1-1 1,-1 1-1,0-1 0,0 1 1,0-1-1,0 1 0,0 0 1,0-1-1,0 1 0,0-1 0,0 1 1,0-1-1,0 1 0,0-1 1,0 1-1,0-1 0,0 1 1,-1-1-1,1 1 0,0 0 1,0-1-1,0 1 0,-1-1 0,1 1 1,0 0-1,-1-1 0,1 1 1,0 0-1,-1-1 0,1 1 1,0 0-1,-1-1 0,1 1 1,-1 0-1,1 0 0,-1 0 1,1-1-1,0 1 0,-1 0 0,1 0 1,-1 0-1,1 0 0,-1 0 1,1 0-1,-1 0 0,1 0 1,-1 0-1,1 0 0,-1 0 1,1 0-1,-1 0 0,1 0 0,0 0 1,-1 1-1,1-1 0,-1 0 1,1 0-1,-1 0 0,1 1 1,0-1-1,-1 0 0,1 1 1,0-1-1,-1 0 0,1 1 0,-33 19 12,22-10 89,0 0 0,1 0 0,0 1 1,0 0-1,2 1 0,-1 0 0,2 0 0,-1 1 0,2-1 0,-1 2 1,2-1-1,0 1 0,-5 23 0,10-36-105,-1 1 0,1 0 0,0-1 0,0 1-1,0 0 1,0 0 0,1-1 0,-1 1 0,0 0 0,1-1 0,-1 1 0,1 0-1,0-1 1,-1 1 0,1-1 0,0 1 0,0-1 0,0 1 0,0-1 0,0 0-1,0 1 1,0-1 0,1 0 0,-1 0 0,2 1 0,1 0 2,-1 0 1,1-1-1,0 1 0,0-1 1,0 0-1,-1 0 1,1 0-1,0-1 1,0 0-1,7 1 0,2-2-85,1 0 0,-1-1 0,0 0 0,0-1-1,24-8 1,7-10-3637,-18 3-3972,3-9-10396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7.750"/>
    </inkml:context>
    <inkml:brush xml:id="br0">
      <inkml:brushProperty name="width" value="0.025" units="cm"/>
      <inkml:brushProperty name="height" value="0.025" units="cm"/>
    </inkml:brush>
  </inkml:definitions>
  <inkml:trace contextRef="#ctx0" brushRef="#br0">101 0 16816,'0'0'8328,"-19"61"-7848,13-12-127,3 9-161,-3 0-96,1-4-32,2-7 32,1-7-96,1-8-480,-3-10-706,-1-7-735,-5-7-834,-6-8-1473,-4 0-2210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8.236"/>
    </inkml:context>
    <inkml:brush xml:id="br0">
      <inkml:brushProperty name="width" value="0.025" units="cm"/>
      <inkml:brushProperty name="height" value="0.025" units="cm"/>
    </inkml:brush>
  </inkml:definitions>
  <inkml:trace contextRef="#ctx0" brushRef="#br0">1 148 10154,'2'-11'2808,"0"5"-2415,0-1 0,0 1 1,0 0-1,1 0 0,0 0 1,0 0-1,0 1 0,1-1 1,0 1-1,0 0 0,0 0 1,1 0-1,0 0 1,0 1-1,0 0 0,0 0 1,0 0-1,10-4 0,-4 3-35,0 0-1,1 0 1,0 1-1,0 0 1,0 1-1,0 0 0,1 1 1,-1 1-1,1 0 1,-1 0-1,1 2 1,17 1-1,-25-1-278,1 0-1,0 0 0,-1 1 1,1 0-1,-1 0 0,0 0 1,1 0-1,-1 1 0,0 0 1,0 0-1,-1 1 0,1-1 1,-1 1-1,1 0 0,-1 0 1,-1 0-1,1 1 0,0 0 1,-1-1-1,0 1 0,0 0 1,-1 1-1,1-1 0,-1 0 1,0 1-1,-1-1 0,1 1 1,0 8-1,0-1 199,-2 1 0,1-1 1,-2 0-1,0 0 0,0 0 1,-2 1-1,1-1 0,-2-1 1,1 1-1,-2 0 0,0-1 0,0 0 1,-14 22-1,13-25-213,1-1 1,-1 1-1,0-2 0,-1 1 0,1-1 1,-1 0-1,-1 0 0,0-1 0,0 0 1,0 0-1,0-1 0,-1 0 1,0 0-1,0-1 0,0 0 0,-1-1 1,1 0-1,-1-1 0,-11 2 0,19-3-163,0-1 1,0 1-1,0-1 0,0 0 0,-1 0 0,1 0 0,0 0 0,0 0 0,0-1 0,0 1 0,-1 0 0,1-1 0,0 0 0,0 1 0,0-1 0,0 0 0,0 0 0,0 0 0,1-1 0,-1 1 0,0 0 0,1-1 0,-1 1 0,0-1 1,1 1-1,0-1 0,-1 0 0,1 0 0,0 1 0,0-1 0,0 0 0,0 0 0,0 0 0,0 0 0,1-1 0,-1 1 0,1 0 0,-1 0 0,1 0 0,0-4 0,0 5-51,1 0 0,-1 0 0,0 1 0,1-1 1,-1 0-1,1 0 0,-1 0 0,1 0 0,-1 1 0,1-1 0,0 0 0,-1 0 0,1 1 0,0-1 0,0 1 0,-1-1 0,1 1 0,0-1 0,0 1 0,0-1 0,0 1 0,0 0 1,0-1-1,0 1 0,-1 0 0,1 0 0,0 0 0,0-1 0,2 2 0,38-4-2365,-30 3 1686,285-35-18261,-277 34 26257,-18 10 2755,-2 3-10836,2-11 615,0-1 1,-1 0-1,1 0 0,0 0 0,0 0 0,0 1 0,-1-1 0,1 0 0,0-1 0,0 1 0,0 0 0,-1 0 0,1 0 0,0 0 0,0-1 0,-1 1 0,1 0 0,0-1 0,0 1 0,-1 0 0,1-1 1,-1 1-1,1-1 0,0 1 0,-1-1 0,2-1 0,3-8-5686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8.607"/>
    </inkml:context>
    <inkml:brush xml:id="br0">
      <inkml:brushProperty name="width" value="0.025" units="cm"/>
      <inkml:brushProperty name="height" value="0.025" units="cm"/>
    </inkml:brush>
  </inkml:definitions>
  <inkml:trace contextRef="#ctx0" brushRef="#br0">28 1 8872,'0'0'14313,"0"8"-13235,-12 106 3320,-1 41-1547,12-154-2866,1-1 0,0 0-1,0 1 1,0-1 0,-1 1-1,1-1 1,0 0 0,0 1-1,0-1 1,0 1-1,0-1 1,0 1 0,0-1-1,0 0 1,0 1 0,0-1-1,0 1 1,0-1 0,0 0-1,1 1 1,-1-1-1,0 1 1,0-1 0,0 0-1,0 1 1,1-1 0,-1 1-1,0-1 1,0 0-1,1 1 1,-1-1 0,0 0-1,1 0 1,-1 1 0,0-1-1,1 0 1,-1 0 0,1 1-1,-1-1 1,0 0-1,1 0 1,-1 0 0,1 0-1,-1 0 1,0 0 0,1 0-1,-1 0 1,1 0 0,-1 0-1,1 0 1,-1 0-1,0 0 1,1 0 0,-1 0-1,1 0 1,-1 0 0,1 0-1,-1 0 1,0-1-1,1 1 1,-1 0 0,0 0-1,1 0 1,-1-1 0,0 1-1,1 0 1,-1-1 0,1 0-1,1 0-361,0-1-1,0 0 0,0 0 1,0 0-1,-1-1 0,1 1 1,-1 0-1,1-1 1,1-4-1,5-55-11222,-8 21 1329</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4.770"/>
    </inkml:context>
    <inkml:brush xml:id="br0">
      <inkml:brushProperty name="width" value="0.025" units="cm"/>
      <inkml:brushProperty name="height" value="0.025" units="cm"/>
    </inkml:brush>
  </inkml:definitions>
  <inkml:trace contextRef="#ctx0" brushRef="#br0">0 79 18481,'0'0'2259,"8"-9"-172,-2 1-1539,2 0 0,-1 0 0,1 0 0,14-9 0,-19 14-346,1 1-1,0 0 1,0 0-1,0 0 1,0 0-1,0 0 1,1 1-1,-1 0 1,0 0-1,1 0 1,-1 1-1,1-1 1,-1 1-1,1 0 1,-1 0-1,10 2 1,-13-1-193,1 0 0,0 0 1,0 0-1,-1 0 0,1 1 1,-1-1-1,1 0 0,-1 1 1,1 0-1,-1-1 0,0 1 1,0 0-1,0-1 0,0 1 1,0 0-1,0 0 0,0 0 0,-1 0 1,1 0-1,-1 0 0,1 0 1,-1 0-1,0 0 0,0 0 1,0 0-1,0 0 0,0 0 1,0 0-1,-1 3 0,0 6 30,0-1 0,-1 0 1,0 0-1,-5 15 0,1-11 6,-1 0 0,0 0 0,-12 15 0,-13 25 90,35-49-285,10-6-25,11-5-317,-10 0 203,1 1-1,0 1 1,-1 0 0,1 1-1,1 1 1,-1 0 0,0 1-1,1 0 1,15 2 0,-30 0 287,0-1 0,0 0 0,0 1 0,0-1 0,0 1 0,0-1 1,-1 1-1,1 0 0,0-1 0,0 1 0,0 0 0,0-1 0,-1 1 0,1 0 1,0 0-1,-1 0 0,1 0 0,-1 0 0,1 0 0,-1 0 0,1 0 0,-1 0 0,0 0 1,1 0-1,-1 0 0,0 0 0,0 0 0,0 0 0,0 0 0,0 0 0,0 0 1,0 0-1,0 0 0,0 0 0,0 0 0,-1 0 0,1 0 0,0 0 0,-1 0 1,0 2-1,-1 2 130,1 0 1,-1 0-1,0 0 0,-1 0 1,1 0-1,-1-1 1,-4 6-1,-16 13 455,-2-1 0,-1-1 1,0-1-1,-2-1 0,0-1 0,-1-2 0,-33 14 1,50-27-1419,20-12-568,23-16-1631,-28 23 2695,86-71-10813,-39 31 198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8.948"/>
    </inkml:context>
    <inkml:brush xml:id="br0">
      <inkml:brushProperty name="width" value="0.025" units="cm"/>
      <inkml:brushProperty name="height" value="0.025" units="cm"/>
    </inkml:brush>
  </inkml:definitions>
  <inkml:trace contextRef="#ctx0" brushRef="#br0">1 0 14350,'0'0'9032,"59"47"-14733,-29-33 416,-3 0-2883</inkml:trace>
  <inkml:trace contextRef="#ctx0" brushRef="#br0" timeOffset="1">212 145 11050,'0'0'13565,"-7"10"-11990,-2 2-1146,1-3-9,0 1 0,1 0 0,0 0 0,1 0 0,0 1 0,-4 11 0,10-21-424,0-1 1,0 0 0,0 1-1,0-1 1,0 1 0,0-1-1,0 0 1,0 1 0,0-1-1,0 0 1,0 1 0,0-1-1,1 0 1,-1 1 0,0-1-1,0 0 1,0 1-1,1-1 1,-1 0 0,0 1-1,0-1 1,0 0 0,1 0-1,-1 1 1,0-1 0,1 0-1,-1 0 1,0 1 0,1-1-1,-1 0 1,0 0 0,1 0-1,0 1 1,20 3-372,31-4-699,-39-1 704,3 1 195,-4-1 117,1 1 1,-1 0-1,1 1 0,16 3 1,-28-4 67,0 0-1,1 0 1,-1 0 0,1 1-1,-1-1 1,0 1 0,1-1 0,-1 1-1,0-1 1,1 1 0,-1 0 0,0 0-1,0 0 1,1 0 0,-1 0-1,0 0 1,0 0 0,0 0 0,0 0-1,-1 0 1,1 0 0,0 0-1,0 1 1,-1-1 0,1 0 0,-1 1-1,1-1 1,-1 1 0,1-1 0,-1 0-1,0 1 1,0-1 0,0 1-1,0-1 1,0 1 0,0-1 0,0 1-1,0-1 1,-1 0 0,1 1 0,0-1-1,-1 1 1,1-1 0,-1 0-1,0 2 1,-3 2 156,1 0 1,0 0-1,-1 0 0,0-1 1,0 1-1,-1-1 0,1 0 0,-1-1 1,0 1-1,0-1 0,0 0 1,0 0-1,-9 3 0,3-1 70,-1 0 0,0-1-1,0 0 1,0-1 0,-19 3-1,25-5-238,-28-3-1329,32 2 998,1-1-1,0 1 1,0-1 0,0 1 0,0-1-1,0 0 1,0 0 0,0 1-1,0-1 1,0 0 0,0 0 0,0 0-1,0 0 1,1 0 0,-2-2 0,-7-18-7743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39.588"/>
    </inkml:context>
    <inkml:brush xml:id="br0">
      <inkml:brushProperty name="width" value="0.025" units="cm"/>
      <inkml:brushProperty name="height" value="0.025" units="cm"/>
    </inkml:brush>
  </inkml:definitions>
  <inkml:trace contextRef="#ctx0" brushRef="#br0">9 1 13325,'0'0'10719,"0"11"-10020,-8 414 4656,8-419-5326,0 0-1,0-1 1,1 1 0,-1 0-1,1 0 1,1-1 0,-1 1 0,3 5-1,-3-9-20,-1-1 0,1 0-1,0 0 1,0 1 0,0-1-1,0 0 1,0 0 0,1 0-1,-1 0 1,0 0-1,0-1 1,0 1 0,1 0-1,-1-1 1,1 1 0,-1 0-1,0-1 1,1 0 0,-1 1-1,1-1 1,-1 0 0,1 0-1,-1 0 1,1 1 0,-1-2-1,1 1 1,-1 0-1,1 0 1,-1 0 0,1-1-1,-1 1 1,1-1 0,-1 1-1,0-1 1,2 0 0,5-3 68,-1 0 1,0 0-1,0 0 1,-1-1 0,1 0-1,-1 0 1,0-1 0,0 0-1,-1 0 1,1 0-1,4-7 1,8-15 67,21-38-1,-23 33-74,-1 0 0,-1-2 0,-3 1 0,9-40 0,-5-10-5576,-17 95 2873,-1 0 0,0 0 0,0 0 0,-7 13 0,-4 8-4370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0.104"/>
    </inkml:context>
    <inkml:brush xml:id="br0">
      <inkml:brushProperty name="width" value="0.025" units="cm"/>
      <inkml:brushProperty name="height" value="0.025" units="cm"/>
    </inkml:brush>
  </inkml:definitions>
  <inkml:trace contextRef="#ctx0" brushRef="#br0">1 130 2434,'0'0'14708,"7"4"-12920,-5-2-1651,1-1-1,-1 1 1,0-1 0,1 0 0,-1 0 0,1 0-1,-1 0 1,1-1 0,-1 1 0,1-1 0,0 1-1,-1-1 1,4 0 0,0-1 247,0-1 1,0 0 0,-1 0-1,1 0 1,-1 0-1,10-7 1,-12 8-163,0-1 0,0 1 1,0-1-1,0 1 0,0 0 0,0 0 0,1 0 1,-1 0-1,0 1 0,1-1 0,-1 1 1,6 0-1,-7 1-175,-1-1 0,1 1 0,-1-1 0,0 1 0,1 0-1,-1-1 1,0 1 0,1 0 0,-1 0 0,0 0 0,0 0 0,0 0 0,0 0 0,0 0 0,0 0 0,0 0 0,0 1 0,0-1 0,-1 0 0,1 1 0,-1-1 0,1 0 0,-1 1 0,1-1 0,-1 1 0,0-1-1,1 1 1,-1-1 0,0 2 0,3 33 965,-3 64 0,-1-43-788,18-87 315,-4-1-567,-2-1 0,-1-1 0,11-60 0,-21 93 7,-1-1 0,1 1 0,0-1-1,0 0 1,0 1 0,0-1 0,0 1 0,0-1 0,0 0 0,1 1 0,-1-1 0,0 1-1,0-1 1,0 0 0,0 1 0,1-1 0,-1 1 0,0-1 0,1 1 0,-1-1 0,0 1 0,1-1-1,-1 1 1,1-1 0,-1 1 0,1 0 0,-1-1 0,1 1 0,-1 0 0,1-1 0,-1 1-1,1 0 1,-1-1 0,1 1 0,-1 0 0,1 0 0,0 0 0,-1 0 0,1 0 0,-1 0-1,1 0 1,0 0 0,-1 0 0,1 0 0,-1 0 0,1 0 0,0 0 0,-1 0 0,2 1 0,27 25-172,2 0 208,-26-25 15,0 0 0,0 0 0,0 0 0,0-1 0,0 1 1,1-1-1,-1 0 0,0-1 0,0 1 0,0-1 0,1 0 1,-1-1-1,0 1 0,0-1 0,-1 0 0,1 0 0,0 0 1,-1-1-1,1 0 0,-1 0 0,0 0 0,5-4 0,-4 3 66,-1-1 1,1 0-1,-1 0 0,0 0 0,0 0 0,0 0 0,-1-1 0,0 0 0,0 0 0,0 0 1,-1 0-1,1 0 0,-2 0 0,1-1 0,-1 1 0,0-1 0,0-7 0,0 13-89,-2 0-1,1 1 0,0-1 0,0 0 0,0 0 1,0 0-1,0 1 0,-1-1 0,1 0 0,0 0 1,-1 1-1,1-1 0,0 0 0,-1 0 0,1 1 1,-1-1-1,1 0 0,-1 1 0,1-1 1,-1 1-1,0-1 0,1 1 0,-1-1 0,0 1 1,0-1-1,1 1 0,-1 0 0,0-1 0,0 1 1,1 0-1,-1 0 0,0-1 0,0 1 0,0 0 1,1 0-1,-1 0 0,0 0 0,0 0 1,0 0-1,0 0 0,1 1 0,-1-1 0,0 0 1,0 0-1,0 0 0,1 1 0,-1-1 0,0 1 1,0 0-1,-3 0-20,0 0 1,0 1 0,0 0-1,1 0 1,-1 0-1,1 0 1,-1 0-1,1 1 1,-4 3 0,-3 8 11,0 0 1,0 1 0,2 0 0,0 0-1,0 1 1,1 0 0,1 0 0,1 0-1,1 1 1,0 0 0,1 0 0,-2 31-1,5-46-17,0-1-1,0 0 1,0 0-1,0 0 1,0 1-1,0-1 1,1 0-1,-1 0 1,0 0-1,1 0 1,-1 0-1,0 1 1,1-1-1,0 0 0,-1 0 1,1 0-1,0 0 1,-1 0-1,1-1 1,0 1-1,0 0 1,0 0-1,0 0 1,0-1-1,0 1 1,2 1-1,-1-2-173,1 1-1,-1-1 1,1 1 0,-1-1-1,1 0 1,-1 0 0,1 0-1,-1 0 1,1 0 0,0 0-1,-1-1 1,3 0 0,3-1-1015,-1-1 0,0 1 0,1-1-1,-1-1 1,-1 1 0,1-1 0,11-9 0,9-16-6799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0.527"/>
    </inkml:context>
    <inkml:brush xml:id="br0">
      <inkml:brushProperty name="width" value="0.025" units="cm"/>
      <inkml:brushProperty name="height" value="0.025" units="cm"/>
    </inkml:brush>
  </inkml:definitions>
  <inkml:trace contextRef="#ctx0" brushRef="#br0">32 30 13485,'0'0'3657,"-2"13"-1293,-12 83 948,4 1 0,5 173-1,5-227-3164,-1-31-43,1 0-1,1 0 0,3 24 1,0-35 122,2-10-79,10-40-105,-2-1 0,-3 0 0,8-73 0,-3 17-589,-10 68 388,-4 19 134,1-1 1,1 1-1,1 0 0,0 0 0,1 0 0,1 1 1,12-23-1,-18 40-11,0-1 0,-1 1 1,1-1-1,0 1 1,0 0-1,0 0 0,0-1 1,0 1-1,0 0 0,1 0 1,-1 0-1,0 0 0,1 0 1,-1 0-1,0 1 1,1-1-1,-1 0 0,1 1 1,-1-1-1,1 1 0,-1 0 1,1-1-1,-1 1 0,3 0 1,-2 0 7,-1 1 1,1 0-1,0 0 0,-1-1 1,1 1-1,-1 0 1,0 1-1,1-1 1,-1 0-1,0 0 0,0 0 1,1 1-1,-1-1 1,0 1-1,0-1 0,-1 1 1,3 2-1,1 6 11,0-1-1,-1 1 0,0 0 1,-1 0-1,0 0 1,1 11-1,-2-6 153,-2 0-1,1 0 1,-2 1-1,0-1 1,-1 0 0,-6 18-1,8-28-28,-1-1-1,0 1 0,0 0 1,-1-1-1,1 1 0,-1-1 1,0 0-1,0 0 0,-1 0 1,-3 4-1,4-7-71,1 1 0,0 0 1,-1-1-1,1 0 0,-1 1 1,1-1-1,-1 0 0,0 0 0,1-1 1,-1 1-1,0 0 0,0-1 1,0 0-1,0 1 0,1-1 0,-1 0 1,0-1-1,0 1 0,-3-1 1,4 0-265,0 1 1,0-1 0,0 0 0,0 0 0,0 0 0,0 0 0,0 0 0,0-1-1,1 1 1,-1-1 0,1 1 0,-1-1 0,1 1 0,-1-1 0,1 0-1,0 1 1,0-1 0,0 0 0,-2-4 0,-4-17-6066,8 0-3717,2 11-13</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0.870"/>
    </inkml:context>
    <inkml:brush xml:id="br0">
      <inkml:brushProperty name="width" value="0.025" units="cm"/>
      <inkml:brushProperty name="height" value="0.025" units="cm"/>
    </inkml:brush>
  </inkml:definitions>
  <inkml:trace contextRef="#ctx0" brushRef="#br0">166 1 10282,'0'0'13063,"-11"2"-10319,0 2-2450,0-1 0,1 2 1,0-1-1,-1 1 1,1 1-1,1 0 1,-14 11-1,18-14-188,0 1 0,0 1-1,1-1 1,0 1 0,-1-1 0,2 1 0,-1 0-1,1 1 1,-1-1 0,1 1 0,1-1 0,-1 1 0,1 0-1,0 0 1,0 0 0,1 0 0,-2 11 0,4-16-99,-1 0-1,0 0 1,0 0 0,1 0 0,-1 0-1,0 0 1,1 0 0,-1 0 0,1 0 0,0 0-1,-1 0 1,1-1 0,0 1 0,-1 0 0,1 0-1,0-1 1,0 1 0,0 0 0,-1-1 0,1 1-1,0-1 1,0 1 0,0-1 0,0 1 0,0-1-1,0 0 1,0 0 0,0 1 0,0-1 0,0 0-1,0 0 1,1 0 0,-1 0 0,0 0 0,0 0-1,0 0 1,0-1 0,0 1 0,1-1-1,47-10 182,27-30-188,-65 33-249,1 1-1,0 0 1,0 1-1,0 0 1,0 1-1,1 0 1,0 1-1,0 0 1,0 1-1,20-2 1,-32 5 223,1 0 0,-1 0 0,0 0 1,0 1-1,0-1 0,1 0 0,-1 0 0,0 1 0,0-1 1,0 0-1,1 1 0,-1 0 0,0-1 0,0 1 0,0-1 1,0 1-1,0 0 0,0 0 0,0 0 0,0 0 0,-1-1 1,1 1-1,0 0 0,0 0 0,-1 1 0,1-1 0,0 0 1,-1 0-1,0 0 0,1 2 0,2 43 92,0-7 493,-3-38-547,1-1 1,-1 1-1,0 0 1,1-1 0,0 1-1,-1-1 1,1 0-1,-1 1 1,1-1-1,0 1 1,-1-1-1,1 0 1,-1 1 0,1-1-1,0 0 1,0 0-1,-1 0 1,1 1-1,0-1 1,-1 0-1,1 0 1,0 0 0,0 0-1,-1 0 1,1-1-1,0 1 1,-1 0-1,1 0 1,0 0-1,0 0 1,-1-1 0,1 1-1,0 0 1,-1-1-1,1 1 1,-1-1-1,1 1 1,-1 0-1,1-1 1,0 0 0,26-19 75,-13 6-1548,-1-1 1,17-24-1,1-11-7982,-15 20-4331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1.241"/>
    </inkml:context>
    <inkml:brush xml:id="br0">
      <inkml:brushProperty name="width" value="0.025" units="cm"/>
      <inkml:brushProperty name="height" value="0.025" units="cm"/>
    </inkml:brush>
  </inkml:definitions>
  <inkml:trace contextRef="#ctx0" brushRef="#br0">0 124 11883,'0'0'11243,"11"-5"-10207,41-30-512,33-21-408,-78 52-120,0 0-1,0 1 0,1-1 0,-1 2 0,1-1 0,0 1 1,0 0-1,0 1 0,14-1 0,-21 2 55,1 1-1,-1 0 1,0-1-1,1 1 1,-1 0-1,0 0 1,0 0-1,0 0 1,0 0-1,0 0 1,0 0-1,0 1 1,0-1-1,0 0 1,0 1-1,-1-1 1,1 0-1,0 1 1,-1-1-1,0 1 1,1-1-1,-1 1 1,0-1-1,1 1 1,-1-1-1,0 1 1,0-1-1,0 1 1,0-1 0,-1 1-1,0 2 1,-4 53 2113,-20 17-364,20-62-1447,0 0 1,0 0-1,2 1 0,-1-1 0,2 1 1,-3 19-1,9-30-352,-1-1 0,1 0 0,-1 0 0,1 0 0,0 0 0,-1-1 0,1 0 0,0 1 0,-1-1 0,1-1 0,6 0 0,-2 1 0,4 0-420,1-1 0,0-1 1,-1 0-1,0 0 0,1-1 0,-1-1 0,0 0 1,-1-1-1,1 0 0,11-7 0,-13 3-3092,-10 9 3323,0 0 0,0 0 0,1 0 0,-1-1 0,0 1 0,0 0 0,0 0 0,0 0 0,0-1 0,1 1 0,-1 0 0,0 0 0,0-1 0,0 1 0,0 0 0,0 0 0,0-1 0,0 1 1,0 0-1,0-1 0,0 1 0,0 0 0,0 0 0,0-1 0,0 1 0,0 0 0,0 0 0,0-1 0,0 1 0,0 0 0,0 0 0,-1-1 0,1 1 0,0 0 0,0 0 0,0-1 0,0 1 0,0 0 0,-1 0 0,1 0 0,0-1 0,0 1 1,0 0-1,-1 0 0,1 0 0,0 0 0,-1-1 0,-14-2-6377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1.583"/>
    </inkml:context>
    <inkml:brush xml:id="br0">
      <inkml:brushProperty name="width" value="0.025" units="cm"/>
      <inkml:brushProperty name="height" value="0.025" units="cm"/>
    </inkml:brush>
  </inkml:definitions>
  <inkml:trace contextRef="#ctx0" brushRef="#br0">156 159 2370,'0'0'9001,"-66"0"-2915,36-2-1218,6-2-1056,4-3-801,8 1-1346,8-3-576,4 1-224,4-1-865,17 1 0,6-1 0,11 0 0,5 0 0,9-2 0,1-4-1217,7-6-3556,-2-11-7142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3.358"/>
    </inkml:context>
    <inkml:brush xml:id="br0">
      <inkml:brushProperty name="width" value="0.025" units="cm"/>
      <inkml:brushProperty name="height" value="0.025" units="cm"/>
    </inkml:brush>
  </inkml:definitions>
  <inkml:trace contextRef="#ctx0" brushRef="#br0">32 141 6022,'0'0'15716,"-4"-4"-13768,0-1-1575,1 1 1,0-1-1,1 1 0,-1-1 0,1 0 0,0 0 0,0 0 0,0 0 0,1 0 0,0-1 0,0 1 0,-1-10 0,2 13-353,0-1-1,0 1 0,0 0 0,0 0 0,1 0 0,-1 0 0,1 0 1,-1 0-1,1 0 0,0 0 0,-1 0 0,1 1 0,0-1 1,0 0-1,0 0 0,1 1 0,-1-1 0,0 0 0,1 1 0,-1-1 1,1 1-1,-1 0 0,1 0 0,0-1 0,-1 1 0,1 0 0,0 0 1,0 0-1,0 1 0,0-1 0,0 0 0,0 1 0,0 0 0,0-1 1,0 1-1,0 0 0,0 0 0,0 0 0,3 0 0,-2 0-30,0 1 0,0-1 0,-1 0 0,1 1 0,0 0 0,-1-1-1,1 1 1,0 0 0,-1 1 0,0-1 0,1 0 0,-1 1 0,0-1 0,1 1-1,-1 0 1,0-1 0,0 1 0,2 3 0,30 49 40,-32-48-1,1 0 0,0 0-1,0 0 1,1 0 0,0-1 0,0 1 0,0-1 0,0 0 0,1 0 0,0-1 0,0 1 0,0-1 0,10 6 0,-8-9 73,0 1 1,1-1-1,-1 0 1,1 0 0,0-1-1,-1 0 1,1 0 0,-1-1-1,1 0 1,-1 0-1,1-1 1,-1 0 0,0 0-1,0-1 1,0 0 0,0 0-1,0-1 1,-1 0-1,0 0 1,7-5 0,10-8 126,-1 0 1,-1-2-1,38-41 1,-55 53-168,6-6 56,-8 11-88,-4 7-44,2-4-45,-1-1 1,1 1-1,-1 0 1,1-1-1,-1 1 1,1 0 0,-1-1-1,1 1 1,0 0-1,-1 0 1,1-1-1,0 1 1,0 0-1,0 0 1,-1 0-1,1-1 1,0 1-1,0 0 1,0 0-1,0 0 1,0-1-1,1 1 1,-1 0-1,0 0 1,0 0-1,0-1 1,1 1-1,-1 0 1,0 0-1,1-1 1,-1 1-1,1 0 1,-1-1-1,1 1 1,-1 0-1,1-1 1,-1 1-1,1-1 1,0 1-1,-1-1 1,1 1-1,0-1 1,-1 0-1,1 1 1,0-1-1,-1 0 1,1 1-1,0-1 1,0 0-1,0 0 1,-1 0-1,1 0 1,0 1-1,0-1 1,1-1-1,3 1-871,0 0 0,0 0 0,0-1-1,0 0 1,0 0 0,0 0 0,0-1 0,6-2 0,31-22-9378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4.903"/>
    </inkml:context>
    <inkml:brush xml:id="br0">
      <inkml:brushProperty name="width" value="0.025" units="cm"/>
      <inkml:brushProperty name="height" value="0.025" units="cm"/>
    </inkml:brush>
  </inkml:definitions>
  <inkml:trace contextRef="#ctx0" brushRef="#br0">28 143 8968,'0'0'5622,"-5"-9"-2435,-15-29-774,19 37-2306,1-1 0,-1 0 0,1 0 0,0 1 0,0-1 0,0 0 0,-1 0 0,2 1 0,-1-1 0,0 0 0,0 0 0,1 1 1,-1-1-1,1 0 0,-1 1 0,1-1 0,0 0 0,-1 1 0,1-1 0,0 1 0,0-1 0,0 1 0,0 0 0,1-1 0,-1 1 0,0 0 0,0 0 0,1 0 0,-1 0 0,1 0 1,1-1-1,48-24 457,-50 25-529,11-3 140,-1 0-1,0 1 1,1 0 0,-1 1-1,1 0 1,0 1 0,0 0 0,0 1-1,-1 1 1,18 1 0,-27-1-164,0 0 0,0 0 0,0 0 0,0 0 1,0 0-1,0 0 0,0 1 0,0-1 0,0 1 0,0-1 0,-1 1 1,1 0-1,-1 0 0,1 0 0,-1-1 0,0 1 0,0 1 1,0-1-1,0 0 0,0 0 0,0 0 0,0 0 0,-1 1 1,1-1-1,-1 0 0,0 1 0,1-1 0,-1 0 0,0 1 1,0-1-1,-1 0 0,1 1 0,-1-1 0,0 4 0,-1 4 20,0 0 1,0 0-1,-1 0 0,0 0 0,-1 0 0,-8 14 0,-11 11 275,-2-2 0,-2 0-1,-54 51 1,62-58 87,19-25-392,0-1-1,0 1 0,0-1 1,0 1-1,-1-1 0,1 1 1,0-1-1,0 1 1,0-1-1,1 1 0,-1-1 1,0 0-1,0 1 1,0-1-1,0 1 0,0-1 1,0 1-1,1-1 0,-1 0 1,0 1-1,0-1 1,1 1-1,-1-1 0,0 0 1,1 1-1,-1-1 0,0 0 1,1 1-1,-1-1 1,0 0-1,1 0 0,0 1 1,5 1-92,-1-1 1,1 0 0,0 0-1,-1-1 1,1 1-1,0-1 1,6-1 0,-2 1-79,7 0-773,0-1 1,0-1-1,17-4 0,22-11-4574,-6-2-2209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5.294"/>
    </inkml:context>
    <inkml:brush xml:id="br0">
      <inkml:brushProperty name="width" value="0.025" units="cm"/>
      <inkml:brushProperty name="height" value="0.025" units="cm"/>
    </inkml:brush>
  </inkml:definitions>
  <inkml:trace contextRef="#ctx0" brushRef="#br0">102 35 17457,'-8'5'1361,"-3"2"-522,0 0 0,1 1 0,0 0 0,-14 16 0,22-22-664,-1 1 0,1 0 1,-1 0-1,1 0 0,0 0 1,0 0-1,0 0 0,0 1 1,1-1-1,-1 1 0,1-1 1,0 1-1,0 0 0,1-1 1,-1 1-1,0 0 0,1 0 0,0-1 1,0 1-1,0 0 0,1 0 1,-1-1-1,3 7 0,-2-8-157,1 0-1,-1 0 0,1 0 0,0 0 1,-1 0-1,1-1 0,0 1 1,0-1-1,0 1 0,0-1 0,0 0 1,1 0-1,-1 0 0,0 0 0,1 0 1,-1-1-1,0 1 0,1 0 1,-1-1-1,1 0 0,2 0 0,59 2 212,-56-3-181,2 1-21,0-2 0,-1 1 0,1-1 0,-1-1-1,1 0 1,-1 0 0,0-1 0,0 0 0,0 0 0,0-1 0,13-11-1,-18 14 28,0-2 0,0 1 0,0 0 0,-1-1 0,1 1 0,-1-1 0,0 0 0,0 0 0,-1 0 0,1-1 0,-1 1-1,0-1 1,0 1 0,0-1 0,-1 0 0,1 1 0,-1-1 0,0 0 0,-1 0 0,1 0 0,-1 0 0,0 0 0,0 0-1,-1 0 1,0-5 0,0 7-31,-1 1-1,1-1 0,0 1 1,-1 0-1,1-1 0,-1 1 1,0 0-1,0 0 0,1 0 1,-1 0-1,-1 0 0,1 0 1,0 1-1,0-1 0,-1 1 1,1 0-1,-1-1 0,1 1 1,-1 0-1,0 0 0,1 1 1,-1-1-1,0 0 0,-4 1 1,-4-2-77,1 1 0,-1 0 0,1 1 0,-1 1 0,-13 1 0,23-2-39,0 0-1,0 0 0,0 0 1,0 0-1,0 0 0,0 0 1,0 0-1,0 1 0,0-1 1,0 0-1,0 1 0,0-1 0,0 1 1,0-1-1,0 1 0,1-1 1,-1 1-1,0 0 0,0-1 1,0 1-1,1 0 0,-1-1 1,0 1-1,1 0 0,-1 0 1,1 0-1,-1 0 0,1 0 1,-1 0-1,1 0 0,0 0 1,-1 0-1,1 0 0,0 0 1,0 0-1,0 0 0,0 0 1,0 0-1,0 0 0,0 0 1,0 0-1,0 0 0,0 0 1,0 0-1,1 0 0,-1 1 1,2 1-452,-1-1 1,0 1 0,1-1 0,-1 0-1,1 1 1,0-1 0,0 0-1,0 0 1,0 0 0,0 0 0,0 0-1,0-1 1,1 1 0,-1-1-1,5 3 1,19 3-4191,4-4-785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5.113"/>
    </inkml:context>
    <inkml:brush xml:id="br0">
      <inkml:brushProperty name="width" value="0.025" units="cm"/>
      <inkml:brushProperty name="height" value="0.025" units="cm"/>
    </inkml:brush>
  </inkml:definitions>
  <inkml:trace contextRef="#ctx0" brushRef="#br0">144 0 12139,'0'0'17745,"-45"56"-17136,14-11-225,3 0-224,8-2-96,6-10-32,9-3-160,5-10-769,0-9-928,8-10-2019,4-1-1121,-1-17-2978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5.621"/>
    </inkml:context>
    <inkml:brush xml:id="br0">
      <inkml:brushProperty name="width" value="0.025" units="cm"/>
      <inkml:brushProperty name="height" value="0.025" units="cm"/>
    </inkml:brush>
  </inkml:definitions>
  <inkml:trace contextRef="#ctx0" brushRef="#br0">164 2 15471,'0'0'7916,"-8"-1"-5770,2 0-1998,0 1 0,1 0-1,-1 0 1,0 1 0,1 0-1,-1 0 1,1 0-1,-1 1 1,1-1 0,-1 1-1,1 1 1,0-1 0,0 1-1,0 0 1,1 0-1,-1 0 1,0 1 0,1-1-1,0 1 1,0 0-1,0 1 1,-6 8 0,6-8-57,0 1 0,1 0 0,-1 0 0,1 0 0,0 0 0,1 0 0,-1 1 0,1-1 0,1 1 0,-1 0 0,1-1 0,0 1 0,1 10 0,0-14-89,0 0 0,0-1 0,1 1 0,-1-1 0,1 1 0,-1-1 0,1 1 0,0-1 0,0 1 0,1-1-1,-1 0 1,0 0 0,1 1 0,-1-1 0,1 0 0,0 0 0,-1 0 0,1-1 0,0 1 0,0 0-1,1-1 1,-1 1 0,0-1 0,0 0 0,1 0 0,-1 0 0,0 0 0,1 0 0,-1 0 0,1-1 0,0 1-1,-1-1 1,1 1 0,-1-1 0,1 0 0,3-1 0,0 2 30,-1-1 0,1 0 1,-1-1-1,1 0 0,-1 1 0,1-2 0,-1 1 0,0-1 1,1 1-1,-1-1 0,0-1 0,0 1 0,-1-1 0,1 0 1,0 0-1,-1 0 0,0-1 0,0 1 0,0-1 1,0 0-1,0 0 0,-1-1 0,0 1 0,0-1 0,0 0 1,0 1-1,-1-1 0,0 0 0,0-1 0,0 1 1,0 0-1,-1-1 0,0 1 0,0 0 0,0-12 0,-2 15-29,0 0-1,0-1 0,1 1 1,-1 0-1,-1 0 1,1 0-1,0-1 0,0 1 1,-1 0-1,1 1 0,-1-1 1,0 0-1,0 0 0,1 1 1,-1-1-1,0 1 1,0-1-1,0 1 0,-1 0 1,1 0-1,0 0 0,0 0 1,-1 0-1,1 1 0,0-1 1,-1 1-1,1-1 1,-5 1-1,4-1-299,0 1 1,0 0-1,0 0 1,0 0-1,-1 0 1,1 0-1,0 1 1,0-1-1,0 1 1,-5 2-1,7-3-177,0 1-1,-1 0 1,1-1 0,0 1-1,0 0 1,-1 0-1,1 0 1,0 0 0,0 0-1,0 0 1,0 0 0,0 0-1,0 1 1,1-1-1,-1 0 1,0 0 0,1 1-1,-1-1 1,1 0 0,-1 1-1,1-1 1,-1 3-1,1 9-9294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5.950"/>
    </inkml:context>
    <inkml:brush xml:id="br0">
      <inkml:brushProperty name="width" value="0.025" units="cm"/>
      <inkml:brushProperty name="height" value="0.025" units="cm"/>
    </inkml:brush>
  </inkml:definitions>
  <inkml:trace contextRef="#ctx0" brushRef="#br0">1 0 14862,'0'0'-961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6.308"/>
    </inkml:context>
    <inkml:brush xml:id="br0">
      <inkml:brushProperty name="width" value="0.025" units="cm"/>
      <inkml:brushProperty name="height" value="0.025" units="cm"/>
    </inkml:brush>
  </inkml:definitions>
  <inkml:trace contextRef="#ctx0" brushRef="#br0">1 87 13997,'0'0'10154,"59"-2"-8841,-20-10 32,5-3-800,7 1-545,1-2-2114,-2 3-2755,-2-1-3875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6.647"/>
    </inkml:context>
    <inkml:brush xml:id="br0">
      <inkml:brushProperty name="width" value="0.025" units="cm"/>
      <inkml:brushProperty name="height" value="0.025" units="cm"/>
    </inkml:brush>
  </inkml:definitions>
  <inkml:trace contextRef="#ctx0" brushRef="#br0">106 72 2466,'0'0'18797,"7"-10"-16753,24-31-378,-29 39-1551,1 0 1,-1 0 0,1 0-1,-1 1 1,1-1-1,0 0 1,-1 1-1,1 0 1,0 0-1,0 0 1,0 0-1,0 0 1,0 0-1,0 1 1,1-1-1,-1 1 1,0 0-1,0 0 1,0 0-1,0 1 1,0-1-1,0 1 1,0 0-1,4 0 1,-6 0-107,1 0 1,0-1-1,0 1 1,0 0-1,-1 0 1,1 0-1,0 0 1,-1 0-1,1 1 1,-1-1-1,0 0 1,1 1-1,-1-1 1,0 1-1,0-1 1,0 1-1,0 0 1,0 0-1,0-1 1,0 1-1,0 0 1,-1 0-1,1 0 1,-1 0-1,1 0 1,-1-1-1,0 1 1,0 0-1,0 0 1,0 0-1,0 0 1,0 0-1,-1 0 1,1 0-1,-2 3 1,1 0 9,-1-1 0,-1 1 0,1-1 0,0 0 0,-1 1 0,0-1 0,0 0 0,0-1 0,-1 1 0,1-1 0,-9 7 0,-51 28 871,51-32-564,0 1 1,0 0-1,1 0 0,-15 14 0,67-20-1020,109-3-2514,-149 2 3195,1 0 1,-1 0-1,0 0 0,0 0 1,1 1-1,-1-1 1,0 0-1,0 0 1,0 1-1,1-1 1,-1 1-1,0-1 1,0 1-1,0 0 1,0-1-1,0 1 1,0 0-1,0 0 1,0-1-1,1 3 1,-2-2 2,1 0 1,-1-1-1,0 1 1,0 0 0,0 0-1,0 0 1,0 0-1,0 0 1,0 0 0,0 0-1,0 0 1,0 0-1,0-1 1,0 1 0,-1 0-1,1 0 1,0 0-1,-1 0 1,1 0 0,-2 1-1,0 2 109,-1 0 1,0 0-1,-1-1 0,1 1 0,-1-1 0,1 1 1,-1-1-1,-8 4 0,-23 11 738,0-3 0,-2-1 0,0-2 0,-65 14 0,139-35-3410,80-23-12230,-62 15 4099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7.022"/>
    </inkml:context>
    <inkml:brush xml:id="br0">
      <inkml:brushProperty name="width" value="0.025" units="cm"/>
      <inkml:brushProperty name="height" value="0.025" units="cm"/>
    </inkml:brush>
  </inkml:definitions>
  <inkml:trace contextRef="#ctx0" brushRef="#br0">225 56 18962,'-10'-1'2653,"-2"0"-2233,0 1-1,0 0 1,0 0-1,0 2 1,0-1-1,1 1 1,-1 1-1,0 0 1,1 1-1,0 0 1,-20 10-1,26-11-199,1 0 0,-1 1-1,1-1 1,0 1 0,0 0-1,0 0 1,1 0 0,-1 0 0,1 1-1,0-1 1,0 1 0,-3 7 0,6-10-210,-1 0 0,1 0 0,0 0 1,-1 0-1,1-1 0,0 1 0,0 0 1,0 0-1,0 0 0,0 0 0,1 0 1,-1 0-1,1 0 0,-1-1 0,1 1 1,0 0-1,-1 0 0,1-1 0,0 1 1,0 0-1,0-1 0,0 1 0,1-1 1,-1 1-1,0-1 0,1 0 1,-1 0-1,1 1 0,-1-1 0,1 0 1,-1 0-1,1 0 0,0-1 0,-1 1 1,1 0-1,0-1 0,0 1 0,3 0 1,7 2-23,0 0 0,1 0 0,-1-1 0,0-1 0,1 0 1,-1-1-1,1 0 0,-1-1 0,0 0 0,1-1 0,20-6 0,-28 7-15,1-1-1,0 0 0,-1 0 0,1 0 1,-1-1-1,0 0 0,0 0 0,0 0 1,0 0-1,-1-1 0,1 0 0,-1 0 1,0 0-1,0-1 0,0 1 0,-1-1 1,1 0-1,-1 0 0,0 0 0,-1 0 1,1-1-1,-1 1 0,0-1 0,0 1 1,-1-1-1,2-10 0,-3 13 4,0 0 0,0 0 1,-1-1-1,1 1 0,-1 0 0,0 0 0,1 0 1,-1 0-1,-1 0 0,1 0 0,0 0 0,-1 0 0,0 0 1,1 0-1,-1 1 0,0-1 0,0 0 0,-1 1 0,1 0 1,0 0-1,-1 0 0,0 0 0,1 0 0,-1 0 1,-3-1-1,1 0-291,0 1 1,0 0 0,0 0 0,-1 0-1,1 1 1,0 0 0,-1 0 0,1 0 0,-1 0-1,0 1 1,1 0 0,-1 0 0,1 1-1,-7 1 1,11-2 142,0 0 1,1 0-1,-1 1 1,0-1-1,1 0 1,-1 1-1,0-1 0,1 1 1,-1-1-1,1 1 1,-1-1-1,1 1 0,-1-1 1,1 1-1,-1 0 1,1-1-1,-1 1 1,1 0-1,0-1 0,-1 1 1,1 0-1,0-1 1,0 1-1,0 0 0,-1 0 1,1-1-1,0 1 1,0 0-1,0 1 1,3 14-6288,7-2-3566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7.428"/>
    </inkml:context>
    <inkml:brush xml:id="br0">
      <inkml:brushProperty name="width" value="0.025" units="cm"/>
      <inkml:brushProperty name="height" value="0.025" units="cm"/>
    </inkml:brush>
  </inkml:definitions>
  <inkml:trace contextRef="#ctx0" brushRef="#br0">177 21 19827,'-12'2'1489,"-2"-1"-1065,0 1 0,0 1 0,1 1 0,-1 0 0,-13 6 0,23-9-255,0 1 0,0-1 0,0 1 1,0 0-1,0 1 0,1-1 0,-1 1 1,1-1-1,0 1 0,0 0 0,0 0 1,0 0-1,0 1 0,1-1 0,-1 1 0,1 0 1,0-1-1,0 1 0,0 0 0,1 0 1,-1 0-1,1 0 0,0 0 0,-1 7 1,3-9-163,-1 0 1,0 0-1,1 0 1,-1-1 0,1 1-1,0 0 1,-1 0-1,1-1 1,0 1 0,0-1-1,0 1 1,0-1-1,0 1 1,0-1 0,1 1-1,-1-1 1,0 0-1,1 0 1,-1 0 0,1 0-1,-1 0 1,1 0-1,0 0 1,-1 0 0,1-1-1,0 1 1,0-1-1,-1 1 1,1-1 0,0 0-1,2 1 1,64 4 176,-62-5-168,4 0-12,0-1 0,0-1 0,0 1 1,0-2-1,0 1 0,0-1 1,0-1-1,-1 0 0,14-7 0,-19 9 7,-1 0 1,1 0-1,0-1 0,-1 0 0,1 1 0,-1-1 0,0 0 0,0 0 0,0-1 0,0 1 1,0-1-1,-1 1 0,0-1 0,0 0 0,0 0 0,0 0 0,0 0 0,-1 0 0,0-1 0,0 1 1,0 0-1,0-1 0,-1 1 0,0-7 0,0 9 33,-1-1 0,0 1 1,0 0-1,0 0 0,0-1 0,0 1 0,-1 0 0,1 0 1,0 0-1,-1 1 0,0-1 0,1 0 0,-1 1 1,0-1-1,0 1 0,0-1 0,0 1 0,0 0 0,0 0 1,-1 0-1,1 0 0,0 0 0,0 0 0,-1 1 1,1-1-1,-1 1 0,-2-1 0,-10-1-11,1 0-1,-30 0 1,30 2-726,-42 3 1805,31 6-3586,7 10-5823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8.385"/>
    </inkml:context>
    <inkml:brush xml:id="br0">
      <inkml:brushProperty name="width" value="0.025" units="cm"/>
      <inkml:brushProperty name="height" value="0.025" units="cm"/>
    </inkml:brush>
  </inkml:definitions>
  <inkml:trace contextRef="#ctx0" brushRef="#br0">209 75 9705,'0'0'16426,"-1"9"-15742,-2 23-87,2 1 0,4 48 1,-1-58-1231,1-1 0,10 35 0,-20-66-6492,-14-10 4064,4 5 478,-30-28-2219,-27-25 4859,66 58 1427,0 0 1,0 0 0,1-1 0,1 0 0,-11-20-1,16 28-1302,0 0 0,1 1 0,-1-1 0,1 0-1,-1 1 1,1-1 0,0 0 0,-1 0 0,1 1-1,0-1 1,0 0 0,0 0 0,1 1 0,-1-1-1,0 0 1,1 0 0,-1 1 0,1-1 0,0 0-1,-1 1 1,1-1 0,0 1 0,2-4 0,0 2-39,0 0 0,0 0 0,1 0 0,-1 0 0,1 0 1,0 1-1,0-1 0,0 1 0,5-2 0,7-2 4,0 1 0,1 0 0,-1 1 0,21-2-1,56 2-664,-31 5-2688,-38 0 855,15 0-3649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8.771"/>
    </inkml:context>
    <inkml:brush xml:id="br0">
      <inkml:brushProperty name="width" value="0.025" units="cm"/>
      <inkml:brushProperty name="height" value="0.025" units="cm"/>
    </inkml:brush>
  </inkml:definitions>
  <inkml:trace contextRef="#ctx0" brushRef="#br0">160 0 19603,'0'0'1847,"-11"8"-198,-7 4-1110,1 2 0,1 0 0,-20 23 0,30-31-438,1 0-1,-1 1 0,1 0 1,0 0-1,1 0 0,0 1 1,0-1-1,0 1 0,1 0 1,0 0-1,1 0 0,0 1 1,-2 14-1,4-22-106,1 0 0,-1 0 0,1 0 0,-1 0 0,1 0 0,-1-1 0,1 1 0,-1 0 0,1 0 0,0 0 1,-1 0-1,1-1 0,0 1 0,0 0 0,0-1 0,0 1 0,0-1 0,-1 1 0,1-1 0,0 1 0,0-1 0,0 1 0,0-1 0,0 0 0,0 0 0,0 0 0,1 1 0,-1-1 1,0 0-1,0 0 0,1-1 0,46 2 76,-35-2-84,33-3-213,-38 2 177,0 1 0,1 0 1,-1 0-1,0 1 0,0 0 1,1 0-1,-1 1 0,0 0 1,1 1-1,14 4 0,-22-5 67,1-1 0,-1 1 0,0 0 0,0 0 0,0 0 0,0 0 0,0 0 0,0 0 0,0 0 0,0 0 0,0 0 0,0 0 0,0 0 0,-1 1 0,1-1 0,-1 0 0,1 1 0,-1-1 0,1 0 0,-1 1 0,0-1 0,1 0 0,-1 1 0,0-1 0,0 1 0,0-1 0,0 1 0,-1-1-1,1 0 1,0 1 0,0-1 0,-1 1 0,1-1 0,-1 0 0,-1 3 0,0 0 222,0-1 0,0 1 0,0-1 0,-1 1 0,1-1 1,-1 0-1,0 0 0,0 0 0,0 0 0,-7 4 0,-5 1 603,-1 0 1,0 0 0,-21 5-1,18-7-779,0-1 0,0-2 0,0 0 0,-1 0-1,-19-2 1,34-4-2568,13-3-60,10-4-1520,6-1-1029,4 0-1826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9.271"/>
    </inkml:context>
    <inkml:brush xml:id="br0">
      <inkml:brushProperty name="width" value="0.025" units="cm"/>
      <inkml:brushProperty name="height" value="0.025" units="cm"/>
    </inkml:brush>
  </inkml:definitions>
  <inkml:trace contextRef="#ctx0" brushRef="#br0">28 1 15535,'0'0'4559,"-1"11"-3353,-24 247 4047,25-254-5522,-1 2 1092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49.628"/>
    </inkml:context>
    <inkml:brush xml:id="br0">
      <inkml:brushProperty name="width" value="0.025" units="cm"/>
      <inkml:brushProperty name="height" value="0.025" units="cm"/>
    </inkml:brush>
  </inkml:definitions>
  <inkml:trace contextRef="#ctx0" brushRef="#br0">9 164 15951,'0'0'2141,"-3"-10"314,3 6-2216,-2 1-91,1 0-1,1 0 1,-1-1-1,0 1 1,1-1-1,0 1 0,-1 0 1,1-1-1,1 1 1,-1-1-1,0 1 1,1-1-1,0 1 1,0 0-1,0 0 1,0-1-1,0 1 1,1 0-1,-1 0 1,1 0-1,0 0 1,0 0-1,0 1 1,0-1-1,5-4 1,3 0-43,1 0 0,0 0 1,0 0-1,1 2 0,0-1 1,0 2-1,0-1 1,1 2-1,-1 0 0,1 0 1,0 1-1,15-1 0,-22 3-107,-1 0-1,1 0 1,0 0-1,-1 0 0,1 1 1,0 0-1,-1 0 1,1 1-1,-1-1 0,1 1 1,-1 0-1,0 1 1,1-1-1,-1 1 0,-1 0 1,1 1-1,0-1 1,-1 1-1,0 0 1,0 0-1,0 0 0,0 0 1,0 1-1,-1-1 1,0 1-1,0 0 0,0 0 1,-1 0-1,3 9 1,-1-2 128,-1 0 1,0 0-1,-1 0 1,0 1 0,-1-1-1,-1 1 1,0-1-1,0 1 1,-1-1 0,-1 0-1,0 1 1,-1-1-1,0 0 1,-1 0 0,-5 13-1,2-11 208,-1-1 1,0 0-1,0 0 1,-2-1-1,1 0 0,-1-1 1,-1 0-1,0 0 0,-1-1 1,0-1-1,-25 16 0,27-19-354,-55 29 452,60-32-556,-1-1 1,1 0 0,0-1-1,-1 1 1,1-1 0,-1 0 0,1 0-1,-1-1 1,1 0 0,-11 0-1,15-1-100,0 1-1,0 0 0,0-1 1,0 1-1,1-1 0,-1 1 0,0-1 1,0 1-1,1-1 0,-1 1 1,0-1-1,1 0 0,-1 0 0,0 1 1,1-1-1,-1 0 0,1 0 1,-1 1-1,1-1 0,0 0 1,-1 0-1,1 0 0,0 0 0,0 0 1,-1 0-1,1 0 0,0 0 1,0 0-1,0 1 0,0-1 1,0-1-1,0 1 155,0-21-7372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5.488"/>
    </inkml:context>
    <inkml:brush xml:id="br0">
      <inkml:brushProperty name="width" value="0.025" units="cm"/>
      <inkml:brushProperty name="height" value="0.025" units="cm"/>
    </inkml:brush>
  </inkml:definitions>
  <inkml:trace contextRef="#ctx0" brushRef="#br0">167 0 4036,'-8'0'12385,"0"0"-11824,0 1-1,1 0 1,-1 0 0,0 0 0,0 1-1,1 0 1,-1 1 0,1 0-1,-13 6 1,17-7-504,0 0 0,0 0 0,0 1-1,0-1 1,0 0 0,1 1 0,-1 0 0,1 0-1,0-1 1,0 1 0,0 1 0,0-1 0,0 0-1,0 0 1,1 1 0,0-1 0,0 1 0,0-1-1,0 1 1,0 0 0,1-1 0,-1 1-1,1-1 1,0 1 0,1 7 0,-1-9-53,1 0 1,-1 0 0,1 0-1,0 0 1,-1 0-1,1 0 1,0 0-1,0 0 1,0 0-1,0-1 1,0 1-1,1 0 1,-1-1 0,0 1-1,1-1 1,-1 1-1,1-1 1,0 0-1,-1 0 1,4 2-1,-1-1 7,1 0-1,0 0 1,0 0-1,0-1 1,0 1-1,0-1 0,0-1 1,7 1-1,-4 0-36,1-1-1,-1 0 1,0-1 0,0 0-1,1 0 1,-1-1-1,0 0 1,0 0-1,-1-1 1,13-5-1,-17 5 49,1 1-1,0-1 0,-1 0 0,0 0 1,0 0-1,0-1 0,0 1 0,0-1 0,-1 0 1,1 0-1,-1 0 0,0 0 0,0 0 1,-1 0-1,1 0 0,0-5 0,-1 7 20,-1 0-1,0 0 1,0 0-1,0-1 0,0 1 1,0 0-1,-1 0 1,1 0-1,-1 1 1,1-1-1,-1 0 1,0 0-1,1 0 1,-1 0-1,0 0 1,0 1-1,-1-1 0,1 0 1,0 1-1,0-1 1,-1 1-1,1 0 1,-1-1-1,1 1 1,-1 0-1,0 0 1,1 0-1,-1 0 1,0 0-1,0 0 0,0 0 1,0 1-1,0-1 1,0 1-1,0-1 1,-3 1-1,-4-2 37,0 1 0,-1 0-1,1 0 1,0 1 0,0 0-1,0 1 1,-1 0 0,1 1 0,0-1-1,0 2 1,-15 5 0,19-6-184,0 1 1,-1-1 0,1 1-1,0 0 1,1 1 0,-1-1-1,1 1 1,-1 0 0,1 0-1,0 0 1,1 1 0,-1-1-1,1 1 1,0 0-1,0 0 1,0 0 0,0 0-1,1 1 1,-3 9 0,5-15 70,-1 12-1918,7-7-2340,8-4-1594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1.098"/>
    </inkml:context>
    <inkml:brush xml:id="br0">
      <inkml:brushProperty name="width" value="0.025" units="cm"/>
      <inkml:brushProperty name="height" value="0.025" units="cm"/>
    </inkml:brush>
  </inkml:definitions>
  <inkml:trace contextRef="#ctx0" brushRef="#br0">70 1 11851,'0'0'9145,"0"13"-8088,-11 275 2950,5-225-2652,-3 0 0,-29 108 0,33-164-862,4-19-304,3-24-65,17-55-312,3 1 0,42-105 0,-60 183 170,2-5-80,1-1 1,1 1 0,0 0 0,18-26 0,-24 40 60,0-1 0,0 1 0,1 0 0,-1 0 0,1 0 0,-1 1 0,1-1 0,0 0 0,0 1 0,1 0 0,-1 0 0,0 0 0,1 0 0,-1 0 0,1 1 0,-1 0 0,1 0 0,0 0 0,0 0 0,-1 0 0,1 1 0,0-1 0,0 1 0,0 0 0,0 0 0,0 1 0,-1-1 0,1 1 0,6 1 0,-9-1 26,0-1 1,0 1 0,0 0-1,0 0 1,0-1 0,0 1-1,-1 0 1,1 0 0,0 0-1,0 0 1,-1 0 0,1 0-1,0 0 1,-1 0 0,1 0-1,-1 0 1,1 0 0,-1 1 0,0-1-1,1 0 1,-1 0 0,0 0-1,0 1 1,0-1 0,0 0-1,0 0 1,0 0 0,0 1-1,0-1 1,-1 0 0,1 0-1,0 0 1,-1 1 0,1-1-1,-1 0 1,1 0 0,-1 0 0,0 0-1,0 1 1,-2 5 27,-1-1 0,1 0 0,-1-1 1,0 1-1,-7 8 0,-8 3 262,0 0 0,-25 16 0,38-28-210,-1-1 0,0 1 0,0-2 0,-1 1 0,1-1 0,0 0 0,-1-1 0,0 1 0,0-2 0,-15 3 0,23-4-114,0 0-1,-1-1 1,1 1 0,0 0-1,0 0 1,-1 0 0,1 0-1,0-1 1,0 1 0,0 0-1,-1 0 1,1 0 0,0-1-1,0 1 1,0 0 0,0 0-1,0-1 1,-1 1 0,1 0-1,0 0 1,0-1 0,0 1-1,0 0 1,0-1 0,0 1-1,0 0 1,0 0 0,0-1-1,0 1 1,0 0 0,0 0-1,0-1 1,0 1 0,0 0-1,0-1 1,1 1-1,-1 0 1,0 0 0,0-1-1,0 1 1,0 0 0,0 0-1,1 0 1,-1-1 0,0 1-1,0 0 1,0 0 0,1 0-1,-1-1 1,0 1 0,0 0-1,1 0 1,-1 0 0,0 0-1,1 0 1,12-15-2178,1 6-1041,1 0-1,0 1 1,24-9 0,-6 3-6169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2.208"/>
    </inkml:context>
    <inkml:brush xml:id="br0">
      <inkml:brushProperty name="width" value="0.025" units="cm"/>
      <inkml:brushProperty name="height" value="0.025" units="cm"/>
    </inkml:brush>
  </inkml:definitions>
  <inkml:trace contextRef="#ctx0" brushRef="#br0">0 171 4004,'0'0'21716,"10"-1"-20835,-2 0-803,-1 0 0,1 0 0,-1-1 0,1 0 0,-1-1-1,0 0 1,0 0 0,0-1 0,0 1 0,0-1 0,-1-1 0,0 1 0,0-1-1,0 0 1,0-1 0,8-10 0,18-29 2,-30 43-65,-1 0-1,0 1 1,0-1 0,0 0-1,0 0 1,0 0-1,0 0 1,-1 0 0,1 0-1,-1 0 1,1 0 0,-1 0-1,0 0 1,0-1-1,0 1 1,0 0 0,0 0-1,0 0 1,-1 0 0,1 0-1,0 0 1,-2-4-1,1 5-8,-1 0-1,1 1 1,0-1-1,0 0 0,0 1 1,0-1-1,0 1 0,-1 0 1,1-1-1,0 1 0,0 0 1,-1 0-1,1-1 0,0 1 1,0 0-1,-1 0 0,1 0 1,0 1-1,-1-1 0,1 0 1,0 0-1,0 1 0,-1-1 1,1 1-1,0-1 1,0 1-1,-2 0 0,-31 19-101,26-13 116,0 0 0,1 1 0,0 0 1,0 0-1,0 0 0,1 1 0,0 0 1,1 0-1,0 0 0,0 1 0,1-1 0,0 1 1,-2 11-1,6-21-16,0 1-1,0-1 1,0 0 0,0 1 0,0-1 0,0 1 0,0-1-1,0 0 1,0 1 0,0-1 0,0 0 0,0 1 0,1-1-1,-1 0 1,0 1 0,0-1 0,0 0 0,0 0 0,1 1-1,-1-1 1,0 0 0,0 1 0,0-1 0,1 0 0,-1 0-1,0 0 1,1 1 0,-1-1 0,0 0 0,0 0 0,1 0-1,-1 1 1,0-1 0,1 0 0,0 0 0,16-1 44,18-12 65,-7 0-42,58-24 7,-78 34-86,0 1 0,0 0 0,1 1 0,-1 0 0,0 0 0,1 0 0,-1 1 0,0 1 0,11 1 0,-17-2 1,1 1-1,-1 0 1,1 0-1,-1 0 1,0 0-1,0 1 0,1-1 1,-1 1-1,0-1 1,0 1-1,0 0 1,-1-1-1,1 1 1,0 0-1,-1 0 1,1 0-1,-1 1 1,1-1-1,-1 0 1,0 0-1,0 1 1,0-1-1,-1 1 1,1-1-1,0 1 1,0 4-1,0 6 335,0 0 0,0 0 0,-2 25 0,-9-83 2289,1-22-2664,4 40-232,-1-47-1,15 83-4811,23 11-3306,-12-13 1613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2.551"/>
    </inkml:context>
    <inkml:brush xml:id="br0">
      <inkml:brushProperty name="width" value="0.025" units="cm"/>
      <inkml:brushProperty name="height" value="0.025" units="cm"/>
    </inkml:brush>
  </inkml:definitions>
  <inkml:trace contextRef="#ctx0" brushRef="#br0">167 1 16848,'0'0'2125,"-11"1"-75,3 0-1759,1 0 1,0 0 0,0 1 0,0 0 0,0 1 0,0-1 0,0 1 0,1 0 0,-1 1 0,1 0 0,0 0 0,0 0-1,0 1 1,1 0 0,-1 0 0,1 0 0,0 1 0,1-1 0,-1 1 0,1 0 0,-6 13 0,10-18-336,1 0 1,-1-1 0,1 1-1,-1 0 1,1-1 0,-1 1-1,1-1 1,-1 1 0,1-1-1,0 1 1,-1-1 0,1 1-1,0-1 1,0 0 0,-1 1-1,1-1 1,0 0 0,0 1-1,0-1 1,-1 0 0,1 0-1,0 0 1,0 0 0,0 0-1,-1 0 1,1 0 0,0 0-1,0 0 1,1-1 0,41 2-1284,-30-1 857,-4 1 192,0 0-1,1 0 0,-1 1 1,0 1-1,0 0 0,0 0 1,13 7-1,-20-10 313,-1 1 0,1 0 0,0 0 0,0-1 0,-1 1 0,1 1-1,0-1 1,-1 0 0,1 0 0,-1 1 0,0-1 0,1 1 0,-1-1 0,0 1 0,0-1 0,0 1 0,0 0 0,0-1 0,0 1-1,0 0 1,-1 0 0,1 0 0,-1 0 0,1 0 0,-1 0 0,0 0 0,0 0 0,0 0 0,0 0 0,0 0 0,0-1 0,0 1 0,-1 0-1,1 0 1,-1 0 0,1 0 0,-1 0 0,0 0 0,0-1 0,0 1 0,0 0 0,0 0 0,-2 1 0,-2 3 479,0 0-1,-1-1 1,0 0 0,0 0 0,0 0 0,0-1 0,-1 0 0,0 0 0,0 0 0,-13 4 0,13-6-460,0 1 0,-1-1 0,1 0 0,0-1 0,-1 1 0,1-2 0,-1 1 0,1-1 0,-1 0 0,1-1 0,-11-1 0,16 2-242,1-1 0,0 1 0,0-1 1,0 1-1,0-1 0,0 0 1,0 1-1,0-1 0,0 0 0,0 0 1,0 1-1,0-1 0,0 0 1,1 0-1,-1 0 0,0 0 0,1 0 1,-1 0-1,1 0 0,-1-1 1,1 1-1,-1 0 0,0-2 0,0-29-8435,4 15 1657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3.035"/>
    </inkml:context>
    <inkml:brush xml:id="br0">
      <inkml:brushProperty name="width" value="0.025" units="cm"/>
      <inkml:brushProperty name="height" value="0.025" units="cm"/>
    </inkml:brush>
  </inkml:definitions>
  <inkml:trace contextRef="#ctx0" brushRef="#br0">125 0 16111,'0'0'4767,"-8"1"-3331,1 0-1274,1 1-1,0-1 1,-1 1-1,1 1 1,0-1-1,0 1 1,1 0-1,-1 0 1,1 1-1,-7 5 1,8-7 13,1 1 0,-1 1 0,1-1 0,0 0 0,-1 1 0,1 0 0,1 0 0,-1-1 0,1 2 0,-1-1 0,1 0 0,1 0 1,-1 1-1,0-1 0,1 1 0,0-1 0,-1 8 0,2-11-167,1 0-1,-1-1 1,0 1 0,1 0 0,-1-1-1,0 1 1,1-1 0,-1 1 0,1-1-1,-1 1 1,1-1 0,-1 1 0,1-1 0,0 1-1,-1-1 1,1 0 0,-1 1 0,1-1-1,0 0 1,-1 0 0,1 1 0,0-1 0,-1 0-1,1 0 1,0 0 0,0 0 0,-1 0-1,1 0 1,0 0 0,-1 0 0,1 0-1,0 0 1,-1 0 0,1-1 0,0 1 0,-1 0-1,2-1 1,30-7 188,16-19-121,-42 23-130,-1-1 1,1 2 0,-1-1 0,1 0 0,0 1 0,1 1 0,-1-1 0,0 1 0,1 0 0,0 0 0,-1 0-1,1 1 1,0 0 0,9 1 0,-15 0 43,0 1 1,0 0-1,0-1 0,0 1 0,0 0 0,-1 0 1,1 0-1,0-1 0,0 1 0,-1 0 0,1 0 0,0 0 1,-1 0-1,1 0 0,-1 1 0,0-1 0,1 0 1,-1 0-1,0 0 0,0 0 0,1 0 0,-1 0 0,0 1 1,0-1-1,0 2 0,-1 40 591,1-30-372,3 14 429,-3-27-588,1 1 0,-1 0 0,0-1 0,1 1 0,-1-1 0,0 1 0,1-1 0,-1 1 0,0-1 0,1 1 0,-1-1 0,1 1 1,-1-1-1,1 0 0,-1 1 0,1-1 0,-1 0 0,1 1 0,-1-1 0,1 0 0,0 0 0,0 1 0,2-2 31,1 1 0,-1-1-1,0 0 1,0 0 0,0 0 0,0 0 0,0 0 0,0-1 0,0 1-1,0-1 1,0 0 0,3-3 0,17-10-5,-15 8-101,1 1 0,-1 0 0,2 0-1,-1 1 1,0 0 0,1 1 0,0 0-1,0 0 1,1 1 0,11-2-1,-21 5 20,-1 0-1,1 0 1,0 0-1,0 0 1,-1 0-1,1 0 0,0 0 1,0 0-1,-1 1 1,1-1-1,0 0 1,-1 0-1,1 1 0,0-1 1,-1 0-1,1 1 1,0-1-1,-1 1 1,1-1-1,-1 0 0,1 1 1,-1 0-1,1-1 1,-1 1-1,1-1 1,-1 1-1,0-1 0,1 1 1,-1 0-1,0-1 1,1 1-1,-1 0 1,0 0-1,1 1 0,-1 32 17,0-32 38,-1 0 1,1 0 0,0-1 0,-1 1 0,1 0 0,0 0-1,0 0 1,0 0 0,0 0 0,1 0 0,-1 0 0,0 0-1,1 0 1,0 0 0,-1 0 0,1-1 0,0 1 0,0 0-1,0 0 1,0-1 0,2 3 0,-2-4-135,1 1 1,0-1-1,-1 0 1,1 1-1,0-1 0,0 0 1,-1 0-1,1 0 1,0-1-1,-1 1 1,1 0-1,0 0 0,0-1 1,-1 1-1,1-1 1,-1 0-1,1 0 1,0 1-1,-1-1 0,0 0 1,3-2-1,27-25-8829,-16 10 2430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3.521"/>
    </inkml:context>
    <inkml:brush xml:id="br0">
      <inkml:brushProperty name="width" value="0.025" units="cm"/>
      <inkml:brushProperty name="height" value="0.025" units="cm"/>
    </inkml:brush>
  </inkml:definitions>
  <inkml:trace contextRef="#ctx0" brushRef="#br0">79 70 17905,'0'0'6710,"10"-4"-6379,31-15-229,-40 19-97,0 0 0,0-1 1,0 1-1,0 0 0,0-1 1,0 1-1,0-1 0,0 1 1,-1-1-1,1 0 0,0 1 1,0-1-1,-1 0 0,1 0 1,0 1-1,-1-1 0,1 0 1,0 0-1,-1 0 0,1 0 1,-1 0-1,0 0 0,1 0 1,-1 0-1,0 0 0,1 0 1,-1 0-1,0 0 0,0 0 1,0 0-1,0 0 0,0 0 1,0 0-1,0 0 0,-1 0 1,1-2-1,-1 2 38,0 0 0,0 0 1,0 0-1,0 0 0,0 0 0,0 0 1,0 0-1,0 0 0,0 0 0,-1 0 1,1 0-1,0 1 0,-1-1 1,1 1-1,0-1 0,-1 1 0,1-1 1,-1 1-1,-2 0 0,-3-1 144,-1 1-1,1 1 1,-1 0 0,1 0 0,0 0-1,-1 1 1,1 0 0,-10 4-1,14-5-150,1 0-1,-1 0 0,1 1 1,-1-1-1,1 1 0,-1-1 1,1 1-1,0 0 1,0 0-1,0 0 0,0 0 1,0 0-1,0 0 0,1 0 1,-1 1-1,1-1 1,-1 1-1,1-1 0,0 1 1,0-1-1,0 1 0,1 0 1,-1 0-1,0-1 0,1 5 1,0-6-31,0 0 1,1 0-1,-1 0 0,0 0 1,1-1-1,-1 1 0,1 0 1,-1 0-1,1-1 0,-1 1 1,1 0-1,0 0 1,-1-1-1,1 1 0,0-1 1,-1 1-1,1-1 0,0 1 1,0-1-1,0 1 0,-1-1 1,1 0-1,0 1 1,0-1-1,0 0 0,0 0 1,0 0-1,0 0 0,0 1 1,0-1-1,0 0 0,-1-1 1,3 1-1,34-2 152,-36 2-155,13-3-6,1-1-1,-1-1 0,1 0 0,16-9 0,40-13-545,-65 25 417,-1 1 0,1 0 0,-1 0 0,1 0-1,-1 1 1,1 0 0,0 0 0,-1 0 0,1 1-1,8 2 1,-13-2 141,1-1 0,-1 1 0,0 0 0,0 0 0,0 0-1,0 0 1,1 0 0,-1 0 0,-1 0 0,1 0 0,0 0 0,0 1-1,0-1 1,-1 0 0,1 1 0,0-1 0,-1 1 0,1-1 0,-1 0-1,0 1 1,1-1 0,-1 1 0,0 2 0,2 43 1135,-2-29-702,0-16-395,0 0 0,0 0 0,0 0 0,0 0 0,1 0 0,-1 0 0,1 0 0,-1 0 0,1 0 0,0-1 0,0 1 1,0 0-1,0-1 0,0 1 0,0 0 0,0-1 0,0 1 0,1-1 0,-1 0 0,1 1 0,-1-1 0,3 2 1,-2-2 0,1 0 1,0 0 0,0-1 0,0 1 0,0-1 0,0 1 0,-1-1 0,1 0 0,0 0 0,0 0 0,0 0-1,0-1 1,4 0 0,10-4 55,-1-1 0,1 0-1,-1-1 1,15-10 0,-21 12-89,22-12-54,46-22-486,-72 36 362,0 1-1,0 0 1,0 0-1,1 1 0,-1-1 1,1 1-1,-1 1 1,1-1-1,0 1 1,7 1-1,-13 0 166,0 0 0,0 0 0,0 0 0,0 0 0,0 0 0,-1 0 0,1 1 1,0-1-1,-1 0 0,1 0 0,-1 1 0,1-1 0,-1 0 0,1 1 0,-1-1 0,0 0 0,0 1 0,1-1 0,-1 0 0,0 1 0,0-1 0,-1 1 0,1-1 0,0 0 0,-1 3 0,-2 20-1200,0-8-3480</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4.614"/>
    </inkml:context>
    <inkml:brush xml:id="br0">
      <inkml:brushProperty name="width" value="0.025" units="cm"/>
      <inkml:brushProperty name="height" value="0.025" units="cm"/>
    </inkml:brush>
  </inkml:definitions>
  <inkml:trace contextRef="#ctx0" brushRef="#br0">232 18 19731,'-9'-1'1900,"2"0"-1598,-1 0 1,1 0-1,-1 1 0,1 0 0,-1 1 0,1 0 1,-1 0-1,1 0 0,0 1 0,-1 0 0,1 1 1,0 0-1,0 0 0,1 0 0,-1 1 1,1 0-1,-7 4 0,-44 52 291,53-57-583,1 1 1,0 0 0,0 0-1,1 1 1,-1-1 0,1 0-1,0 1 1,0 0 0,1-1-1,-1 1 1,1 0 0,0 0-1,0 0 1,0 6 0,2-11-6,0 1 0,1-1 0,-1 0 0,0 1 0,0-1 0,0 0 0,1 0 0,-1 0 0,0 0 0,0 0 0,0 0 0,1 0 0,-1 0 0,0-1 0,0 1 0,2-1 0,4-1 33,0-1 1,0 0-1,0 0 0,0-1 0,-1 0 1,1 0-1,-1 0 0,10-10 1,46-49 36,-50 50-52,5-7 14,-13 15-29,0-1 0,0 1 0,1 0 0,0 0 1,0 0-1,1 1 0,9-6 0,-12 42-350,-21 108 1938,18-139-1560,0 0 0,0 0 0,0-1 0,0 1 0,0 0 0,0 0 0,1 0 0,-1 0 0,0 0 0,0 0 0,1 0 0,-1 0 0,1 0 0,-1-1 0,1 1 0,-1 0 0,1 0 0,0-1 0,-1 1 0,1 0-1,0-1 1,-1 1 0,1 0 0,0-1 0,0 1 0,1 0 0,0-1 2,1 1-1,-1 0 1,1-1-1,-1 1 1,1-1-1,-1 0 0,1 0 1,0 0-1,-1 0 1,3-1-1,4 0 49,-1-1-1,0 0 0,0 0 1,0-1-1,12-6 0,4-6 42,38-30 0,-43 29-258,1 2 0,40-23 0,-60 37 117,1-1-1,-1 1 1,1 0-1,-1 0 1,1-1-1,0 1 1,-1 0-1,1 0 1,-1 0-1,1 0 1,-1 0-1,1 0 1,0 0-1,-1 0 1,1 0-1,-1 0 1,1 0-1,-1 0 1,1 0-1,0 0 1,-1 0-1,1 1 1,-1-1-1,1 0 1,-1 0-1,1 1 1,-1-1-1,1 0 1,-1 1-1,1 0 1,7 20-50,-8 40 362,-1-44-280,0-15 10,1-1 0,0 0-1,0 0 1,0 0 0,0 0 0,0 0 0,0 0-1,1 0 1,-1 0 0,0 0 0,0 0 0,1 0 0,-1 0-1,1 0 1,-1-1 0,1 1 0,-1 0 0,1 0-1,-1 0 1,1 0 0,0-1 0,-1 1 0,1 0 0,1 1-1,0-2 1,-1 0-1,1 0 0,-1 0 0,1 0 0,0 0 1,-1 0-1,1 0 0,-1 0 0,1 0 0,-1-1 1,1 1-1,-1-1 0,0 1 0,1-1 0,-1 1 1,1-1-1,0-1 0,35-21 291,-32 19-329,0 0 0,0 0 0,1 0 0,-1 1 0,1 0 0,0 0 0,0 1 1,0-1-1,0 1 0,0 1 0,0-1 0,8 0 0,-13 2-2,0 0 0,-1 0 0,1 0-1,0 1 1,-1-1 0,1 0 0,-1 0 0,1 0-1,0 1 1,-1-1 0,1 0 0,-1 1-1,1-1 1,-1 0 0,1 1 0,-1-1 0,1 1-1,-1-1 1,0 0 0,1 1 0,-1 0 0,1-1-1,-1 1 1,0-1 0,0 1 0,1-1 0,-1 1-1,0 0 1,0-1 0,0 1 0,1-1-1,-1 1 1,0 1 0,0 30-23,-1-3 191,1-29-148,0 1-1,0 0 1,1-1-1,-1 1 1,0 0-1,0-1 1,0 1-1,0 0 0,1-1 1,-1 1-1,0 0 1,0-1-1,1 1 1,-1-1-1,0 1 0,1-1 1,-1 1-1,1-1 1,-1 1-1,1-1 1,-1 1-1,1-1 1,-1 1-1,1-1 0,0 0 1,-1 0-1,2 1 1,2 0 1,1-1-1,-1 0 1,1 0 0,0 0 0,-1-1-1,1 1 1,-1-1 0,1 0 0,-1 0-1,1-1 1,-1 0 0,0 1 0,0-1 0,6-4-1,61-44 125,-27 18-92,-41 30-40,3-2 0,1-1 0,-1 1 0,1 1 0,0-1 0,0 1 0,0 0 0,1 1 0,-1 0 0,1 0 0,10-1 0,-17 4-69,0 0 0,0-1 0,-1 1 0,1 0 0,0 0 0,-1 0-1,1 0 1,-1 0 0,1 0 0,-1 0 0,1 0 0,-1 0 0,0 0 0,1 0 0,-1 0 0,0 1 0,0-1 0,0 0 0,0 0 0,0 0-1,0 0 1,0 3 0,-1 37-3838,1-33 2100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5.751"/>
    </inkml:context>
    <inkml:brush xml:id="br0">
      <inkml:brushProperty name="width" value="0.025" units="cm"/>
      <inkml:brushProperty name="height" value="0.025" units="cm"/>
    </inkml:brush>
  </inkml:definitions>
  <inkml:trace contextRef="#ctx0" brushRef="#br0">292 3 3651,'0'0'19010,"-1"9"-16250,0 1-2326,-1 0 0,-1 0-1,1-1 1,-2 1-1,1-1 1,-1 0 0,-1 0-1,0 0 1,-6 8-1,-64 84 823,43-62-954,-112 133 547,255-336-9740,-77 108 4737,3 2-1,86-97 1,-155 204 9274,15-29-4137,-20 28 3145,-40 72 0,69-109-3678,0 0 0,1 1 0,1 0 0,1 0 0,0 0 0,1 0 0,1 1 0,0 0 0,1 0 0,1 19 0,1-34-451,1 0 1,-1 1-1,1-1 0,0 1 0,0-1 0,0 0 1,0 0-1,0 1 0,0-1 0,1 0 0,-1 0 1,1 0-1,-1 0 0,1-1 0,0 1 0,0 0 1,-1-1-1,1 1 0,1-1 0,-1 1 0,0-1 1,0 0-1,0 0 0,1 0 0,-1 0 0,0-1 1,1 1-1,-1 0 0,1-1 0,-1 0 0,1 0 1,-1 0-1,1 0 0,-1 0 0,1 0 0,-1 0 1,0-1-1,1 1 0,4-3 0,-6 3 5,-1-1 0,1 1 0,-1-1 0,1 1 0,-1-1 0,1 1 0,-1-1 0,1 1 0,-1-1 0,0 0 0,1 1-1,-1-1 1,0 0 0,1 1 0,-1-1 0,0 0 0,0 0 0,0 1 0,0-1 0,1 0 0,-1 0 0,0 1 0,0-1 0,-1 0 0,1 0 0,0 1 0,0-1 0,0 0 0,0 1-1,-1-1 1,1 0 0,0 1 0,0-1 0,-1 0 0,1 1 0,-1-1 0,1 0 0,-1 1 0,1-1 0,-1 1 0,1-1 0,-2 0 0,-30-31 64,20 21-119,-20-33-1152,31 42 1050,-1 0 0,1 0 1,0 0-1,-1-1 0,1 1 0,0-1 1,1 1-1,-1-1 0,0 1 0,1-1 1,0 1-1,-1-1 0,1 1 0,0-1 1,0 0-1,0 1 0,1-1 0,0-4 1,1 8 172,1-1 0,-1 1 0,0-1 0,1 1 1,-1 0-1,0 0 0,0 0 0,0 0 0,1 1 0,-1-1 1,-1 0-1,1 1 0,0 0 0,2 1 0,-2-1 9,7 5-117,0-1 0,1 0-1,-1-1 1,1 0 0,0-1 0,0 0 0,1 0 0,-1-1 0,1 0 0,0-1 0,17 1 0,-28-3 296,-15-42-374,15 33-135,-1 0 0,2 0 0,-1 0 0,1 0 0,0 0 0,1 0 0,0 1 0,1-1 0,0 1 0,0-1 0,1 1 0,8-14 0,-10 40 4019,1-12-6139</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7.275"/>
    </inkml:context>
    <inkml:brush xml:id="br0">
      <inkml:brushProperty name="width" value="0.025" units="cm"/>
      <inkml:brushProperty name="height" value="0.025" units="cm"/>
    </inkml:brush>
  </inkml:definitions>
  <inkml:trace contextRef="#ctx0" brushRef="#br0">0 357 13325,'0'0'16223,"12"-7"-15438,-9 5-755,3-3 58,1 1 1,0 0 0,0 0-1,1 1 1,-1-1-1,1 2 1,-1-1 0,1 1-1,0 0 1,0 0-1,0 1 1,0 1 0,14-1-1,-20 2-91,0 0 0,-1-1 0,1 1-1,0 0 1,-1 0 0,1 0 0,-1 0 0,1 1 0,-1-1-1,1 0 1,-1 1 0,0-1 0,0 0 0,0 1-1,0 0 1,0-1 0,0 1 0,0 0 0,0-1-1,-1 1 1,1 0 0,-1 0 0,1-1 0,-1 1-1,0 0 1,1 0 0,-1 0 0,-1 3 0,2 5 6,-1 0 1,0 0-1,-1 0 1,-2 12-1,-2-4 137,-1-1-1,-1 0 0,0 0 1,-2-1-1,-16 26 0,17-30 200,20-29-331,-2-1 0,0 0 0,-1-1 0,-1 0 0,-1-1 0,-1 1 0,7-34 0,-11 46-8,-1 12 0,0-2 0,-1-1 0,0 0 0,1 1 0,0-1 0,-1 0 0,1 0 0,0 1 0,0-1 0,0 0 0,1 0 0,-1 0 0,0 0 0,1 0 0,-1-1 0,1 1 0,0 0 0,-1-1 0,1 1 0,0-1 0,0 0 0,2 2 0,2-2 0,0-1 0,-1 0 0,1 0 0,0 0 0,0 0 0,-1-1 0,1 0 0,-1 0 0,1-1 0,-1 1 0,1-1 0,-1-1 0,0 1 0,0-1 0,0 1 0,0-2 0,0 1 0,-1 0 0,1-1 0,-1 0 0,0 0 0,4-5 0,8-8 0,0-2 0,-2 0 0,23-39 0,-22 33-31,17-42 1,-29 58 9,0 1 1,-1 0-1,1 0 0,-2-1 1,1 0-1,-1 1 1,0-1-1,-1 0 1,-1-14-1,1 23 8,0-1 0,0 1 0,0 0 0,-1-1 0,1 1 0,0 0 0,0-1 0,-1 1 0,1 0 0,0 0 0,0-1 0,-1 1 0,1 0 0,0 0 0,-1-1 0,1 1 0,0 0 0,-1 0 0,1 0 0,0 0 0,-1-1 0,1 1 0,0 0 0,-1 0 0,1 0 0,-1 0 0,1 0 0,0 0 0,-1 0 0,1 0 0,-1 0 0,1 0 0,0 0-1,-1 1 1,1-1 0,0 0 0,-1 0 0,1 0 0,0 0 0,-1 0 0,1 1 0,0-1 0,-1 0 0,1 0 0,0 1 0,-1-1 0,1 0 0,0 1 0,0-1 0,-1 0 0,1 0 0,0 1 0,0-1 0,0 0 0,-1 2 0,-16 16-117,-2 6 131,0 1 1,3 1-1,-22 42 1,31-53 132,0 1 0,1 0 0,1 0 0,0 1 0,2-1 0,0 1 0,-2 34 0,5-48-132,0 0-1,0 1 1,0-1-1,1 0 1,-1 1-1,1-1 1,0 0 0,0 0-1,0 1 1,0-1-1,1 0 1,-1 0-1,1 0 1,0-1 0,0 1-1,0 0 1,0-1-1,0 1 1,1-1 0,-1 1-1,1-1 1,-1 0-1,1 0 1,0 0-1,0-1 1,0 1 0,0-1-1,0 1 1,0-1-1,0 0 1,1 0 0,-1-1-1,0 1 1,0-1-1,1 1 1,-1-1-1,5 0 1,1 0-3,0-1 0,0 0 0,0 0 1,-1 0-1,1-1 0,-1-1 0,1 1 0,-1-1 0,0-1 0,1 1 1,-2-1-1,1-1 0,11-8 0,-12 8 1,0-1 0,0-1 0,0 1 0,-1-1 0,0-1 0,0 1 0,-1-1 0,1 0 0,-2 0 0,1 0 0,-1-1 0,-1 1 0,0-1 0,0 0 0,0 0 0,-1 0 0,-1-1 0,2-12 0,-3 20 0,0 1 0,-1 0 0,1 0 0,0-1 0,0 1 0,0 0 0,-1 0 0,1 0 0,-1-1 0,1 1 0,-1 0 0,1 0 0,-1 0 0,0 0 0,1 0 0,-1 0 0,0 0 0,0 0 0,0 0 0,0 1 0,0-1 0,0 0 0,0 0 0,0 1 0,0-1 0,0 1 0,0-1 0,0 1 0,-1-1 0,1 1 0,0 0 0,0 0 0,-1-1 0,1 1 0,0 0 0,0 0 0,0 0 0,-1 0 0,1 1 0,0-1 0,0 0 0,-1 0 0,1 1 0,0-1 0,0 1 0,0-1 0,-2 1 0,-1 0 0,0 1 0,0-1 0,0 1 0,1 0 0,-1-1 0,0 2 0,1-1 0,-1 0 0,1 1 0,-1 0 0,1-1 0,0 1 0,-4 6 0,6-8 0,0 1 0,0-1 0,0 0 0,1 0 0,-1 1 0,0-1 0,1 0 0,-1 1 0,1-1 0,-1 0 0,1 1 0,0-1 0,0 1 0,0-1 0,-1 1 0,1-1 0,1 1 0,-1-1 0,0 1 0,0-1 0,0 0 0,1 1 0,-1-1 0,1 1 0,-1-1 0,2 2 0,0-1 0,-1-1 0,1 0 0,0 0 0,0 0 0,-1 0 0,1 0 0,0-1 0,0 1 0,0-1 0,0 1 0,0-1 0,0 1 0,0-1 0,0 0 0,0 0 0,3 0 0,6-1 0,0 0 0,0-1 0,-1 0 0,1-1 0,-1 0 0,12-4 0,25-20 0,-44 26 0,0-1 0,-1 0 0,1 0 0,0 0 0,-1-1 0,1 1 0,-1-1 0,0 1 0,0-1 0,0 0 0,0 0 0,3-6 0,-31 34-304,25-25 303,-6 8 25,0 0-1,1 0 1,0 1-1,0 0 0,1 0 1,0 0-1,1 1 1,-1-1-1,2 1 1,0 0-1,0 0 1,-2 16-1,5-26-23,1 1 0,-1-1 0,0 1 0,0-1 0,1 1 0,-1-1 0,0 1 0,1-1 0,-1 0 0,1 1 0,-1-1 0,1 1 0,-1-1 0,1 0 0,-1 0 0,1 1 0,-1-1 0,1 0 0,-1 0 0,1 1 0,-1-1 0,1 0 0,-1 0 0,1 0 0,0 0 0,-1 0 0,1 0 0,-1 0 0,1 0 0,-1 0 0,1 0 0,0-1 0,23-2 0,-12-1 1,0-1 0,0 0 0,0-1-1,0-1 1,-1 0 0,0 0 0,13-13 0,68-67-33,-90 85 30,7-7-261,0 0 0,-1-1 1,14-21-1,-64 76-928,33-35 1273,1 0 0,1 0 1,0 1-1,0 0 0,1 0 0,0 1 0,1 0 0,1 0 0,0 0 0,0 0 1,1 1-1,-1 17 0,4-29-78,-1 0 0,1 0 1,0 0-1,1 0 0,-1 0 0,0 0 1,0 0-1,0 0 0,1-1 0,-1 1 1,0 0-1,1 0 0,-1 0 0,0 0 1,1-1-1,-1 1 0,1 0 0,0 0 1,-1-1-1,1 1 0,0 0 0,-1-1 1,1 1-1,0-1 0,-1 1 1,1-1-1,0 1 0,0-1 0,0 0 1,0 1-1,1-1 0,2 1 8,-1-1 0,1 0 0,-1 0 0,1 0 0,-1 0 0,1 0 0,-1-1 0,0 0 0,4-1 0,6-2 21,-1 0 0,0-1 0,0-1 1,11-7-1,8-9-42,-1-1 1,-2-1 0,0-2 0,-2-1-1,0-1 1,-2-1 0,-2-2 0,0 0-1,-2-1 1,18-40 0,-35 67-31,-1 1 1,0 0-1,-1-1 1,1 1-1,-1-1 1,1 1-1,-2-1 0,2-6 1,-2 11 34,-1-1-1,1 1 1,0 0 0,0 0 0,-1-1-1,1 1 1,0 0 0,0 0 0,-1 0 0,1 0-1,0-1 1,-1 1 0,1 0 0,0 0-1,-1 0 1,1 0 0,0 0 0,0 0 0,-1 0-1,1 0 1,0 0 0,-1 0 0,1 0-1,0 0 1,-1 0 0,1 0 0,0 0 0,-1 0-1,1 0 1,0 1 0,-1-1 0,1 0-1,0 0 1,0 0 0,-1 0 0,1 1-1,0-1 1,-1 0 0,1 0 0,0 1 0,0-1-1,0 0 1,-1 0 0,1 1 0,0-1-1,0 0 1,0 1 0,-16 16 90,0 1 0,2 0 0,0 2 0,1-1 0,1 1 0,1 1 1,-16 40-1,19-36 5,0 0 0,1 1 1,2 0-1,1 0 1,1 1-1,1-1 1,1 36-1,3-51-79,1-14 0,2-20-132,-6 13-148,-1-1 0,-1 0 0,1 1 0,-2 0 0,1-1 0,-1 1 0,-1 1-1,0-1 1,0 1 0,-1 0 0,0 0 0,-14-15 0,-15-26-587,35 49 892,-1 0 1,0 0-1,1 1 1,0-1-1,-1 0 0,1 0 1,0 0-1,-1 1 1,1-1-1,0 0 1,0 0-1,-1 0 1,1 0-1,0 0 0,0 0 1,0 0-1,0 1 1,0-1-1,1 0 1,-1 0-1,0 0 0,0 0 1,1 0-1,-1 0 1,0 1-1,1-1 1,-1 0-1,1 0 1,-1 0-1,1 1 0,-1-1 1,1 0-1,-1 1 1,1-1-1,0 1 1,-1-1-1,1 0 1,0 1-1,0-1 0,-1 1 1,1 0-1,0-1 1,0 1-1,0 0 1,0-1-1,-1 1 1,1 0-1,0 0 0,2 0 1,53-7 2363,-45 7-2238,69 0-63,-51 1-369,58-6 0,-87 5 130,0 0 0,0 0-1,0 0 1,0 0 0,0 0 0,1 0-1,-1 0 1,0 0 0,0 0 0,0 0-1,0 0 1,0 0 0,1-1-1,-1 1 1,0 0 0,0 0 0,0 0-1,0 0 1,0 0 0,0 0-1,0-1 1,1 1 0,-1 0 0,0 0-1,0 0 1,0 0 0,0-1 0,0 1-1,0 0 1,0 0 0,0 0-1,0 0 1,0 0 0,0-1 0,0 1-1,0 0 1,0 0 0,0 0 0,0 0-1,0-1 1,0 1 0,0 0-1,0 0 1,0 0 0,-1 0 0,1-1-1,0 1 1,0 0 0,0 0 0,0 0-1,0 0 1,0 0 0,0 0-1,-1 0 1,1-1 0,-9-7-6902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7.616"/>
    </inkml:context>
    <inkml:brush xml:id="br0">
      <inkml:brushProperty name="width" value="0.025" units="cm"/>
      <inkml:brushProperty name="height" value="0.025" units="cm"/>
    </inkml:brush>
  </inkml:definitions>
  <inkml:trace contextRef="#ctx0" brushRef="#br0">1 0 16944,'0'0'4516,"15"0"-3971,8 8-353,7 3-192,6 2-1377,0 1-1954,1 0-2947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7.972"/>
    </inkml:context>
    <inkml:brush xml:id="br0">
      <inkml:brushProperty name="width" value="0.025" units="cm"/>
      <inkml:brushProperty name="height" value="0.025" units="cm"/>
    </inkml:brush>
  </inkml:definitions>
  <inkml:trace contextRef="#ctx0" brushRef="#br0">136 1 9289,'0'0'21375,"-9"0"-20697,2 0-557,0 0 0,-1 1 1,1 0-1,0 1 0,-12 3 1,17-4-113,1-1 1,-1 1 0,0-1-1,1 1 1,-1 0 0,1-1 0,0 1-1,-1 0 1,1 0 0,-1 0-1,1 0 1,0 1 0,0-1-1,0 0 1,0 0 0,0 1-1,0-1 1,0 0 0,0 1 0,0-1-1,1 1 1,-1 0 0,0-1-1,1 1 1,0-1 0,-1 1-1,1 0 1,0-1 0,0 1-1,0 0 1,0-1 0,0 1 0,0 0-1,0-1 1,0 1 0,1 0-1,-1-1 1,1 1 0,1 2-1,-2-3-57,1 1 0,0-1-1,0 1 1,0-1-1,0 1 1,0-1-1,0 0 1,0 0 0,1 1-1,-1-1 1,0 0-1,1 0 1,-1 0-1,1 0 1,-1-1-1,1 1 1,-1 0 0,1-1-1,2 2 1,39 4-1757,-39-6 1676,0 0 0,0 0 0,0 1 0,0-1 0,0 1 0,0 0 0,0 0 1,0 0-1,0 0 0,0 1 0,0 0 0,0 0 0,-1 0 0,1 0 0,2 3 0,-5-4 164,1 1 1,-2 0 0,1-1-1,0 1 1,0 0 0,0-1-1,-1 1 1,1 0 0,-1 0-1,1 0 1,-1-1 0,0 1-1,0 0 1,0 0 0,0 0-1,0 0 1,0 0 0,-1 0-1,1-1 1,0 1 0,-1 0-1,0 0 1,1 0-1,-1-1 1,0 1 0,0 0-1,0-1 1,0 1 0,0-1-1,0 1 1,0-1 0,-1 0-1,1 1 1,0-1 0,-1 0-1,-1 2 1,-7 5 385,-1 0 0,1-1 0,-22 12 0,29-18-381,-41 19 925,41-19-1192,1 0-1,0 0 1,-1-1 0,1 1 0,0-1-1,-1 1 1,1-1 0,-1 0 0,1 0-1,0 0 1,-1 0 0,1-1 0,-1 1-1,1-1 1,0 1 0,-1-1 0,1 0-1,-2-1 1,-8-13-7994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25.830"/>
    </inkml:context>
    <inkml:brush xml:id="br0">
      <inkml:brushProperty name="width" value="0.025" units="cm"/>
      <inkml:brushProperty name="height" value="0.025" units="cm"/>
    </inkml:brush>
  </inkml:definitions>
  <inkml:trace contextRef="#ctx0" brushRef="#br0">92 56 20499,'-8'9'1821,"3"-4"-1524,-39 48 2013,42-50-2210,0 0 0,0 0-1,0-1 1,0 1-1,0 1 1,1-1 0,0 0-1,-1 0 1,1 0 0,0 1-1,1-1 1,-1 1-1,0-1 1,1 1 0,0-1-1,0 1 1,0-1-1,1 5 1,0-7-70,0 0-1,0 0 0,0 0 1,0-1-1,0 1 1,0 0-1,1 0 1,-1-1-1,0 1 1,1-1-1,-1 1 1,0-1-1,1 0 1,-1 1-1,0-1 0,1 0 1,-1 0-1,1 0 1,-1 0-1,0 0 1,1 0-1,-1-1 1,1 1-1,-1 0 1,0-1-1,2 0 1,38-13 439,-33 9-397,-1-1-1,0 0 1,0-1-1,0 0 1,-1 0-1,0 0 1,0-1-1,-1 1 1,7-14-1,-11 19-10,1 0 0,-1 0-1,0-1 1,0 1 0,0 0 0,0 0 0,0-1 0,0 1-1,-1 0 1,1-1 0,-1 1 0,0-1 0,0 1-1,0-1 1,0 1 0,0-1 0,0 1 0,-1 0 0,1-1-1,-1 1 1,0-1 0,1 1 0,-1 0 0,0 0-1,0-1 1,-1 1 0,1 0 0,0 0 0,-1 0 0,1 0-1,-1 0 1,0 1 0,0-1 0,1 0 0,-1 1-1,0-1 1,0 1 0,-1 0 0,1 0 0,-4-2 0,-2 0-18,0 0 0,0 1 0,-1 0 1,1 1-1,0 0 0,-15 0 0,20 1-299,-1-1-1,1 2 1,-1-1 0,1 0-1,0 1 1,-1-1-1,1 1 1,0 0-1,-1 0 1,1 1-1,0-1 1,0 1 0,0-1-1,0 1 1,0 0-1,0 0 1,1 0-1,-5 4 1,5-1-5878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8.566"/>
    </inkml:context>
    <inkml:brush xml:id="br0">
      <inkml:brushProperty name="width" value="0.025" units="cm"/>
      <inkml:brushProperty name="height" value="0.025" units="cm"/>
    </inkml:brush>
  </inkml:definitions>
  <inkml:trace contextRef="#ctx0" brushRef="#br0">77 39 18417,'0'0'4800,"-4"11"-3231,-15 31-386,8-19-584,1 0 1,1 0-1,1 0 1,-8 37-1,16-60-590,0 1 0,0-1 0,0 0 0,1 0 0,-1 1 0,0-1 0,0 0 0,0 1 0,0-1 0,0 0 0,0 1 0,0-1 0,1 0 0,-1 0 0,0 1 1,0-1-1,0 0 0,1 0 0,-1 1 0,0-1 0,0 0 0,1 0 0,-1 0 0,0 0 0,0 1 0,1-1 0,-1 0 0,0 0 0,1 0 0,-1 0 0,0 0 0,1 0 0,-1 0 0,0 0 0,0 0 0,1 0 0,-1 0 0,0 0 0,1 0 0,-1 0 0,0 0 0,1 0 0,-1 0 0,0 0 0,1 0 0,-1 0 0,0-1 0,0 1 0,1 0 1,-1 0-1,0 0 0,0 0 0,1-1 0,-1 1 0,0 0 0,0 0 0,1-1 0,18-11 279,4-8-32,-1-2 0,-1 0 0,-1-1 0,-1-1 0,19-31 0,12-15 231,-47 99-690,-8-4 218,0-1 0,-2 0 0,-10 26 0,9-32 33,1 1 0,2 1-1,0-1 1,0 1 0,-2 36 0,7-56-44,0 1-1,0-1 1,0 1-1,0-1 1,0 1 0,0-1-1,0 1 1,0-1 0,0 0-1,1 1 1,-1-1-1,0 1 1,0-1 0,0 1-1,0-1 1,1 0-1,-1 1 1,0-1 0,0 0-1,1 1 1,-1-1 0,0 0-1,1 1 1,-1-1-1,0 0 1,1 1 0,-1-1-1,0 0 1,1 0 0,-1 1-1,1-1 1,-1 0-1,0 0 1,1 0 0,-1 0-1,1 0 1,0 0 0,20-6 172,17-20 172,-10-2-280,31-41 1,-34 38-57,32-30-1,-58 61-12,1 0 0,0 0 1,0 0-1,0 0 0,0 0 0,0 1 0,0-1 1,0 0-1,0 0 0,0 0 0,0 0 0,0 0 1,0 0-1,0 1 0,0-1 0,0 0 1,0 0-1,0 0 0,0 0 0,0 0 0,0 1 1,0-1-1,0 0 0,0 0 0,1 0 0,-1 0 1,0 0-1,0 0 0,0 0 0,0 1 0,0-1 1,0 0-1,0 0 0,0 0 0,0 0 0,1 0 1,-1 0-1,0 0 0,0 0 0,0 0 0,0 0 1,0 0-1,0 0 0,1 0 0,-1 0 1,0 0-1,0 0 0,0 0 0,0 0 0,0 0 1,0 0-1,1 0 0,-1 0 0,0 0 0,0 0 1,0 0-1,0 0 0,0 0 0,0 0 0,1 0 1,-1 0-1,0 0 0,0 0 0,0 0 0,0 0 1,0 0-1,0-1 0,1 1 0,-3 10-109,-3 4 34,0-1 0,-2 1 1,-10 16-1,-17 35-1912,32-60 1291,1 0 0,-1 1 0,1-1 0,0 1 0,0-1 0,0 8 0,5-9-4094,12-5 981,-15 1 3112,25-8-6595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8.940"/>
    </inkml:context>
    <inkml:brush xml:id="br0">
      <inkml:brushProperty name="width" value="0.025" units="cm"/>
      <inkml:brushProperty name="height" value="0.025" units="cm"/>
    </inkml:brush>
  </inkml:definitions>
  <inkml:trace contextRef="#ctx0" brushRef="#br0">123 127 4324,'4'-9'9145,"2"-1"-7029,-4 7-1487,0-1 1,0 0 0,0 0 0,0 0-1,-1-1 1,1 1 0,-1 0-1,1-9 1,-2 13-553,0 0-1,0 0 1,0 0-1,0 0 1,0-1-1,1 1 1,-1 0 0,0 0-1,0 0 1,0-1-1,0 1 1,0 0-1,0 0 1,0 0 0,0-1-1,0 1 1,-1 0-1,1 0 1,0 0-1,0 0 1,0-1-1,0 1 1,0 0 0,0 0-1,0 0 1,0 0-1,0-1 1,-1 1-1,1 0 1,0 0-1,0 0 1,0 0 0,0 0-1,0-1 1,-1 1-1,1 0 1,0 0-1,0 0 1,0 0 0,0 0-1,-1 0 1,1 0-1,0 0 1,0 0-1,0 0 1,-1 0-1,1 0 1,0 0 0,-13 6 1206,-9 13-499,-43 62 715,58-72-1263,1 1-1,0 0 1,1 0 0,0 0-1,1 0 1,0 1 0,-3 12-1,7-22-228,-1-1-1,1 0 0,0 1 0,0-1 0,0 1 0,0-1 0,0 1 0,0-1 0,0 1 0,0-1 1,0 1-1,0-1 0,0 0 0,0 1 0,1-1 0,-1 1 0,0-1 0,0 1 0,0-1 0,1 0 1,-1 1-1,0-1 0,0 0 0,1 1 0,-1-1 0,0 0 0,1 1 0,-1-1 0,0 0 0,1 1 0,-1-1 1,0 0-1,1 0 0,-1 0 0,1 1 0,-1-1 0,1 0 0,-1 0 0,0 0 0,1 0 0,0 0 1,26-4 195,25-18 7,-16 1-194,-23 12-91,0 0-1,1 1 1,0 1-1,0 1 1,1 0-1,0 0 1,0 1 0,28-4-1,-43 9 71,1-1-1,-1 1 1,1 0 0,-1 0-1,1 0 1,-1 0 0,1 0-1,-1 0 1,1 0 0,-1 1-1,1-1 1,-1 0 0,1 0-1,-1 0 1,1 0 0,-1 1-1,1-1 1,-1 0 0,1 0-1,-1 1 1,0-1 0,1 0-1,-1 1 1,0-1 0,1 1 0,-1-1-1,0 0 1,1 1 0,-1-1-1,0 1 1,0-1 0,1 1-1,-1-1 1,0 1 0,0-1-1,0 1 1,-5 22 74,-21 17 109,25-39-153,0 0 1,1 0-1,-1 0 1,1 0-1,-1 0 1,0 0-1,0 0 1,0 0-1,1 0 0,-1 0 1,0-1-1,0 1 1,0 0-1,0-1 1,0 1-1,0-1 1,0 1-1,-1-1 1,1 0-1,-1 1 1,0-19 713,17-39-169,-14 56-602,9-36 8,10-31-361,0 32-2817,-17 34 2592,0 0 0,0 1 1,0-1-1,0 0 0,0 1 0,0-1 0,0 1 1,0 0-1,1 0 0,-1 0 0,0 1 0,7-1 0,9-3-2723,10-4-3392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2:59.626"/>
    </inkml:context>
    <inkml:brush xml:id="br0">
      <inkml:brushProperty name="width" value="0.025" units="cm"/>
      <inkml:brushProperty name="height" value="0.025" units="cm"/>
    </inkml:brush>
  </inkml:definitions>
  <inkml:trace contextRef="#ctx0" brushRef="#br0">231 1 14189,'0'0'6903,"-11"14"-5536,-33 47 378,3 1 1,3 3 0,-42 96-1,76-152-1635,1-1 0,1 0 0,0 1 0,0-1 0,0 1 0,1 0 0,1-1 0,0 16 0,0-22-105,0 0 0,0-1 0,1 1 1,-1 0-1,1-1 0,0 1 0,-1-1 1,1 1-1,0-1 0,0 0 0,0 1 1,0-1-1,0 0 0,0 1 0,0-1 0,0 0 1,0 0-1,1 0 0,-1 0 0,2 1 1,0-1-18,0 0 1,0 0-1,0-1 1,0 1 0,0-1-1,0 0 1,0 1 0,1-1-1,-1-1 1,0 1 0,0 0-1,0-1 1,0 1-1,5-3 1,0 0-181,0 0 0,1-1 0,-1 0 0,-1-1 0,1 0-1,-1 0 1,0-1 0,0 0 0,0 0 0,8-10 0,2-4-680,-1 0 0,19-32-1,-31 45 775,0 1 0,0-1 0,-1 0 0,0 0 0,-1 0 0,1 0 0,1-13 0,-6 19 93,-5 7 108,-6 8 210,7-4-135,0-1 0,0 1 1,1 0-1,1 0 1,0 0-1,0 1 0,1-1 1,0 1-1,0 0 0,2 0 1,-2 13-1,3-23-144,1 0 0,-1 0-1,1 0 1,-1 0 0,1 0 0,-1 0-1,1 0 1,-1 0 0,1 0-1,0 0 1,-1-1 0,1 1 0,0 0-1,0-1 1,0 1 0,-1 0 0,1-1-1,0 1 1,0-1 0,0 1-1,0-1 1,0 0 0,0 1 0,0-1-1,0 0 1,0 0 0,0 0 0,1 1-1,-1-1 1,0 0 0,0 0-1,0-1 1,0 1 0,0 0 0,0 0-1,0 0 1,0-1 0,1 0-1,45-13 1546,-30 4-1412,1-1 0,-1-1 0,-1-1 1,0 0-1,-1-2 0,0 1 1,19-26-1,-12 11-200,-1-1 0,-2-1 0,22-48 0,-37 72-156,-1 0-1,0 0 1,0-1-1,-1 1 1,0-1-1,0 0 1,1-14-1,-17 31-456,-1 10 769,1 1 0,1 0 1,1 1-1,1 0 0,0 1 0,2 0 0,0 1 0,2-1 1,0 2-1,2-1 0,1 1 0,0 0 0,1 25 0,3-45-116,0 0 1,0 0-1,1 0 0,-1 0 0,1 0 0,0-1 0,1 1 0,1 4 0,-3-7-34,1 0-1,-1 0 1,1 0-1,-1 0 1,1 0-1,0 0 1,-1 0-1,1 0 1,0-1-1,0 1 1,0 0-1,0 0 1,0-1-1,-1 1 1,1-1-1,0 1 1,0-1-1,1 1 1,-1-1-1,0 1 1,0-1-1,0 0 1,0 0-1,0 0 1,0 1-1,0-1 1,0 0-1,1-1 1,-1 1-1,0 0 1,0 0-1,2-1 1,-2 0-83,0 0 0,0 0 0,0 0-1,0 0 1,0 0 0,0 0 0,0 0 0,0 0 0,0-1 0,-1 1 0,1 0-1,0-1 1,-1 1 0,1-1 0,-1 1 0,0 0 0,1-1 0,-1 1 0,0-1-1,0 1 1,0-1 0,0 1 0,0-1 0,0 1 0,-1-1 0,1-1 0,-9-41-2058,3 33 2077,-1 1-1,0-1 1,0 1-1,-12-11 1,-24-34 677,41 51-410,0 0 1,0 0-1,0 0 1,0 0-1,1 0 1,0 0-1,-1 0 1,2 0 0,-1 0-1,0-1 1,1 1-1,0-7 1,0 10-105,1 0 1,-1 0-1,1 0 0,0 0 1,-1 0-1,1 0 1,0 1-1,-1-1 1,1 0-1,0 1 1,0-1-1,0 0 0,0 1 1,0-1-1,0 1 1,0-1-1,0 1 1,0 0-1,0-1 0,0 1 1,0 0-1,0 0 1,0 0-1,0 0 1,0 0-1,0 0 1,2 0-1,40 0 498,-31 1-398,79 9-471,-10 0-5968,-34-10-1943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0.576"/>
    </inkml:context>
    <inkml:brush xml:id="br0">
      <inkml:brushProperty name="width" value="0.025" units="cm"/>
      <inkml:brushProperty name="height" value="0.025" units="cm"/>
    </inkml:brush>
  </inkml:definitions>
  <inkml:trace contextRef="#ctx0" brushRef="#br0">45 1 18289,'0'0'2968,"-7"8"-1969,3-2-899,0-1 1,0 0 0,0 1 0,1 0-1,0 0 1,0 0 0,1 0-1,-1 1 1,1-1 0,1 1 0,-1-1-1,1 1 1,0-1 0,1 12-1,-1-12-57,1 1-1,0 0 0,1-1 1,0 1-1,0-1 0,0 1 0,1-1 1,3 9-1,-4-13-31,0 0 1,1 0-1,-1 0 0,1-1 1,-1 1-1,1-1 0,-1 1 1,1-1-1,0 1 0,0-1 1,0 0-1,0 0 0,0 0 1,0 0-1,0 0 0,0-1 1,0 1-1,0-1 0,0 1 1,1-1-1,-1 0 0,0 1 1,0-1-1,0-1 0,1 1 1,-1 0-1,0 0 0,0-1 1,4 0-1,2-2 137,-1 0 0,1 0 0,0-1 0,-1 0 0,0 0 0,0 0 0,0-1 0,-1 0 0,1-1 0,-1 1 0,0-1 0,7-10 0,20-17 459,-33 33-601,1-1 0,-1 1 1,0-1-1,1 1 0,-1-1 1,1 1-1,-1 0 1,1-1-1,-1 1 0,1 0 1,-1 0-1,1-1 1,-1 1-1,1 0 0,-1 0 1,1-1-1,0 1 0,-1 0 1,1 0-1,-1 0 1,1 0-1,0 0 0,-1 0 1,1 0-1,-1 0 0,1 0 1,-1 1-1,1-1 1,0 0-1,-1 0 0,1 0 1,-1 1-1,1-1 0,-1 0 1,1 0-1,-1 1 1,1-1-1,-1 1 0,1-1 1,-1 0-1,0 1 1,1-1-1,0 2 0,13 31 305,-14-29-296,1-1 0,0 0 0,0 0-1,0 0 1,0 0 0,0 0 0,0 0 0,1-1 0,0 1-1,-1 0 1,1-1 0,0 1 0,0-1 0,0 0-1,1 1 1,2 1 0,-3-3-7,0-1 1,0 1-1,0-1 0,0 0 0,0 0 1,1 1-1,-1-1 0,0-1 0,0 1 1,0 0-1,0 0 0,0-1 1,0 1-1,0-1 0,0 0 0,0 0 1,0 1-1,0-1 0,0 0 0,0-1 1,-1 1-1,4-2 0,32-43-218,-6 6-676,-30 39 775,1-1 0,0 0 1,0 1-1,-1-1 1,1 1-1,0 0 0,1 0 1,-1-1-1,0 1 1,0 1-1,0-1 0,1 0 1,-1 0-1,0 1 1,1 0-1,2-1 0,-4 1 44,0 1 0,-1-1 0,1 1-1,0-1 1,-1 1 0,1-1 0,0 1-1,-1 0 1,1-1 0,-1 1-1,1 0 1,-1-1 0,1 1 0,-1 0-1,1 0 1,-1 0 0,0-1 0,1 1-1,-1 0 1,0 0 0,0 0 0,0 0-1,1-1 1,-1 1 0,0 0-1,0 0 1,0 0 0,-1 1 0,1 35-562,0-29-21,0 36-6717,-3-30-577</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0.905"/>
    </inkml:context>
    <inkml:brush xml:id="br0">
      <inkml:brushProperty name="width" value="0.025" units="cm"/>
      <inkml:brushProperty name="height" value="0.025" units="cm"/>
    </inkml:brush>
  </inkml:definitions>
  <inkml:trace contextRef="#ctx0" brushRef="#br0">0 0 18738,'0'0'2979,"24"54"-5414,-4-40-1120,6 1-5446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1.436"/>
    </inkml:context>
    <inkml:brush xml:id="br0">
      <inkml:brushProperty name="width" value="0.025" units="cm"/>
      <inkml:brushProperty name="height" value="0.025" units="cm"/>
    </inkml:brush>
  </inkml:definitions>
  <inkml:trace contextRef="#ctx0" brushRef="#br0">165 222 13325,'0'0'8957,"-11"-6"-6917,5 3-1810,-1-1 1,0 1 0,0 1 0,0-1-1,0 1 1,-1 0 0,-9-1-1,13 3-148,1 0 0,-1 0-1,1 1 1,-1-1-1,1 1 1,-1-1-1,1 1 1,-1 0-1,1 0 1,0 1-1,0-1 1,0 1-1,0 0 1,0-1-1,0 1 1,0 1-1,0-1 1,1 0-1,-1 1 1,1-1-1,0 1 1,-3 3 0,4-5-51,-1 1 1,1 0-1,0-1 1,-1 1-1,1 0 1,0 0-1,0 0 1,0 0-1,1 0 1,-1 0-1,0 0 1,1 0-1,-1 0 1,1 0-1,0 0 1,-1 1 0,1-1-1,0 0 1,0 0-1,1 3 1,0-4-32,0 0 0,0 1 0,0-1 0,0 0 1,0 0-1,1 0 0,-1 0 0,0 0 0,1 0 1,-1 0-1,0 0 0,1-1 0,-1 1 0,1 0 1,-1-1-1,1 1 0,0-1 0,-1 0 0,1 1 1,-1-1-1,1 0 0,0 0 0,-1 0 0,1 0 1,3-1-1,6 0 17,0-1 0,-1-1 1,1 1-1,0-2 0,-1 1 0,1-2 1,-1 1-1,-1-1 0,1-1 0,0 0 1,-1 0-1,0-1 0,14-14 0,-6 6 16,-2-1 0,0-1-1,-1 0 1,0-1 0,21-39 0,-31 51-9,-1 0 0,0 0 1,-1 0-1,1-1 0,-1 1 0,-1 0 1,1-1-1,1-12 0,-3 19-26,0 0-1,0 0 0,0-1 0,0 1 0,0 0 0,0 0 0,0 0 0,0-1 0,0 1 1,0 0-1,0 0 0,0 0 0,-1-1 0,1 1 0,0 0 0,0 0 0,0 0 0,0-1 1,0 1-1,0 0 0,0 0 0,-1 0 0,1 0 0,0 0 0,0-1 0,0 1 0,0 0 1,0 0-1,-1 0 0,1 0 0,0 0 0,0 0 0,0 0 0,-1 0 0,1-1 0,0 1 0,0 0 1,0 0-1,-1 0 0,1 0 0,0 0 0,0 0 0,0 0 0,-1 0 0,1 0 0,0 0 1,0 0-1,0 1 0,-1-1 0,1 0 0,0 0 0,0 0 0,0 0 0,-1 0 0,1 0 1,0 0-1,0 0 0,0 1 0,0-1 0,0 0 0,-1 0 0,1 0 0,0 0 0,0 1 1,-12 10-142,2 2 156,1 0 1,1 1-1,0 0 0,1 0 0,0 1 0,2 0 0,-1 0 0,2 0 0,0 1 0,1-1 0,0 1 0,2 0 0,-1 0 0,2 0 0,3 29 0,-2-42-9,-1 0 1,1 0 0,1 0 0,-1 0-1,0-1 1,1 1 0,-1-1 0,1 1-1,0-1 1,0 1 0,0-1 0,0 0-1,0 0 1,1 0 0,-1 0 0,1 0-1,-1-1 1,1 1 0,-1-1 0,1 0-1,0 1 1,0-1 0,0-1 0,0 1-1,0 0 1,0-1 0,0 1-1,0-1 1,5 0 0,-1 0 14,0 0 1,-1 0-1,1-1 1,0 0-1,-1 0 1,1-1-1,-1 0 1,0 0-1,1 0 1,-1-1-1,0 0 1,10-7-1,-3 1 14,0-2 1,-2 0-1,1 0 0,10-15 0,-18 22-24,-1 0-1,0-1 0,0 1 0,-1-1 0,1 0 0,-1 0 0,0 0 1,0 0-1,-1 0 0,1 0 0,-1 0 0,0-1 0,-1 1 0,1 0 1,-1-1-1,-1-6 0,1 11-12,0 0 0,-1 0 0,1 0 1,-1 0-1,1 0 0,-1 0 0,1 0 0,-1 0 0,0 0 1,1 0-1,-1 0 0,0 0 0,0 0 0,0 0 0,0 1 0,0-1 1,0 0-1,0 1 0,0-1 0,0 1 0,0-1 0,0 1 1,0 0-1,0-1 0,0 1 0,0 0 0,0 0 0,-1-1 1,1 1-1,0 0 0,0 0 0,0 1 0,0-1 0,-1 0 0,1 0 1,0 0-1,0 1 0,0-1 0,0 1 0,0-1 0,0 1 1,-2 0-1,-3 1-13,1 0 0,0 1 0,-1-1 0,1 1 0,0 0 0,0 1 0,-5 4 0,6-4 92,0 0 1,0 0 0,0 1 0,1 0-1,0 0 1,0 0 0,0 0-1,1 0 1,-1 0 0,1 1 0,0-1-1,1 1 1,0 0 0,0-1 0,-1 7-1,3-10-60,-1-1 0,0 0 0,1 0 0,0 0 0,-1 0 0,1-1 0,-1 1-1,1 0 1,0 0 0,0 0 0,0 0 0,-1-1 0,1 1 0,0 0 0,0-1-1,0 1 1,0-1 0,0 1 0,0-1 0,0 1 0,0-1 0,1 0 0,-1 1-1,0-1 1,0 0 0,0 0 0,0 0 0,0 0 0,0 0 0,1 0 0,1-1-1,43-2 184,-31-2-243,0 0 0,0-1 0,-1 0 0,25-15 0,-28 14-96,0 0 0,1 1 1,-1 1-1,1 0 0,0 1 1,0 0-1,1 1 0,20-4 1,-32 8 155,0-1 1,0 1 0,0-1 0,0 1 0,0-1-1,0 1 1,0-1 0,0 1 0,0 0 0,-1 0-1,1-1 1,0 1 0,0 0 0,-1 0 0,1 0-1,-1 0 1,1 0 0,-1 0 0,1 0-1,-1 0 1,1 0 0,-1 0 0,0 0 0,0 0-1,0 0 1,1 0 0,-1 0 0,0 0 0,0 0-1,0 0 1,-1 1 0,1-1 0,0 0 0,0 0-1,-1 1 1,-6 44 1188,-5 15-13,12-61-1190,0 0 0,1 1 0,-1-1 0,1 0 0,-1 1 0,0-1 0,1 0 0,-1 0 0,1 1 0,-1-1 0,1 0 0,-1 0 0,1 0 0,-1 1 0,1-1 0,-1 0 0,1 0 0,-1 0 0,1 0 0,-1 0 0,1 0 0,-1 0 0,1 0 0,-1 0 0,1 0 0,-1-1 0,1 1 0,-1 0 0,1 0 0,-1 0 0,0-1 0,1 1 0,-1 0 0,1 0 0,-1-1 0,0 1 0,1 0 0,-1-1 0,1 1 0,-1 0 0,1-1 0,20-12 0,-21 13 0,30-12-4922,-14 7 368,-10 2-3523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2.077"/>
    </inkml:context>
    <inkml:brush xml:id="br0">
      <inkml:brushProperty name="width" value="0.025" units="cm"/>
      <inkml:brushProperty name="height" value="0.025" units="cm"/>
    </inkml:brush>
  </inkml:definitions>
  <inkml:trace contextRef="#ctx0" brushRef="#br0">0 0 15855,'0'0'7730,"8"11"-6166,-1-3-1238,-1 0 0,-1 1 0,0 0 0,0 0 1,0 0-1,-1 0 0,-1 1 0,0 0 0,0-1 0,-1 1 0,2 20 0,-4-29-299,0 1 0,0-1 1,0 1-1,0-1 0,0 1 0,1-1 0,-1 0 0,0 1 0,1-1 0,-1 0 1,0 1-1,1-1 0,0 0 0,-1 1 0,1-1 0,0 0 0,0 0 1,0 0-1,-1 0 0,1 1 0,1-1 0,-1-1 0,0 1 0,0 0 0,0 0 1,0 0-1,2 0 0,-1 0-14,1-1 1,-1 0-1,1 0 0,-1 0 1,0 0-1,1-1 1,-1 1-1,0 0 0,1-1 1,-1 0-1,0 0 1,1 1-1,-1-1 1,0-1-1,0 1 0,3-2 1,16-12 57,1-1 0,-2 0 1,23-25-1,16-13-100,-58 53-6,0 0-1,0 0 1,1 0-1,-1 0 1,0 0-1,0 1 1,0-1-1,0 0 1,1 1-1,-1-1 1,0 1-1,1-1 1,-1 1-1,0 0 1,1 0-1,2-1 1,-4 1 18,1 1 0,0-1 0,-1 0 1,1 1-1,-1-1 0,1 0 0,-1 1 1,1-1-1,-1 1 0,1-1 0,-1 1 1,1-1-1,-1 1 0,1-1 1,-1 1-1,0-1 0,1 1 0,-1-1 1,0 1-1,0 0 0,1-1 0,-1 1 1,0 0-1,0 0 0,1 8-43,0-1-1,-1 1 0,1-1 0,-3 13 1,1-1 136,0-1 515,1-13-1013,-1 0 0,1 0 0,0-1-1,0 1 1,1 0 0,0 0 0,2 9-1,-2-14 268,-1-1-1,0 1 0,1 0 1,-1-1-1,1 1 0,-1 0 1,1-1-1,-1 1 0,1-1 0,0 1 1,-1 0-1,1-1 0,0 0 1,-1 1-1,1-1 0,0 1 1,-1-1-1,1 0 0,0 1 1,0-1-1,0 0 0,-1 0 0,2 0 1,1 0-224,0 0 0,-1 0 0,1-1 0,0 1-1,-1-1 1,1 0 0,-1 0 0,1 0 0,-1 0 0,0 0 0,3-2 0,20-16-4159,-1-6-1926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2.422"/>
    </inkml:context>
    <inkml:brush xml:id="br0">
      <inkml:brushProperty name="width" value="0.025" units="cm"/>
      <inkml:brushProperty name="height" value="0.025" units="cm"/>
    </inkml:brush>
  </inkml:definitions>
  <inkml:trace contextRef="#ctx0" brushRef="#br0">114 0 9033,'0'0'9021,"-9"10"-7003,-7 6-1228,1 1-1,-18 28 0,28-37-437,0 0 0,0 1 1,0-1-1,1 1 0,1 0 0,0 0 0,0 1 0,0-1 0,1 1 0,-1 10 0,3-20-341,0 1-1,0-1 1,0 1-1,0-1 1,0 1 0,0-1-1,0 1 1,0-1 0,0 1-1,0-1 1,0 1 0,1-1-1,-1 1 1,0-1 0,0 0-1,0 1 1,1-1 0,-1 1-1,0-1 1,0 1 0,1-1-1,-1 0 1,0 1-1,1-1 1,-1 0 0,1 1-1,-1-1 1,0 0 0,1 0-1,-1 1 1,1-1 0,-1 0-1,1 0 1,0 1 0,20-6 378,19-22 226,-15 5-579,30-33 1,-47 46-218,0-1 1,-1 1-1,0-2 1,0 1 0,-1-1-1,9-22 1,-20 46-1118,1-4 918,1 0-1,0-1 1,0 2-1,1-1 1,0 0-1,1 0 1,0 0 0,0 1-1,1-1 1,1 13-1,0-21 195,1 1 0,-1-1-1,0 0 1,0 0-1,0 0 1,1 1 0,-1-1-1,1 0 1,-1-1 0,1 1-1,-1 0 1,1 0 0,-1-1-1,1 1 1,0-1 0,-1 1-1,1-1 1,0 0 0,-1 1-1,1-1 1,0 0 0,0 0-1,-1 0 1,1-1 0,3 0-1,47-7-2837,-14-8 62,0-7-2900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2.751"/>
    </inkml:context>
    <inkml:brush xml:id="br0">
      <inkml:brushProperty name="width" value="0.025" units="cm"/>
      <inkml:brushProperty name="height" value="0.025" units="cm"/>
    </inkml:brush>
  </inkml:definitions>
  <inkml:trace contextRef="#ctx0" brushRef="#br0">95 278 15439,'0'0'1911,"-11"11"-64,3-4-1421,-38 39 1114,43-43-1230,0 1 0,0 0 0,0-1-1,0 1 1,1 0 0,0 0 0,0 1 0,0-1 0,0 0 0,1 1 0,0-1 0,0 1 0,-1 5-1,2-10-287,0 1-1,0-1 0,0 1 0,0-1 0,0 1 0,1-1 0,-1 1 1,0-1-1,0 0 0,0 1 0,0-1 0,1 1 0,-1-1 0,0 1 1,1-1-1,-1 0 0,0 1 0,1-1 0,-1 0 0,0 1 0,1-1 1,-1 0-1,0 0 0,1 1 0,-1-1 0,1 0 0,-1 0 0,1 0 1,-1 0-1,1 1 0,-1-1 0,1 0 0,23-1 162,20-13-103,-24 3-46,-1 0 0,0-2 1,0 0-1,-1-1 0,-1-1 0,-1 0 0,0-1 0,20-27 0,-25 29 47,-1 0-1,-1-1 1,-1 0 0,0 0 0,0-1 0,-2 0-1,0 0 1,-1-1 0,0 1 0,-2-1-1,4-28 1,-7 44-96,0-1-1,0 0 0,0 1 0,0-1 1,0 0-1,0 0 0,0 1 0,-1-1 1,1 0-1,-1 1 0,1-1 1,-1 0-1,1 1 0,-1-1 0,0 1 1,-1-3-1,1 4-1,0-1 0,1 1 0,-1-1 1,0 1-1,1 0 0,-1-1 0,0 1 0,1 0 0,-1 0 0,0-1 1,0 1-1,0 0 0,1 0 0,-1 0 0,0 0 0,0 0 0,1 0 1,-1 0-1,0 0 0,0 1 0,0-1 0,1 0 0,-1 0 0,-1 1 1,-3 2-47,0 0 1,0 0 0,0 0-1,0 0 1,1 1 0,0 0 0,-1 0-1,-3 5 1,-9 11 197,-56 70 1970,67-81-1915,0 0-1,1 0 1,0 0-1,1 1 0,0 0 1,0 0-1,1 0 1,-3 17-1,6-26-203,0 1 0,0-1 0,0 1 0,0-1 0,0 1 0,1-1 0,-1 1 0,1-1 0,-1 1 0,1-1 0,0 1-1,-1-1 1,1 0 0,0 1 0,0-1 0,0 0 0,0 0 0,0 0 0,0 0 0,0 0 0,1 0 0,-1 0 0,0 0 0,0 0 0,1 0 0,-1-1 0,1 1 0,-1 0-1,1-1 1,-1 0 0,1 1 0,-1-1 0,1 0 0,-1 1 0,3-1 0,11 2-1123,0 0-1,30-1 1,-14-1-2371,24 14-3325,-33-5 1260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3.127"/>
    </inkml:context>
    <inkml:brush xml:id="br0">
      <inkml:brushProperty name="width" value="0.025" units="cm"/>
      <inkml:brushProperty name="height" value="0.025" units="cm"/>
    </inkml:brush>
  </inkml:definitions>
  <inkml:trace contextRef="#ctx0" brushRef="#br0">131 26 801,'0'0'17761,"-10"-3"-14921,-36-7-598,43 10-2126,0 0 0,0-1 1,1 1-1,-1 0 0,0 1 1,0-1-1,0 0 0,1 1 1,-1-1-1,0 1 0,0 0 0,1 0 1,-1 0-1,1 0 0,-1 1 1,1-1-1,-1 1 0,1-1 1,0 1-1,0 0 0,0 0 1,0 0-1,0 0 0,0 0 1,0 1-1,1-1 0,-1 0 0,1 1 1,0-1-1,0 1 0,-1 0 1,1 3-1,2-5-155,1 0 0,-1-1 0,1 1 0,0 0 0,-1-1 0,1 0 0,0 1 0,-1-1 0,1 0 0,0 0 0,0 0 0,2 0 0,0 1-73,21 1-619,6 1-1273,46 10-1,-70-12 1863,-1 1-1,1 0 0,-1 0 1,1 1-1,-1-1 1,0 2-1,0-1 1,-1 0-1,1 1 1,0 0-1,-1 0 0,9 11 1,-12-14 202,-1 0 0,0 1 0,-1-1 0,1 0 0,0 1 0,0-1 0,0 1 0,-1-1 0,1 1 0,-1-1 0,1 1 0,-1 0 0,0-1 0,0 1 0,0 0 0,1-1 0,-1 1 0,-1 0 0,1-1 0,0 1 0,0-1 0,-1 1 0,0 2 0,0-2 99,-1 1 0,1 0 0,-1-1 0,0 0 1,0 1-1,0-1 0,0 0 0,0 0 1,-1 0-1,1 0 0,-5 3 0,-3 0 596,-1 0 0,1 0 0,-1-1 0,1 0-1,-19 4 1,27-8-669,-1 1-1,1 0 1,0-1-1,-1 1 1,1-1-1,-1 0 1,1 0 0,-1 0-1,1 0 1,-1 0-1,1-1 1,-1 1-1,1-1 1,0 0-1,-1 1 1,1-1-1,0 0 1,-1 0-1,1-1 1,-2 0-1,2 0-221,1 0-1,0-1 0,0 1 1,0 0-1,0 0 0,1 0 0,-1-1 1,1 1-1,-1 0 0,1-1 0,0 1 1,-1 0-1,1-1 0,0 1 1,1-1-1,-1 1 0,0 0 0,1-1 1,-1 1-1,1 0 0,1-3 1,3-10-1494,1 1 0,1 0 1,0 0-1,17-24 0,-5 7-2014,10-16-3109</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5.963"/>
    </inkml:context>
    <inkml:brush xml:id="br0">
      <inkml:brushProperty name="width" value="0.025" units="cm"/>
      <inkml:brushProperty name="height" value="0.025" units="cm"/>
    </inkml:brush>
  </inkml:definitions>
  <inkml:trace contextRef="#ctx0" brushRef="#br0">0 1 15439,'0'0'7628,"0"12"-6528,1 119 1675,16 347 1513,-14-474-3760,2-10-364,2-14-29,26-113 57,-7-2 0,13-190 1,-39 325-201,0 1-1,1-1 1,-1 0 0,0 1 0,0-1 0,1 0 0,-1 1 0,0-1 0,1 0 0,-1 0 0,0 1 0,1-1 0,-1 0 0,0 0 0,1 1 0,-1-1 0,0 0 0,1 0 0,-1 0 0,1 0 0,-1 0 0,0 0 0,1 0 0,-1 0 0,1 0 0,-1 0 0,0 0 0,1 0 0,-1 0 0,1 0 0,-1 0-1,0 0 1,1 0 0,-1 0 0,1 0 0,-1 0 0,0-1 0,1 1 0,-1 0 0,0 0 0,1-1 0,-1 1 0,0 0 0,1 0 0,-1-1 0,0 1 0,0 0 0,1-1 0,-1 1 0,0 0 0,0-1 0,1 1 0,-1-1 0,0 1 0,0 0 0,0-1 0,0 1 0,0-1 0,0 1 0,0 0 0,0-1-1,0 0 1,19 31-340,-17-22 311,1 0 0,-2 0-1,1 0 1,-1 0 0,0 0-1,-1 1 1,0-1-1,0 0 1,0 0 0,-1 0-1,-1 0 1,1 0 0,-1 0-1,-1 0 1,0 0 0,0 0-1,0-1 1,-1 0-1,0 1 1,0-1 0,-1-1-1,0 1 1,0-1 0,0 0-1,-1 0 1,0 0-1,-7 4 1,8-7-2421,8-8-5195,10-8-477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3.624"/>
    </inkml:context>
    <inkml:brush xml:id="br0">
      <inkml:brushProperty name="width" value="0.025" units="cm"/>
      <inkml:brushProperty name="height" value="0.025" units="cm"/>
    </inkml:brush>
  </inkml:definitions>
  <inkml:trace contextRef="#ctx0" brushRef="#br0">42 1 7783,'0'0'11595,"3"8"-10399,-2 2-712,0 1-1,0-1 1,-1 0 0,0 1-1,-1-1 1,-1 0 0,1 1-1,-1-1 1,-1 0 0,-7 18-1,5-12 144,0 0 193,-10 41 1519,14-53-2247,0-1-1,1 1 1,-1 0 0,1-1-1,0 1 1,0 0 0,0-1-1,1 1 1,-1-1 0,1 1 0,0 0-1,2 4 1,-2-7-88,0 1 1,1-1 0,-1 0-1,1 1 1,-1-1-1,1 0 1,-1 0-1,1 0 1,0 0-1,0 0 1,-1-1 0,1 1-1,0 0 1,0-1-1,0 1 1,0-1-1,0 0 1,0 0-1,0 0 1,0 0 0,0 0-1,0 0 1,0 0-1,0 0 1,-1-1-1,4 0 1,2 0-99,-1-1 0,1 0 0,-1 0 1,0 0-1,0-1 0,10-5 0,-9 3-196,0 0-1,-1-1 1,1 0 0,-1 0-1,0 0 1,10-15 0,-14 18 265,0-1 0,1 0 0,-2 0 1,1 0-1,0 0 0,-1 0 0,0 0 0,1 0 1,-2 0-1,1-1 0,0 1 0,-1 0 0,0-1 1,0 1-1,-1-7 0,0 9 34,1 1 0,0 0 1,-1 0-1,1 0 0,-1 0 0,1 0 0,-1 0 0,1 0 1,-1 0-1,0 0 0,0 0 0,1 0 0,-1 0 0,0 0 1,0 1-1,0-1 0,0 0 0,0 1 0,0-1 0,0 0 0,0 1 1,0-1-1,0 1 0,-1 0 0,1-1 0,0 1 0,0 0 1,0 0-1,-1 0 0,1 0 0,0 0 0,0 0 0,0 0 1,0 0-1,-1 0 0,1 0 0,0 1 0,-2 0 0,-1 0 49,0 0-1,0 0 0,0 1 0,0-1 0,0 1 0,1 0 0,-1 0 1,0 1-1,-5 4 0,3-1 107,1 1 0,0-1 0,0 1 0,1 0 0,-1 0 0,2 1 0,-1-1 0,-2 10-1,5-16-142,1 1-1,-1-1 0,1 1 0,-1-1 0,1 1 0,0 0 0,-1-1 0,1 1 0,0 0 0,0-1 0,0 1 0,1 0 0,-1-1 0,0 1 0,0 0 0,1-1 0,-1 1 0,1-1 0,0 1 0,-1-1 0,1 1 0,0-1 0,0 1 0,0-1 0,0 0 0,0 1 0,0-1 0,0 0 0,1 0 0,-1 0 0,0 0 0,1 0 1,-1 0-1,1 0 0,-1-1 0,1 1 0,-1 0 0,1-1 0,-1 1 0,1-1 0,0 1 0,-1-1 0,1 0 0,0 0 0,2 0 0,20 1-56,0-1-1,1-1 1,-1-1 0,0-1-1,0-2 1,-1 0 0,27-10-1,-16 6-131,-31 8 148,0 0 0,1 0 1,-1 0-1,1 1 0,-1-1 1,1 1-1,-1 0 0,6 0 1,-8 1 27,-1-1 0,1 1 1,0-1-1,0 1 0,-1-1 0,1 1 1,0 0-1,-1 0 0,1-1 1,-1 1-1,1 0 0,-1 0 0,1 0 1,-1 0-1,1-1 0,-1 1 0,0 0 1,1 0-1,-1 0 0,0 0 1,0 0-1,0 0 0,0 0 0,0 0 1,0 0-1,0 0 0,0 0 0,0 0 1,0 0-1,-1 0 0,1 0 1,-1 1-1,-5 20 93,0 12-5,6-33-92,0 0-1,0-1 1,0 1-1,1 0 1,-1 0-1,0-1 1,1 1-1,-1 0 1,0-1-1,1 1 1,-1 0-1,1-1 1,-1 1 0,1 0-1,-1-1 1,1 1-1,-1-1 1,1 1-1,0-1 1,-1 1-1,1-1 1,0 1-1,-1-1 1,1 0-1,0 0 1,0 1-1,-1-1 1,1 0-1,0 0 1,0 0-1,0 0 1,-1 1-1,1-1 1,0 0-1,0-1 1,0 1-1,0 0 1,6 0-432,44-4 1249,-30-6-3827,-20 9 2473,0 0 1,0 0-1,-1 0 1,1 0-1,0 0 1,-1 0-1,1 0 1,-1 0-1,1 0 1,-1 0-1,1 0 1,-1 0-1,0 0 1,0-1-1,1 1 1,-1 0-1,0-2 1,0-10-8672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3.952"/>
    </inkml:context>
    <inkml:brush xml:id="br0">
      <inkml:brushProperty name="width" value="0.025" units="cm"/>
      <inkml:brushProperty name="height" value="0.025" units="cm"/>
    </inkml:brush>
  </inkml:definitions>
  <inkml:trace contextRef="#ctx0" brushRef="#br0">0 122 17360,'0'0'6503,"34"-58"-5126,9 44 353,12 1-65,11 3-992,8 6-609,3-1-2178,-3-2-4228,-2-4-14574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4.405"/>
    </inkml:context>
    <inkml:brush xml:id="br0">
      <inkml:brushProperty name="width" value="0.025" units="cm"/>
      <inkml:brushProperty name="height" value="0.025" units="cm"/>
    </inkml:brush>
  </inkml:definitions>
  <inkml:trace contextRef="#ctx0" brushRef="#br0">0 426 16400,'0'0'1889,"14"-4"-42,14-7-855,-1-1 0,-1-2 1,0 0-1,0-2 0,32-26 0,-18 11-395,-1-1 0,-1-3 0,-2-1 0,-1-1 0,35-52 0,-67 85-568,0 0 0,-1 0 0,0-1 0,0 1 0,0-1 0,0 0 0,-1 1 0,1-7 0,-2 11-30,1 0 0,-1-1 0,0 1 0,0 0-1,0 0 1,0 0 0,0-1 0,0 1 0,0 0 0,0 0-1,0 0 1,0-1 0,0 1 0,0 0 0,0 0-1,-1 0 1,1-1 0,0 1 0,0 0 0,0 0 0,0 0-1,0-1 1,0 1 0,0 0 0,0 0 0,-1 0-1,1 0 1,0 0 0,0-1 0,0 1 0,0 0 0,-1 0-1,1 0 1,0 0 0,0 0 0,0 0 0,0 0-1,-1 0 1,1 0 0,0 0 0,0-1 0,0 1 0,-1 0-1,1 0 1,0 0 0,-13 5-61,-11 11-14,12-1 62,0 1-1,0 0 1,2 0-1,0 1 1,1 0-1,1 1 1,0 0-1,1 0 1,1 1-1,1 0 1,1 0-1,0 0 1,-1 34-1,5-51-134,0 0 1,0 0-1,0-1 0,0 1 0,0 0 1,1 0-1,-1 0 0,1-1 0,-1 1 0,1 0 1,-1-1-1,1 1 0,0 0 0,0-1 0,0 1 1,0-1-1,0 1 0,0-1 0,0 0 0,1 1 1,-1-1-1,1 0 0,-1 0 0,0 0 0,1 0 1,0 0-1,-1 0 0,1 0 0,1 0 0,2 0-536,-1 0-1,1 0 0,-1-1 0,1 0 0,-1 0 0,1 0 0,-1 0 0,1-1 0,0 1 0,-1-1 1,6-2-1,33-16-7861</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4.748"/>
    </inkml:context>
    <inkml:brush xml:id="br0">
      <inkml:brushProperty name="width" value="0.025" units="cm"/>
      <inkml:brushProperty name="height" value="0.025" units="cm"/>
    </inkml:brush>
  </inkml:definitions>
  <inkml:trace contextRef="#ctx0" brushRef="#br0">198 21 17713,'-9'5'1591,"-6"6"-935,1 0 1,0 1 0,1 1 0,0 0-1,1 0 1,0 2 0,2-1-1,-11 18 1,12-17-251,0 0 0,1 0 1,1 1-1,0 0 0,1 0 0,1 1 0,1-1 0,0 1 1,-2 22-1,6-38-387,0 0 1,0 0 0,0 0-1,0 0 1,0 1 0,0-1 0,0 0-1,1 0 1,-1 0 0,0 0-1,1 0 1,-1 0 0,0 0-1,1 0 1,-1 0 0,1 0-1,0 0 1,-1 0 0,1-1 0,0 1-1,-1 0 1,1 0 0,0-1-1,0 1 1,0 0 0,1 0-1,0 0 28,0 0-1,0-1 1,1 1-1,-1-1 1,0 0-1,0 0 0,1 0 1,-1 0-1,0 0 1,0 0-1,1 0 1,1-1-1,5-1 141,-1-1 0,0 1 0,0-2 0,0 1 0,-1-1 1,8-4-1,-2-1-119,-1-1 0,0 0 1,-1-1-1,0 0 0,-1-1 1,0 0-1,-1 0 0,-1-1 1,11-20-1,-13 23-42,-2-1 0,0 0 0,0 0 0,-1 0 0,0 0 0,-1-1-1,0 1 1,-1-1 0,0 1 0,-1-1 0,0 1 0,-1-1 0,-2-14 0,3 25-122,0-1 0,0 0 0,-1 1 0,1-1 0,0 0 0,0 1 0,-1-1 0,1 1 0,-1-1-1,0 1 1,1-1 0,-1 1 0,0 0 0,0-1 0,0 1 0,0 0 0,0-1 0,0 1 0,0 0 0,0 0 0,-1 0 0,1 0 0,0 0 0,-1 0 0,1 1 0,-1-1 0,1 0-1,-1 1 1,1-1 0,-1 1 0,1-1 0,-1 1 0,1 0 0,-1-1 0,0 1 0,-1 0 0,1 1-158,-1 0 0,1 0 1,0 0-1,-1 0 0,1 1 0,0-1 1,0 0-1,0 1 0,0 0 1,0-1-1,0 1 0,1 0 0,-1 0 1,1 0-1,-1 0 0,1 0 0,-1 1 1,1-1-1,0 0 0,0 0 0,0 1 1,0 2-1,-6 23-5005,6 1-1841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5.107"/>
    </inkml:context>
    <inkml:brush xml:id="br0">
      <inkml:brushProperty name="width" value="0.025" units="cm"/>
      <inkml:brushProperty name="height" value="0.025" units="cm"/>
    </inkml:brush>
  </inkml:definitions>
  <inkml:trace contextRef="#ctx0" brushRef="#br0">0 90 15887,'0'0'11275,"60"-31"-10410,-42 23-289,1 2-448,1-4-1505,-2-5-3844,2-4-11211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5.451"/>
    </inkml:context>
    <inkml:brush xml:id="br0">
      <inkml:brushProperty name="width" value="0.025" units="cm"/>
      <inkml:brushProperty name="height" value="0.025" units="cm"/>
    </inkml:brush>
  </inkml:definitions>
  <inkml:trace contextRef="#ctx0" brushRef="#br0">69 0 21076,'0'0'2787,"-28"54"-1026,12-19 962,6 2-1538,2 2-1025,3-1-128,3-5 0,2-5-128,0-5-577,9-9-832,7-10-1154,4-4-1248,7-12-3204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5.808"/>
    </inkml:context>
    <inkml:brush xml:id="br0">
      <inkml:brushProperty name="width" value="0.025" units="cm"/>
      <inkml:brushProperty name="height" value="0.025" units="cm"/>
    </inkml:brush>
  </inkml:definitions>
  <inkml:trace contextRef="#ctx0" brushRef="#br0">162 74 12396,'0'0'7703,"-9"9"-5963,-4 5-1223,-40 45 876,48-53-1269,1 0-1,-1 0 1,1 0-1,0 1 1,1 0-1,0 0 1,0 0-1,-3 10 1,7-17-123,-1 1 0,1 0 0,0-1-1,0 1 1,0-1 0,0 1 0,-1-1 0,1 0 0,0 1 0,0-1 0,0 0 0,0 0 0,0 1-1,0-1 1,0 0 0,0 0 0,0 0 0,0 0 0,0 0 0,0 0 0,0-1 0,1 1 0,26-2 15,-17-1-87,0 1 1,0 1-1,0 0 0,0 0 0,0 1 1,0 1-1,14 2 0,-22-2 54,0 0-1,1 0 1,-1 0 0,0 1-1,0-1 1,0 1 0,0 0-1,0 0 1,-1 0 0,1 0-1,0 0 1,-1 1 0,0-1-1,1 1 1,-1 0 0,0 0-1,0 0 1,-1 0 0,1 0-1,-1 0 1,1 0 0,-1 0-1,0 1 1,0-1 0,0 0-1,-1 1 1,1 5 0,-1-3 86,1 0 0,-2 0 1,1 0-1,-1 0 1,0 0-1,0 0 1,0-1-1,-1 1 1,0 0-1,0-1 0,0 1 1,-1-1-1,0 0 1,0 1-1,0-1 1,-1-1-1,0 1 1,0 0-1,0-1 1,0 0-1,-1 0 0,1 0 1,-1-1-1,-8 5 1,5-2-175,-1-2 0,1 1 1,-1-1-1,0 0 0,0-1 1,0 0-1,-1 0 0,1-1 0,-1 0 1,0-1-1,1 0 0,-1 0 0,0-1 1,-17-2-1,25 2-210,1-1 0,-1 1 0,1-1 0,-1 1 0,1-1 0,0 1 0,-1-1 0,1 0 0,0 1 0,-1-1 0,1 0 0,0 0 1,0 0-1,-2-2 0,-9-24-8211</inkml:trace>
  <inkml:trace contextRef="#ctx0" brushRef="#br0" timeOffset="1">195 40 22709,'0'0'6214,"57"-23"-4612,-28 20-577,4 1-545,3 0-448,-3 2-1185,-3-2-2690,-7-6-5478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6.474"/>
    </inkml:context>
    <inkml:brush xml:id="br0">
      <inkml:brushProperty name="width" value="0.025" units="cm"/>
      <inkml:brushProperty name="height" value="0.025" units="cm"/>
    </inkml:brush>
  </inkml:definitions>
  <inkml:trace contextRef="#ctx0" brushRef="#br0">108 264 15407,'0'0'3571,"2"-9"-1569,2-6-1482,1 1 0,0-1-1,1 2 1,1-1 0,0 0 0,1 1 0,18-22-1,2-5-213,-16 20-317,2 2 0,21-26 0,-34 45-22,0 0 0,0 0 0,-1 0 1,1 0-1,-1 0 0,1 0 0,-1 0 1,1 0-1,-1 0 0,0 0 0,1 0 1,-1 0-1,0 1 0,0-1 0,0 0 1,0 0-1,0 0 0,0 0 0,0 0 0,-1 2 1,2 37 10,-1 27 993,-4 1-1,-2-1 1,-3 0 0,-3 0 0,-3-1 0,-40 110-1,53-172-883,1 0 0,-1 0-1,0-1 1,0 1-1,0 0 1,-1-1 0,1 1-1,-5 4 1,6-8-74,1 1 1,-1-1-1,1 0 0,-1 0 1,1 1-1,-1-1 0,1 0 1,-1 0-1,1 0 0,-1 0 1,1 1-1,-1-1 0,1 0 1,-1 0-1,1 0 0,-1 0 1,0 0-1,1 0 0,-1-1 1,1 1-1,-1 0 0,1 0 1,-1 0-1,1 0 0,-1-1 1,-16-18 130,-25-48-304,32 54 24,0 0 0,1-1 0,1 0 1,0 0-1,1-1 0,1 0 0,0 0 0,-6-29 0,12 42-40,-1 1-1,1-1 0,0 1 1,0-1-1,1 1 0,-1-1 0,0 1 1,0-1-1,1 1 0,-1-1 1,1 1-1,-1 0 0,1-1 1,0 1-1,-1 0 0,1-1 0,0 1 1,0 0-1,0 0 0,0 0 1,0 0-1,0 0 0,0 0 1,0 0-1,0 0 0,1 0 0,-1 0 1,0 1-1,1-1 0,-1 1 1,0-1-1,1 1 0,-1-1 1,1 1-1,2-1 0,6 0-1483,0 0 0,0 0 0,1 1-1,12 1 1,-5-1-2047,23 0-7098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7.642"/>
    </inkml:context>
    <inkml:brush xml:id="br0">
      <inkml:brushProperty name="width" value="0.025" units="cm"/>
      <inkml:brushProperty name="height" value="0.025" units="cm"/>
    </inkml:brush>
  </inkml:definitions>
  <inkml:trace contextRef="#ctx0" brushRef="#br0">117 289 18481,'0'0'5531,"-11"-5"-3817,-32-14-572,42 19-1117,0 0 0,0-1 0,0 1 0,0 0 0,-1 0 0,1 0 0,0 0-1,0 0 1,0 0 0,-1 0 0,1 0 0,0 1 0,0-1 0,0 0 0,0 1 0,0-1 0,-1 1 0,1-1 0,0 1 0,0-1-1,0 1 1,0 0 0,1 0 0,-1-1 0,0 1 0,0 0 0,0 0 0,1 0 0,-2 1 0,-13 30 248,14-28-189,-2 4-1,0-1 1,1 0-1,0 1 0,1-1 0,-1 1 0,1 0 0,1 0 1,0-1-1,0 1 0,0 0 0,2 8 0,-1-15-76,-1 0 0,1 0 0,0-1 0,-1 1 0,1 0 0,0-1-1,0 1 1,-1-1 0,1 1 0,0 0 0,0-1 0,0 0 0,0 1 0,0-1-1,0 0 1,0 1 0,0-1 0,0 0 0,0 0 0,0 0 0,0 0 0,0 0-1,0 0 1,0 0 0,0 0 0,-1 0 0,1 0 0,0-1 0,0 1-1,2-1 1,28-11 256,-13-1-234,0-1 1,-1 0 0,-1-1 0,0-1 0,-1 0-1,-1-1 1,-1-1 0,0 0 0,-1-1 0,-1 0-1,10-26 1,-14 21-1579,-18 34-490,-20 35 476,24-33 1113,-3 4-618,1 0 1,1 1-1,0 0 1,1 0-1,1 0 1,-6 30-1,12-47 921,0 0 0,0 1 0,0-1-1,0 0 1,0 0 0,0 1-1,0-1 1,0 0 0,0 0 0,0 1-1,0-1 1,0 0 0,0 0-1,0 1 1,0-1 0,0 0 0,0 0-1,0 1 1,0-1 0,0 0-1,0 0 1,0 0 0,0 1 0,1-1-1,-1 0 1,0 0 0,0 0-1,0 1 1,0-1 0,1 0 0,-1 0-1,0 0 1,0 0 0,0 0-1,1 1 1,-1-1 0,0 0 0,0 0-1,0 0 1,1 0 0,-1 0-1,0 0 1,0 0 0,1 0-1,-1 0 1,0 0 0,0 0 0,1 0-1,-1 0 1,16-8-2489,13-18 1922,18-32 475,-30 33 2950,27-50 0,-36 58-1717,0 0-1,-1 0 1,-1-1 0,-1 1-1,0-1 1,-2-1-1,0 1 1,1-25 0,-8 36 1091,-4 16-1308,-7 18-25,-10 24-23,13-29-64,0 1 0,2-1 0,1 2 0,1-1 0,-8 37 0,16-59-649,0 0 1,0 0-1,-1 0 0,1 0 0,0 0 1,0 0-1,0 0 0,0 0 1,0 0-1,0 0 0,0 0 0,1 0 1,-1 0-1,0 0 0,0 0 1,1 0-1,-1 0 0,1 0 1,-1 0-1,1 0 0,-1 0 0,1 0 1,0 0-1,-1 0 0,1-1 1,0 1-1,0 0 0,0-1 0,0 1 1,-1 0-1,3 0 0,-1 0 7,1-1 0,0 0-1,-1 1 1,1-1-1,0 0 1,0-1 0,-1 1-1,1 0 1,0-1 0,-1 1-1,1-1 1,3-1-1,10-5 34,1 0-1,26-17 1,-43 24-56,24-15-114,-14 8 15,1 1-1,-1-1 1,1 2 0,1-1-1,18-5 1,-30 11 89,1 0 0,-1 0 0,1 0 0,-1 0 0,1 0 0,-1 0 0,1 0 0,-1 0 1,0 0-1,1 0 0,-1 0 0,1 1 0,-1-1 0,1 0 0,-1 0 0,1 0 0,-1 1 0,0-1 0,1 0 0,-1 0 0,0 1 0,1-1 0,-1 0 0,0 1 0,1-1 0,-1 1 0,0-1 0,1 0 0,-1 1 0,0-1 0,0 1 0,0-1 0,1 0 0,-1 2 1,3 23 142,-8 24 451,-8 4-317,9-42 26,0 1-1,1 1 0,1-1 1,-2 21-1,18-63 1208,-5 17-1078,-2-6-687,0 0 1,-1 0-1,-1 0 1,0-1-1,-2 0 1,0 1-1,-1-1 1,-2-26-1,-1 61-1007,1-13 1256,-1 0 0,1-1 0,0 1 0,-1-1 0,1 1 0,0 0 0,0-1 0,0 1 0,0 0 0,0-1 0,0 1 0,0 0 0,1-1 0,-1 1 0,1 0 0,-1-1 0,1 1 0,0-1 0,-1 1 0,1-1 1,0 1-1,0-1 0,0 0 0,0 1 0,0-1 0,0 0 0,0 0 0,1 0 0,-1 0 0,0 0 0,1 0 0,-1 0 0,1 0 0,-1 0 0,1-1 0,-1 1 0,1-1 0,0 1 0,-1-1 0,1 0 0,0 1 0,1-1 0,7 1 196,0-1 1,-1 1-1,1-2 1,0 1-1,0-2 1,-1 1-1,1-1 1,-1-1-1,1 1 1,-1-2-1,9-3 1,-14 5-87,1-1 1,0 1 0,-1-1-1,0 1 1,1-1-1,-1 0 1,-1-1-1,1 1 1,0-1-1,-1 0 1,0 0-1,1 0 1,-2 0-1,1 0 1,0-1-1,-1 1 1,0-1-1,0 0 1,0 0-1,-1 0 1,1 0-1,0-8 1,-2 12-95,0 1 0,0-1 0,0 0 0,0 1 0,1-1 0,-1 0 0,-1 1 0,1-1 0,0 0 0,0 1 0,0-1 0,0 0 0,0 1 0,-1-1 0,1 0 0,0 1 0,0-1 0,-1 1 0,1-1 0,-1 0 0,1 1 0,0-1 0,-1 1 0,1-1 0,-1 1 0,1 0 0,-1-1 0,0 1 0,1-1 0,-1 1 0,1 0 0,-1-1 0,0 1 0,1 0 0,-1 0 0,1 0 0,-1-1 0,0 1 0,0 0 0,1 0 0,-1 0 0,0 0 0,1 0 0,-1 0 0,0 0 0,1 0 0,-1 1 0,0-1 0,1 0 0,-1 0 0,1 1 0,-1-1 0,-1 1 0,-2 0 0,0 1 0,1-1 0,-1 1 0,0 0 0,1 1 0,-1-1 0,-5 5 0,-5 9 0,1-1 0,-20 31 0,29-39 0,0-1 0,0 1 0,0 0 0,1 1 0,0-1 0,1 1 0,0-1 0,0 1 0,1 0 0,-2 9 0,3-17 0,0 1 0,1-1 0,-1 1 0,0-1 0,0 1 0,0-1 0,0 1 0,0-1 0,0 1 0,1-1 0,-1 1 0,0-1 0,0 1 0,1-1 0,-1 0 0,0 1 0,1-1 0,-1 0 0,0 1 0,1-1 0,-1 0 0,0 1 0,1-1 0,-1 0 0,1 0 0,-1 1 0,1-1 0,-1 0 0,1 0 0,-1 0 0,0 0 0,2 1 0,22-3 0,21-14 0,-16-3 0,0-3 0,-1 0 0,46-49 0,-65 62 0,-17 47 0,-1-17 0,3-9 0,0 0 0,1 0 0,1 1 0,0 0 0,1 0 0,-4 26 0,7-39 0,1 1 0,-1-1 0,0 1 0,0 0 0,0-1 0,0 1 0,1-1 0,-1 1 0,0-1 0,0 1 0,1 0 0,-1-1 0,1 1 0,-1-1 0,0 0 0,1 1 0,-1-1 0,1 1 0,-1-1 0,1 0 0,-1 1 0,1-1 0,-1 0 0,1 1 0,0-1 0,-1 0 0,1 0 0,-1 0 0,1 1 0,0-1 0,-1 0 0,1 0 0,-1 0 0,1 0 0,0 0 0,-1 0 0,1 0 0,0-1 0,-1 1 0,1 0 0,-1 0 0,1 0 0,-1 0 0,1-1 0,0 1 0,-1 0 0,1-1 0,31-15 0,28-45 0,-10 10 0,-45 51-241,-6 12-368,-6 14-1034,-5-2-1308,0 0 1,-25 33-1,31-47 1842,-22 31-4598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08.174"/>
    </inkml:context>
    <inkml:brush xml:id="br0">
      <inkml:brushProperty name="width" value="0.025" units="cm"/>
      <inkml:brushProperty name="height" value="0.025" units="cm"/>
    </inkml:brush>
  </inkml:definitions>
  <inkml:trace contextRef="#ctx0" brushRef="#br0">27 199 16688,'-26'6'4609,"31"-4"-1458,51-7-596,-38 4-2631,446-63 2741,-103 11-2383,270-3-2383,701 29 0,-1291 31 857,-39-1 292,-21-2 234,-16-2-2832,-3-3-5088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8:55.698"/>
    </inkml:context>
    <inkml:brush xml:id="br0">
      <inkml:brushProperty name="width" value="0.025" units="cm"/>
      <inkml:brushProperty name="height" value="0.025" units="cm"/>
    </inkml:brush>
  </inkml:definitions>
  <inkml:trace contextRef="#ctx0" brushRef="#br0">2325 73 11050,'-85'1'234,"-1"4"-1,1 3 0,0 4 0,1 4 0,-99 32 0,45 0-221,2 6 1,2 5-1,4 7 0,2 5 1,3 5-1,4 6 0,4 5 0,4 5 1,-140 146-1,214-195 74,1 1 0,2 2 0,3 1 0,1 2 0,-36 78 0,54-98-53,2 0 0,1 1 0,2 0 1,1 0-1,1 1 0,1 0 0,2 1 0,1-1 0,2 1 0,1 0 0,6 51 0,-2-66-32,1-1 1,0-1-1,1 1 1,1-1 0,0 0-1,1 0 1,0-1-1,2 0 1,-1-1-1,2 0 1,20 21-1,3-2 11,2-2 0,76 52-1,-13-23 0,4-3 0,1-5 0,3-5-1,1-4 1,124 29 0,578 96 52,261-23-33,6-44 15,443-36-301,390-144-91,-1341 10 339,599-154 0,-1073 202 17,1020-270 505,-776 175 36,-255 82-259,154-88 0,-217 109-279,0-1 1,-1-2 0,-1 0-1,0-1 1,-1 0 0,-2-2-1,0 0 1,0-1 0,-2-1-1,-1 0 1,-1 0 0,-1-1-1,14-40 1,-1-14 192,-4-1 1,-3-1-1,8-85 0,-20 125-291,-2-1 0,-2 1 0,-4-61 0,0 77 121,-1 0 0,-1 0 0,-1 0 0,0 1 0,-2 0 0,-1 0 0,-15-27 0,3 16 5,-1 1 0,-2 0 0,-1 2 0,-1 1 0,-2 1 0,-1 2 0,-60-44 0,7 16 173,-175-87 1,150 94-120,-3 5 1,-1 4-1,-1 6 0,-188-30 0,-478-17 10,681 72-65,-1506-59 532,-6 60 151,1052 6-776,-1268 36-3,1567-28 60,-496 30 122,6 60-1648,522-53-1131,15 1-1622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6.321"/>
    </inkml:context>
    <inkml:brush xml:id="br0">
      <inkml:brushProperty name="width" value="0.025" units="cm"/>
      <inkml:brushProperty name="height" value="0.025" units="cm"/>
    </inkml:brush>
  </inkml:definitions>
  <inkml:trace contextRef="#ctx0" brushRef="#br0">0 7 21076,'0'0'11691,"21"9"-17232,-10-14-929,3-5-6887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30.748"/>
    </inkml:context>
    <inkml:brush xml:id="br0">
      <inkml:brushProperty name="width" value="0.025" units="cm"/>
      <inkml:brushProperty name="height" value="0.025" units="cm"/>
    </inkml:brush>
  </inkml:definitions>
  <inkml:trace contextRef="#ctx0" brushRef="#br0">2 25 7751,'0'0'6172,"0"-7"-5089,-1-8-739,1 15-322,0 0 1,0 0-1,0 0 1,0 0-1,1 0 1,-1 0-1,0 0 0,0 0 1,0 0-1,0 0 1,0 0-1,1 0 1,-1 0-1,0 0 0,0 0 1,0 0-1,0 0 1,1 0-1,-1 0 1,0 0-1,0 0 0,0 0 1,0 0-1,1 0 1,-1 0-1,0 0 1,0 0-1,0 0 0,0 0 1,0 0-1,1 0 1,-1-1-1,0 1 1,0 0-1,0 0 0,0 0 1,0 0-1,0 0 1,0 0-1,1-1 1,-1 1-1,0 0 0,0 0 1,0 0-1,0 0 1,0-1-1,16 12 240,12 5-29,0-2-1,1-1 1,0-2 0,1 0-1,0-2 1,1-2-1,38 6 1,19-3 176,117-1 1,-115-9-236,218 7 158,-222-1-43,134 26 0,543 134 805,-294-36-985,-13 35-86,-191-67-16,-14-11 49,-28-11 7,241 118 0,-390-159 162,2-3 0,1-3 1,1-4-1,107 21 0,-290-59 3455,73 12-6750,-56 4-1,24 6-4403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40.935"/>
    </inkml:context>
    <inkml:brush xml:id="br0">
      <inkml:brushProperty name="width" value="0.025" units="cm"/>
      <inkml:brushProperty name="height" value="0.025" units="cm"/>
    </inkml:brush>
  </inkml:definitions>
  <inkml:trace contextRef="#ctx0" brushRef="#br0">6615 154 6470,'-7'-17'429,"1"3"-172,-1 0 0,0 0 0,0 0 0,-16-20 0,19 30-137,0 0 0,0 0 0,0 0 1,-1 1-1,0-1 0,1 1 1,-1 0-1,0 1 0,0-1 0,-1 1 1,1 0-1,0 0 0,-1 1 1,1-1-1,-1 1 0,-8 0 0,-2 0 9,0 0 0,0 2 0,0 0 1,0 1-1,0 0 0,-28 9 0,-89 41-1215,13-3 468,-252 52 658,30-10 267,-793 268-83,107-10 90,32 80-313,-185 183 2332,1023-520-2170,-201 154 1,262-169-101,3 5 1,-162 183-1,250-257-63,-1 1 0,1-1 0,0 1 0,1 0 0,0 0 0,1 1-1,0 0 1,-4 10 0,7-16 0,0 0 1,1 0-1,-1 0 0,1 0 1,0 1-1,0-1 0,0 0 0,0 0 1,1 0-1,-1 0 0,1 0 0,0 0 1,0 0-1,1 0 0,-1-1 1,1 1-1,0 0 0,0-1 0,0 1 1,1-1-1,-1 1 0,1-1 1,4 4-1,9 7 14,2-1 1,-1-1 0,1 0 0,1-2-1,0 0 1,0-1 0,1-1-1,1 0 1,-1-2 0,1 0 0,37 4-1,21-1 91,142-1 0,-204-8-96,175-6 79,242-38-1,186-67-49,-180 15-187,560-200-1,104-124 275,-850 306-83,-5-10 0,288-192 0,-423 236-12,-3-4 0,-4-5 0,-3-5 0,-5-4 0,-5-4 0,-3-4 1,113-177-1,-183 248-17,-1 0 1,-2-2-1,24-70 1,-35 87 97,-2 0 1,0 0-1,-2-1 1,0 1-1,-1-1 1,-1 0-1,-1 0 1,-1 0-1,-4-27 1,3 41-59,0-1 1,0 1-1,-1-1 1,0 1 0,0 0-1,0 0 1,-1 0-1,0 1 1,0-1 0,-1 1-1,0 0 1,0 0-1,0 0 1,-1 1 0,0 0-1,0 0 1,0 1-1,-1-1 1,1 1 0,-1 1-1,0-1 1,0 1-1,-14-4 1,7 3-75,-1 1-1,1 1 1,-1 0 0,0 1-1,0 0 1,1 2 0,-1-1-1,0 2 1,1 0 0,-1 1-1,-26 8 1,-137 65-3231,134-54 1822,-89 40-4357</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57.214"/>
    </inkml:context>
    <inkml:brush xml:id="br0">
      <inkml:brushProperty name="width" value="0.025" units="cm"/>
      <inkml:brushProperty name="height" value="0.025" units="cm"/>
    </inkml:brush>
  </inkml:definitions>
  <inkml:trace contextRef="#ctx0" brushRef="#br0">0 338 6887,'0'0'5151,"9"-4"-4735,44-12-201,1 2 0,0 2 0,78-7-1,177 2 906,39-4-232,674-114-674,-846 112-154,714-53 712,-308 113-712,-29-1 3,229-52 202,-296 1 474,-479 15-730,228 3 456,-198 0-421,0 2 0,-1 1 0,0 2 0,47 17 0,-43-10-11,0-1-1,1-2 1,0-2 0,1-1 0,0-3 0,59 2-1,-76-7-129,0-2 0,0-1-1,39-7 1,-48 1-2637,0-7-2759</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3:59.359"/>
    </inkml:context>
    <inkml:brush xml:id="br0">
      <inkml:brushProperty name="width" value="0.025" units="cm"/>
      <inkml:brushProperty name="height" value="0.025" units="cm"/>
    </inkml:brush>
  </inkml:definitions>
  <inkml:trace contextRef="#ctx0" brushRef="#br0">50 2455 4612,'0'0'2056,"-8"-7"-700,-24-24-588,31 29-725,0 1-1,0 0 1,0-1-1,0 1 1,0-1-1,1 0 1,-1 1-1,0-1 0,1 0 1,-1 1-1,1-1 1,0 0-1,0 0 1,-1 1-1,1-1 1,0 0-1,0 0 1,1 1-1,-1-1 0,0 0 1,1 0-1,-1 1 1,1-1-1,-1 0 1,1 1-1,0-1 1,0 1-1,-1-1 1,1 1-1,0-1 1,3-2-1,1-2 140,1-1 0,0 1 1,1 0-1,10-7 0,-14 10-60,38-24 127,2 2 1,1 1 0,83-31-1,-76 33-222,264-101 10,180-84 305,479-214 2429,57-22-1809,-977 419-713,417-146 323,-4 1-487,572-308 11,-1003 460 156,0-2 0,-1-1 0,-1-1 0,41-35 0,-73 67-386,-2 6-3458,0-17 3538,0 7-4051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04.281"/>
    </inkml:context>
    <inkml:brush xml:id="br0">
      <inkml:brushProperty name="width" value="0.025" units="cm"/>
      <inkml:brushProperty name="height" value="0.025" units="cm"/>
    </inkml:brush>
  </inkml:definitions>
  <inkml:trace contextRef="#ctx0" brushRef="#br0">1676 131 10570,'-93'-31'540,"-2"4"0,0 5 0,-2 3 0,0 5 0,-152-4 0,182 18-484,-1 3 0,1 3 0,0 3 0,0 3-1,1 3 1,-68 24 0,103-27-87,1 1 0,0 2 0,2 1 0,0 1 0,0 1 0,-27 25 0,36-26 25,2 0 0,0 1 0,1 1 0,1 0-1,1 1 1,0 1 0,2 0 0,0 1 0,-8 24 0,14-32 43,1 0 1,1 1 0,0-1 0,1 1 0,1 0 0,0-1-1,1 1 1,0 0 0,1 0 0,3 16 0,-1-19-14,0-1-1,2 0 1,-1 0-1,1 0 1,1 0 0,-1 0-1,2-1 1,0 0 0,0 0-1,1-1 1,0 0 0,0 0-1,14 12 1,5 1 34,1 0 1,1-2-1,1-1 1,0-1-1,2-2 1,39 16-1,203 60 41,-244-83-89,1069 280 148,-513-142-103,1282 349-124,-1366-382 210,-402-99-101,1-3-1,0-6 0,110-5 1,-189-2-39,0-1-1,0-1 1,0-1 0,0-1 0,-1 0-1,1-2 1,22-10 0,-36 14 38,-1 0 0,0-1 1,0 0-1,0 0 0,0 0 0,-1-1 1,1 0-1,-1 0 0,0 0 1,-1 0-1,1-1 0,-1 0 0,0 0 1,-1 0-1,1-1 0,-1 1 0,0-1 1,-1 0-1,0 0 0,0 1 0,0-1 1,-1-1-1,0 1 0,0-10 0,-2-4 129,-1-1-1,-1 1 0,-1 0 0,-1 0 1,0 0-1,-2 0 0,0 1 0,-2 0 1,-17-31-1,-16-18 266,-60-77 0,91 131-324,-62-81 81,-4 2-1,-3 4 0,-5 4 0,-3 3 1,-4 5-1,-3 3 0,-3 5 0,-4 4 1,-2 4-1,-130-55 0,92 60-192,-2 7-1,-182-40 1,-312-9 133,-10 66-399,7 33-938,129 20-1087,232-7-1866,121-7-1723</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8:43.446"/>
    </inkml:context>
    <inkml:brush xml:id="br0">
      <inkml:brushProperty name="width" value="0.025" units="cm"/>
      <inkml:brushProperty name="height" value="0.025" units="cm"/>
    </inkml:brush>
  </inkml:definitions>
  <inkml:trace contextRef="#ctx0" brushRef="#br0">2498 355 2146,'-25'-28'3019,"12"16"-2579,7 5-169,0 0 1,0 1-1,-1-1 0,0 2 0,0-1 0,0 1 0,-1 0 0,0 1 0,0-1 0,0 1 1,0 1-1,-15-4 0,-7 0-206,1 1-1,-46-2 1,51 6 65,-240-41 4040,25 4-3514,-138-24 452,-47-4 0,347 61-1082,0 3 0,-117 11 1,153-4 88,0 2 0,0 2 1,1 2-1,0 1 0,1 3 0,-53 24 1,79-30-97,-1 1-1,1 0 1,0 1 0,1 0 0,0 1-1,1 0 1,0 1 0,1 0 0,0 0-1,1 2 1,0-1 0,1 1 0,1 0 0,0 0-1,1 1 1,-8 27 0,6-9-22,1 0 1,2 0-1,1 1 1,1-1-1,2 1 1,1 0-1,6 33 1,-4-50-1,1-1 0,0 0 0,1 0 0,1-1 0,0 1 0,2-1 0,-1 0 0,2-1 0,0 1 1,1-1-1,0-1 0,1 0 0,1 0 0,0-1 0,15 13 0,-5-8-11,0-1-1,1-2 1,0 0-1,1-1 1,1-1 0,0-2-1,1 0 1,44 11 0,135 29 74,3-9 1,330 23-1,-336-53 30,400 32 44,-544-36-95,223 15 462,-247-22-369,0-1 1,-1-2 0,1-1-1,-1-2 1,0-1 0,46-16-1,-20 0 285,72-41 0,-107 52-186,0-2 0,-2-1 0,0-1 1,0-1-1,31-34 0,-45 44-151,-1-1 0,0 0-1,0-1 1,-1 1 0,0-1 0,-1 0-1,0 0 1,0 0 0,-1-1 0,0 1-1,-1-1 1,0 0 0,0 0-1,-1 0 1,0 1 0,-1-1 0,0 0-1,-1 0 1,0 0 0,0 0 0,-1 0-1,-1 0 1,1 1 0,-2-1 0,1 1-1,-1 0 1,-1 0 0,1 0 0,-2 0-1,1 1 1,-13-15 0,-6-2-59,-2 0 0,0 2 0,-1 1 0,-1 1 0,-1 1 0,-1 1 0,-1 2-1,0 1 1,-52-18 0,-31-3-860,-169-33 0,216 55-36,39 9-452,1-1 0,1-2 0,-1 0 0,-30-17 0,1-9-7471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8:45.053"/>
    </inkml:context>
    <inkml:brush xml:id="br0">
      <inkml:brushProperty name="width" value="0.025" units="cm"/>
      <inkml:brushProperty name="height" value="0.025" units="cm"/>
    </inkml:brush>
  </inkml:definitions>
  <inkml:trace contextRef="#ctx0" brushRef="#br0">2567 112 3972,'0'0'7788,"1"-6"-7243,0 0-607,-1 5 123,1 0-1,-1-1 1,1 1 0,-1-1 0,0 1-1,0 0 1,0-1 0,0 1 0,0 0 0,0-1-1,0 1 1,0-1 0,0 1 0,0 0 0,-1-1-1,1 1 1,-1 0 0,1-1 0,-1 1 0,0 0-1,1 0 1,-1-1 0,0 1 0,0 0 0,0 0-1,0 0 1,0 0 0,0 0 0,0 0-1,0 0 1,0 1 0,0-1 0,0 0 0,-1 1-1,1-1 1,0 0 0,0 1 0,-1 0 0,1-1-1,-1 1 1,1 0 0,-2-1 0,-80-12 183,-1 3 0,-163 2 0,8 2-202,-714-1 1554,885 14-1511,0 2-1,1 3 1,1 3 0,0 3 0,1 3-1,1 3 1,-87 45 0,117-51-11,1 2 0,1 1 0,-50 41 0,68-49-52,-1 0-1,2 1 1,0 1 0,1 0-1,0 1 1,1 0 0,1 0-1,0 1 1,-7 20-1,14-30-20,1 1-1,0-1 0,1 0 1,-1 1-1,1-1 0,1 1 0,0 0 1,0-1-1,0 1 0,1-1 1,0 1-1,0-1 0,1 1 0,3 8 1,0-4 0,0-1 0,1 1 1,1-1-1,-1 0 0,2 0 1,0-1-1,16 17 0,-3-7 2,1-1 1,1-1-1,1-1 0,0-1 0,1-2 1,49 22-1,-22-17 13,0-2-1,1-3 1,0-2 0,110 10 0,222-19 60,407-100-8,-481 48-30,-276 44 7,363-60 287,-310 45-230,-1-3 1,123-49-1,-195 66-2,-1-1 0,0 0 0,0-1 0,0 0 0,-1-2 0,-1 1 0,0-1 0,14-14 0,-23 20-48,0 0 0,0 0 1,0 0-1,-1 0 0,1 0 0,-1-1 1,0 1-1,0-1 0,0 0 0,-1 1 1,0-1-1,0 0 0,0 0 0,0 0 1,-1 0-1,0 0 0,0 0 0,0 0 1,0 0-1,-1 0 0,0 1 0,0-1 0,-1 0 1,1 0-1,-1 1 0,0-1 0,0 0 1,0 1-1,-1 0 0,-3-6 0,-5-3-21,0-1 1,0 2-1,-2-1 0,1 2 0,-1-1 0,-1 2 0,0 0 0,-1 1 0,-26-14 0,-3 3-42,0 2 0,-62-17 0,-18 6-522,-181-20 0,76 15-2004,122 11-1980,11-5-6293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22.544"/>
    </inkml:context>
    <inkml:brush xml:id="br0">
      <inkml:brushProperty name="width" value="0.025" units="cm"/>
      <inkml:brushProperty name="height" value="0.025" units="cm"/>
    </inkml:brush>
  </inkml:definitions>
  <inkml:trace contextRef="#ctx0" brushRef="#br0">2837 302 2274,'0'0'1111,"-10"-8"-156,-67-54 168,-45-32-283,105 83-802,-1 0-1,-1 1 1,0 1 0,0 1-1,-32-10 1,-64-6 779,-1 4-1,-1 6 1,-234 1 0,242 14-671,-217 31 1,267-21-121,0 2 0,2 4 0,0 1 0,1 3-1,-70 37 1,76-31-14,0 3 0,3 2 0,0 1 0,2 3 0,2 2 0,1 1-1,2 3 1,-39 51 0,-3 15 146,6 3-1,4 4 0,-56 123 1,103-184-77,3 0 0,2 2 0,2 1 0,3 0 1,3 1-1,2 0 0,2 1 0,4 0 0,2 81 0,4-124-77,0 1-1,0-1 0,2 0 0,0 0 0,1 0 0,0 0 0,1-1 0,1 0 0,1 0 0,0 0 0,12 16 0,-5-13 17,0 0-1,2-1 0,0 0 1,0-2-1,2 0 1,0-1-1,22 13 0,20 4 17,0-2-1,2-3 0,1-2 1,100 21-1,-85-27-66,1-3 0,0-4 0,1-4-1,0-3 1,142-11 0,-99-7 329,0-6-1,-1-6 1,120-41-1,-96 20-253,-2-7-1,-3-6 1,202-116-1,-274 133 40,-1-3 0,-3-3-1,-2-3 1,-2-3 0,-2-2 0,-4-3-1,-1-2 1,57-86 0,-94 120 152,0-1 1,-2-1 0,-1 0 0,-2-1 0,-1-1-1,10-37 1,-19 57-177,-1 1-1,0-1 0,0 0 1,-1 0-1,-1 0 1,0 0-1,-1 0 1,0 0-1,-1 0 0,0 0 1,-1 1-1,0-1 1,-1 1-1,0-1 1,-1 1-1,0 1 0,0-1 1,-2 1-1,1 0 1,-13-14-1,3 7-54,-1 1-1,0 0 1,-1 2-1,-1 0 1,0 1-1,-1 1 1,-1 1-1,-31-13 1,-15-1-448,-101-21 0,-33-12-3558,127 26 548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24.319"/>
    </inkml:context>
    <inkml:brush xml:id="br0">
      <inkml:brushProperty name="width" value="0.025" units="cm"/>
      <inkml:brushProperty name="height" value="0.025" units="cm"/>
    </inkml:brush>
  </inkml:definitions>
  <inkml:trace contextRef="#ctx0" brushRef="#br0">243 521 4548,'-150'13'96,"79"-8"1455,49-3 3139,528-138-2809,-242 59-1696,-224 66-166,1190-291 298,-1198 297-386,0 0-1,43 1 1,-114 22-144,-47 11 331,-152 32 0,-97-5-151,151-28 59,-656 125 118,824-150-127,-27 4 71,40-6-108,6-2-36,23-5-202,1173-207-2054,-1103 200 2088,235-38 235,-300 41 29,-19 4 232,-12 5-258,0 1 0,0 0 0,0 0-1,0 0 1,0 0 0,0 0 0,0 0 0,0 0 0,1 0-1,-1 0 1,0 0 0,0-1 0,0 1 0,0 0 0,0 0 0,0 0-1,0 0 1,0 0 0,0 0 0,0 0 0,0-1 0,0 1-1,0 0 1,0 0 0,0 0 0,0 0 0,0 0 0,0 0-1,0 0 1,0 0 0,0-1 0,0 1 0,0 0 0,0 0-1,0 0 1,-1 0 0,1 0 0,0 0 0,0 0 0,0 0-1,0 0 1,0-1 0,0 1 0,0 0 0,0 0 0,0 0 0,0 0-1,-1 0 1,1 0 0,0 0 0,0 0 0,0 0 0,0 0-1,0 0 1,0 0 0,0 0 0,0 0 0,-1 0 0,1 0-1,0 0 1,0 0 0,0 0 0,0 0 0,0 0 0,0 0-1,0 0 1,-1 0 0,1 0 0,0 0 0,-31-3 490,-1 1 0,-61 4 0,46 1-457,-840 95 43,885-97-90,-350 58-2316,277-52-2377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29:29.926"/>
    </inkml:context>
    <inkml:brush xml:id="br0">
      <inkml:brushProperty name="width" value="0.025" units="cm"/>
      <inkml:brushProperty name="height" value="0.025" units="cm"/>
    </inkml:brush>
  </inkml:definitions>
  <inkml:trace contextRef="#ctx0" brushRef="#br0">1 84 6951,'0'0'2087,"9"0"-1756,29 1-153,0 1 0,54 11 0,457 91 1763,-47-11-1453,-354-67-366,2-7 1,186 0 0,12 1 288,-295-13-540,-42-3 349,-36-2 148,-287-28-137,102 5-109,133 16-180,-262-26 548,283 22-344,0-3-1,1-2 0,0-2 0,-52-24 0,70 24-141,-271-107-1,259 107-42,-1 3 1,0 2-1,0 2 0,-77-4 0,63 13-8,4-1 164,49 0-1053,25-1-1209,42-4 42,16-2-1015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6.681"/>
    </inkml:context>
    <inkml:brush xml:id="br0">
      <inkml:brushProperty name="width" value="0.025" units="cm"/>
      <inkml:brushProperty name="height" value="0.025" units="cm"/>
    </inkml:brush>
  </inkml:definitions>
  <inkml:trace contextRef="#ctx0" brushRef="#br0">104 51 19250,'0'0'3289,"-4"-8"-316,4 8-2903,-23-34 2330,22 34-2343,1-1 0,-1 0 0,0 0-1,0 1 1,0-1 0,0 0 0,0 1 0,0-1 0,0 1 0,0-1 0,0 1 0,0 0 0,0-1 0,0 1-1,0 0 1,0 0 0,0-1 0,0 1 0,0 0 0,0 0 0,0 0 0,0 1 0,0-1 0,0 0 0,-1 0-1,1 0 1,0 1 0,0-1 0,0 1 0,0-1 0,0 1 0,0-1 0,1 1 0,-1-1 0,0 1 0,0 0-1,0 0 1,0-1 0,1 1 0,-1 0 0,0 0 0,1 0 0,-1 0 0,1 0 0,-1 1 0,-4 5 52,1 1 0,0 0 0,0 0 0,1 0 0,0 1 0,1-1 0,0 1 0,-2 14 0,2-1 108,1-1 1,2 31-1,-1-49-209,0 0 1,0-1-1,0 1 0,0-1 1,0 1-1,1-1 0,-1 1 0,1 0 1,0-1-1,0 0 0,0 1 0,0-1 1,0 0-1,0 1 0,0-1 1,1 0-1,-1 0 0,1 0 0,0 0 1,0 0-1,0 0 0,0-1 0,0 1 1,0-1-1,0 1 0,0-1 1,0 0-1,1 0 0,-1 0 0,1 0 1,-1 0-1,0 0 0,1-1 1,0 1-1,-1-1 0,1 0 0,-1 0 1,1 0-1,2 0 0,2-1 6,-1 0-1,1 0 1,-1-1-1,0 0 1,1-1-1,-1 1 1,0-1-1,0 0 1,-1 0-1,1-1 1,-1 0-1,1 0 1,-1 0-1,6-7 1,-2 0-14,-1 1 0,0-1 0,-1-1 0,0 0 0,9-20 0,-13 24 0,0 1 0,-1-1 0,1 1 0,-2-1 0,1 0 0,-1 0 0,0 1 0,-1-1 0,0 0 0,0 0 0,-1-9 0,1 17 0,-1 0 0,1-1 0,0 1 0,0 0 0,0-1 0,0 1 0,0 0 0,-1 0 0,1-1 0,0 1 0,0 0 0,0 0 0,-1 0 0,1-1 0,0 1 0,0 0 0,-1 0 0,1 0 0,0-1 0,-1 1 0,1 0 0,0 0 0,0 0 0,-1 0 0,1 0 0,0 0 0,-1 0 0,1 0 0,0 0 0,-1 0 0,1 0 0,0 0 0,-1 0 0,1 0 0,0 0 0,0 0 0,-1 0 0,1 0 0,0 0 0,-1 1 0,1-1 0,0 0 0,0 0 0,-1 0 0,1 0 0,0 1 0,0-1 0,-1 0 0,1 0 0,0 1 0,0-1 0,0 0 0,-1 0 0,1 1 0,0-1 0,0 0 0,0 1 0,-14 15 0,10-6-57,0 0 1,1 0-1,0 0 1,0 1-1,1-1 1,0 1-1,0 13 1,2-21 12,-1 1 1,1-1-1,0 0 1,0 0-1,1 0 1,-1 0-1,0 0 1,1 1-1,0-1 1,0 0-1,0 0 1,0 0-1,0-1 1,1 1-1,-1 0 1,1 0-1,0-1 1,-1 1-1,1-1 1,0 1-1,1-1 1,-1 0-1,0 0 1,1 0-1,-1 0 1,1 0-1,0-1 1,3 3-1,2-2-530,0 0-1,-1-1 0,1 0 1,0 0-1,0 0 0,0-1 0,0 0 1,12-2-1,-12 1-692,-1-1 0,1 0 0,0-1 0,0 1 0,7-5 0,35-23-14674</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0:02.798"/>
    </inkml:context>
    <inkml:brush xml:id="br0">
      <inkml:brushProperty name="width" value="0.025" units="cm"/>
      <inkml:brushProperty name="height" value="0.025" units="cm"/>
    </inkml:brush>
  </inkml:definitions>
  <inkml:trace contextRef="#ctx0" brushRef="#br0">4579 341 2530,'0'0'4015,"3"-9"-3625,0 4-446,12-41 1573,-14 44-1360,-1 0 0,1 0 0,-1 0 0,0-1 0,0 1 0,0 0 0,0 0 0,0 0 0,0 0 0,-1 0 0,1 0 0,-1 0 0,1 0 0,-1 0 0,0 0 0,0 1 0,0-1 0,0 0 0,0 0 0,0 0 0,0 1 0,0-1 0,-1 1 0,-1-3 0,-12-5 250,0 1-1,-1 0 1,0 0-1,0 2 1,0 0-1,-1 1 1,0 1-1,0 0 1,0 1-1,-1 1 1,-17 0-1,-23 2-299,-112 13 1,-7 7-7,-473 62 131,5 39-240,-272 140-188,628-156 212,-304 154-1,509-216 33,3 3 1,2 4-1,2 4 0,-91 80 1,127-97-4,3 2 1,0 2-1,3 1 1,2 2-1,1 1 1,3 2-1,1 1 1,-35 86-1,53-108-49,2 0 0,0 1 0,2 0 0,1 0 0,-3 46 0,8-59-6,0 0-1,1 1 1,0-1-1,1 0 1,1 0-1,0 0 1,1 0-1,0 0 1,1-1-1,1 1 1,0-1 0,12 19-1,-3-11 0,1-2-1,1 0 1,0 0 0,2-2-1,0 0 1,40 27-1,-26-24 7,0-1 0,2-2 1,70 25-1,-19-18 5,1-4 1,0-3 0,103 6 0,57-7 12,275-18 1,-243-16 20,-1-12 0,-1-12 0,-3-13 0,357-118 1,-459 115 53,-3-8 1,184-100 0,-288 131-51,-2-3 1,-2-3 0,-2-2-1,-1-3 1,-3-3 0,-2-1-1,-2-3 1,53-72-1,-75 81 29,-3 0 0,-1-2 0,-2-1 0,-3-1 0,-1 0 0,-3-2 0,-2 0 0,-2 0 0,-2-1 0,-2 0-1,-3-1 1,-2 0 0,-2 0 0,-10-82 0,4 98 75,-2 0 0,-1 1 0,-2-1-1,-2 1 1,0 1 0,-3 1 0,-1-1 0,-1 2 0,-2 1 0,-32-43-1,33 52-85,0 0 0,-2 1 0,0 1 0,-2 1 0,0 1 0,-1 1 0,-1 1 0,0 0 0,-1 2 0,-1 1 0,0 2 0,0 0 0,-53-13 0,32 16-306,-1 1 1,0 3 0,-70 2 0,-143 23-4520,121-8-158</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1:06.694"/>
    </inkml:context>
    <inkml:brush xml:id="br0">
      <inkml:brushProperty name="width" value="0.025" units="cm"/>
      <inkml:brushProperty name="height" value="0.025" units="cm"/>
    </inkml:brush>
  </inkml:definitions>
  <inkml:trace contextRef="#ctx0" brushRef="#br0">6133 244 7431,'0'0'3054,"-10"-3"-2275,-51-14 331,0 2 1,-122-13-1,-142 9-496,-87 17 8,-416 53-1,-405 116-380,310-3-131,17 77 1184,812-208-1269,2 5 1,2 4-1,2 3 1,2 4-1,2 4 0,2 4 1,-140 127-1,39 1 116,156-153-44,2 0 0,1 2-1,1 1 1,-22 47 0,40-74-81,2 1 0,-1 0 0,1 0 0,0 0 0,1 0 0,0 0 0,1 1 0,0-1 0,0 1 0,1-1 0,1 15 1,0-17-15,1 0 0,0 0 1,0-1-1,1 1 1,-1-1-1,1 1 1,1-1-1,-1 0 1,1 0-1,0-1 1,1 1-1,-1-1 1,1 0-1,0 0 1,0 0-1,7 4 0,17 11 12,1-2-1,0-1 1,1-1-1,1-2 1,0-1-1,1-2 1,1-1-1,36 7 0,32 0 2,148 6-1,39-14 37,329-34 0,287-76-14,40-44-61,1172-336 0,-1514 294 21,-454 132-6,275-145-1,-391 182 135,-2-1-1,0-2 1,-2-1-1,0-2 1,-1-1-1,39-45 1,-58 58-72,0 0-1,0 0 1,-1-1 0,-1 0 0,0 0 0,0-1-1,-2 0 1,0 0 0,0 0 0,-1-1-1,-1 0 1,-1 0 0,0 1 0,-1-1 0,0 0-1,-1-1 1,-1 1 0,0 0 0,-4-14-1,1 15-14,-1 1-1,0 0 0,-1 0 0,0 0 0,-1 1 0,0 0 0,-1 0 0,0 1 0,-1 0 0,-1 1 0,1 0 0,-2 0 0,-12-9 0,-5-3-31,-1 2 0,-1 1 1,-1 1-1,-36-14 0,4 7 2,-1 3 0,0 2 0,-2 4 0,0 2 0,-126-9 0,54 17-715,-259 23 0,-77 53-3041,433-63 3118,-238 42-5135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1:40.151"/>
    </inkml:context>
    <inkml:brush xml:id="br0">
      <inkml:brushProperty name="width" value="0.025" units="cm"/>
      <inkml:brushProperty name="height" value="0.025" units="cm"/>
    </inkml:brush>
  </inkml:definitions>
  <inkml:trace contextRef="#ctx0" brushRef="#br0">0 2699 8840,'0'0'1986,"13"-6"-1954,25-12 1,2 1-1,-1 3 0,2 1 1,47-9-1,188-22 84,-40 8-9,396-102 959,-90 19-429,496-82 154,-355 72 457,127-55-542,-8-31-87,-182 47-134,1242-286 118,-882 213-748,-29-91 60,-601 179 271,62-26 883,-412 179-1064,0 0 1,0 0-1,1 1 0,-1-1 1,0 0-1,0 0 1,0 0-1,1 0 1,-1 0-1,0 0 0,0 0 1,1 0-1,-1-1 1,0 1-1,0 0 1,0 0-1,1 0 0,-1 0 1,0 0-1,0 0 1,0 0-1,1 0 1,-1-1-1,0 1 0,0 0 1,0 0-1,0 0 1,1 0-1,-1-1 1,0 1-1,0 0 0,0 0 1,0 0-1,0-1 1,0 1-1,0 0 1,1 0-1,-1 0 0,0-1 1,0 1-1,0 0 1,0 0-1,0-1 1,0 1-1,0 0 0,0 0 1,0 0-1,0-1 1,0 1-1,0 0 0,-1 0 1,1-1-1,0 1 1,0 0-1,-17-5-25,-26 2-402,-26 5-1773,7-1-3340,12 0-3605</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1:53.403"/>
    </inkml:context>
    <inkml:brush xml:id="br0">
      <inkml:brushProperty name="width" value="0.025" units="cm"/>
      <inkml:brushProperty name="height" value="0.025" units="cm"/>
    </inkml:brush>
  </inkml:definitions>
  <inkml:trace contextRef="#ctx0" brushRef="#br0">2147 155 4356,'-184'-23'3295,"-136"-26"-1369,253 34-1718,0 3-1,-1 3 1,-1 3-1,1 4 1,-1 2-1,1 3 1,-75 13-1,65-2 135,1 3 0,-143 51 1,174-49-175,1 2 1,2 2 0,0 1 0,2 3 0,-72 59 0,75-53 113,1 2 1,2 1-1,1 2 0,3 1 1,-46 71-1,68-93-235,0 0 0,0 0 0,2 1 0,0-1-1,1 2 1,1-1 0,1 0 0,1 1 0,0 0-1,1 0 1,1 0 0,1 0 0,1 0-1,0 0 1,1 0 0,2 0 0,0 0 0,7 21-1,-2-17-51,1 0 0,1 0 0,0-1 0,2-1 0,1 0 0,0 0 0,2-2 0,0 0 0,25 22 0,-15-18-70,1-2-1,1-1 1,1-1-1,1-2 1,0 0 0,35 12-1,8-4-3,1-2 0,0-4 0,2-3 0,0-4 1,106 4-1,-13-8 128,241-21 0,-295 1-28,-1-5 0,-1-5-1,112-38 1,-178 44 154,-1-2 1,-1-2-1,0-2 0,-2-2 0,-1-2 1,-1-1-1,-1-3 0,-1-1 0,37-40 1,-53 47 3,-1-1 1,-2-1-1,-1-1 1,-1-1-1,-1-1 1,16-36-1,-24 42-103,0-1-1,-2 0 1,-1 0-1,0 0 1,-2-1-1,-1 0 1,-1 1-1,-2-49 1,-2 56-8,0 1 1,-1 0-1,0-1 0,-2 1 0,1 1 1,-2-1-1,0 1 0,-1 0 0,-1 0 1,0 1-1,-15-19 0,8 14-28,-2 0 0,0 2 0,-1 0 0,-1 1 0,0 0 0,-42-23 0,6 10-112,-1 3-1,-2 2 0,0 3 0,-1 3 0,-78-15 0,-2 11-602,95 17-577,1-1 0,1-2 0,0-3 0,-66-24 0,50 4-3210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7.666"/>
    </inkml:context>
    <inkml:brush xml:id="br0">
      <inkml:brushProperty name="width" value="0.025" units="cm"/>
      <inkml:brushProperty name="height" value="0.025" units="cm"/>
    </inkml:brush>
  </inkml:definitions>
  <inkml:trace contextRef="#ctx0" brushRef="#br0">524 256 5029,'2'-6'766,"0"1"1,-1-1-1,0 0 1,0 1-1,0-1 1,-1 0-1,0 0 1,0 1 0,0-1-1,-1 0 1,1 0-1,-1 1 1,-1-1-1,-1-6 1,1 8-593,-1-1 0,1 1 0,-1 0 0,0 0-1,1 0 1,-2 0 0,1 1 0,0-1 0,-1 1 0,0 0 0,1 0 0,-1 0 0,0 1 0,-1-1 0,1 1 0,0 0 0,-1 0 0,1 0 0,-1 1 0,0 0 0,1-1-1,-1 2 1,0-1 0,0 1 0,-9-1 0,0 2-161,0 0-1,0 0 0,0 1 0,1 1 0,-1 1 1,0-1-1,1 2 0,0 0 0,0 1 1,1 0-1,-1 1 0,2 0 0,-1 1 1,1 0-1,0 1 0,-13 13 0,7-7 56,1 0 0,0 2-1,1 0 1,1 0 0,1 1-1,0 1 1,1 0-1,2 1 1,0 0 0,1 0-1,0 1 1,2 1-1,1-1 1,0 1 0,2 0-1,0 0 1,2 1 0,0-1-1,2 1 1,4 41-1,-3-58-62,0-1-1,1 1 0,-1 0 1,1-1-1,1 1 0,-1-1 1,1 0-1,0 0 0,0 0 1,0 0-1,1 0 0,0-1 1,0 0-1,0 1 0,0-2 1,1 1-1,-1 0 0,1-1 1,0 0-1,0 0 0,0 0 1,1-1-1,-1 1 0,1-1 1,-1-1-1,1 1 0,0-1 1,8 1-1,3 1 13,0-2 1,-1 0-1,1-1 0,0 0 1,0-1-1,-1-1 0,1-1 1,-1 0-1,18-7 0,-11 1 175,0-1-1,-1-1 1,0-1-1,0-2 1,-2 0-1,0 0 1,0-2-1,28-30 1,-28 25 67,-1-1 0,-1-1 0,0-1 0,-2 0 0,-1-1 0,-1-1 0,11-30 0,-20 44-157,0-1 0,-1 0 0,-1 0 0,0-1 0,-1 1 0,-1 0 1,0-1-1,0 1 0,-1-1 0,-1 0 0,0 1 0,-6-23 0,4 26-74,-1 1-1,1 0 0,-2 0 1,1 0-1,-1 0 1,-1 1-1,1 0 0,-2 0 1,1 1-1,-1-1 1,0 1-1,0 1 0,-1-1 1,0 1-1,0 1 1,0-1-1,-16-6 0,4 3-30,0 1-1,0 1 1,-1 1-1,1 1 0,-1 1 1,-24-2-1,-2 3-958,-78 5 1,100 0-604,14 1-1747,9-3 2680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8.711"/>
    </inkml:context>
    <inkml:brush xml:id="br0">
      <inkml:brushProperty name="width" value="0.025" units="cm"/>
      <inkml:brushProperty name="height" value="0.025" units="cm"/>
    </inkml:brush>
  </inkml:definitions>
  <inkml:trace contextRef="#ctx0" brushRef="#br0">318 108 4292,'0'0'3465,"2"-9"-631,0-2-2583,-1 5 534,1 0 0,-1-1 0,-1 1 0,1-1 0,-1 1 0,-1-12 0,1 17-616,-1-1 0,1 0 1,-1 1-1,1-1 0,-1 1 1,0-1-1,0 1 1,0-1-1,1 1 0,-2-1 1,1 1-1,0 0 1,0 0-1,0-1 0,0 1 1,-1 0-1,1 0 0,-1 0 1,1 0-1,-1 0 1,1 1-1,-1-1 0,1 0 1,-1 1-1,0-1 1,1 1-1,-1 0 0,0-1 1,1 1-1,-1 0 0,0 0 1,1 0-1,-4 1 1,-2-1-86,1 2 0,-1-1 0,0 1 0,1 0 0,-1 0 1,1 1-1,0 0 0,0 0 0,0 0 0,0 1 0,1 0 1,-1 0-1,1 0 0,0 1 0,-7 7 0,-8 10 122,1 1 0,-18 29 0,24-33-97,1 0-1,0 0 1,2 2-1,0-1 1,1 1-1,1 0 1,1 1-1,2 0 1,0 0 0,0 0-1,0 30 1,5-49-98,0 1 0,0-1 1,0 1-1,1-1 0,0 1 1,-1-1-1,1 1 1,0-1-1,1 0 0,-1 1 1,0-1-1,1 0 0,0 0 1,0 0-1,0 0 0,0 0 1,0 0-1,5 3 0,-2-2 16,0 0 0,0-1 0,0 0-1,1 0 1,-1 0 0,1-1 0,0 0-1,0 0 1,0 0 0,6 1-1,4-1 158,0 0 0,1-1 0,-1-1 0,0-1 0,0 0 0,0 0-1,27-8 1,-32 6-20,0-1 1,-1 0-1,1 0 0,-1-1 0,11-7 1,-18 11-41,0-1 0,-1 0 1,1 0-1,0 0 1,-1-1-1,1 1 0,-1 0 1,1-1-1,-1 0 1,0 0-1,0 1 1,-1-1-1,1 0 0,-1-1 1,1 1-1,-1 0 1,0 0-1,0-1 0,0 1 1,0-7-1,-1 8-73,-1 0-1,0 0 0,1 0 0,-1 0 1,0 0-1,0 0 0,0 0 0,-1 0 1,1 0-1,0 1 0,-1-1 0,1 0 1,-1 1-1,0-1 0,1 1 0,-1 0 1,0 0-1,0-1 0,0 1 0,0 0 1,0 1-1,0-1 0,0 0 0,0 1 1,0-1-1,0 1 0,0-1 0,-1 1 1,-2 0-1,-74-6-109,73 6 89,-18-1-72,16 0-155,1 0-1,-1 1 1,0 0 0,0 0 0,1 1 0,-1 0 0,0 0 0,1 1 0,-1 0 0,-12 5 0,20-7 97,1 0-1,-1 0 1,0 0 0,1 0 0,-1 0 0,0 0-1,1 0 1,-1 0 0,1 1 0,-1-1-1,0 0 1,1 0 0,-1 0 0,0 0 0,1 1-1,-1-1 1,0 0 0,0 0 0,1 1-1,-1-1 1,0 0 0,0 1 0,1-1 0,-1 0-1,0 1 1,0-1 0,0 0 0,0 1-1,0-1 1,1 0 0,-1 1 0,0-1 0,0 0-1,0 1 1,0-1 0,0 1 0,0-1-1,0 0 1,0 1 0,0-1 0,0 0 0,0 1-1,-1-1 1,1 1 0,0-1 0,0 0-1,0 1 1,0-1 0,0 0 0,-1 1 0,1-1-1,0 0 1,0 0 0,-1 1 0,1-1-1,0 0 1,-1 0 0,1 1 0,0-1 0,0 0-1,-1 0 1,1 0 0,-1 1 0,1-1 0,0 0-1,-1 0 1,33 4-4770,-31-4 4721,34 0-5291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9.069"/>
    </inkml:context>
    <inkml:brush xml:id="br0">
      <inkml:brushProperty name="width" value="0.025" units="cm"/>
      <inkml:brushProperty name="height" value="0.025" units="cm"/>
    </inkml:brush>
  </inkml:definitions>
  <inkml:trace contextRef="#ctx0" brushRef="#br0">320 0 10570,'0'0'7191,"0"8"-5237,-1 1-1528,-1 0 1,0 0 0,0 0 0,-1 0 0,0-1-1,0 1 1,-1-1 0,-1 0 0,1 0 0,-1-1-1,-9 11 1,-78 87 1024,64-74-849,-18 16 135,-51 62 16,89-94-1341,11-11-3021,-1-5 3173,0 0 0,-1 0 0,1-1 0,-1 1 0,1 0 0,-1 0 1,1-1-1,-1 1 0,0-1 0,0 1 0,0-1 0,0 1 0,0-1 0,1-2 0,10-27-6541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9.398"/>
    </inkml:context>
    <inkml:brush xml:id="br0">
      <inkml:brushProperty name="width" value="0.025" units="cm"/>
      <inkml:brushProperty name="height" value="0.025" units="cm"/>
    </inkml:brush>
  </inkml:definitions>
  <inkml:trace contextRef="#ctx0" brushRef="#br0">129 7 13196,'0'0'5179,"-9"-2"-3263,9 2-1886,-3-1 15,1 0-1,0 1 0,0-1 1,-1 1-1,1-1 0,0 1 1,0 0-1,-1-1 0,1 1 1,0 0-1,-1 1 0,1-1 1,0 0-1,-1 1 0,1-1 1,0 1-1,0 0 0,-1 0 1,1 0-1,0 0 0,0 0 1,0 0-1,0 0 0,0 1 1,0-1-1,1 1 0,-1-1 1,0 1-1,1 0 0,-1 0 1,1 0-1,0 0 0,-2 3 1,-2 3 74,1 0-1,0 0 1,0 1 0,0-1 0,1 1 0,1 0 0,0 0 0,0 0-1,0 0 1,1 0 0,1 1 0,0-1 0,0 0 0,1 10 0,1-17-60,-1 1 0,0-1 1,1 0-1,-1 0 0,1-1 0,0 1 1,-1 0-1,1 0 0,0-1 1,0 1-1,0-1 0,0 0 1,1 1-1,-1-1 0,0 0 0,1 0 1,-1-1-1,0 1 0,1 0 1,-1-1-1,1 1 0,-1-1 0,1 0 1,-1 0-1,1 0 0,-1 0 1,1 0-1,3-1 0,5 0 200,0 0 0,0-1 0,-1 0-1,1-1 1,14-5 0,-14 3-171,1-1 0,-1 0-1,0-1 1,-1 0 0,18-15-1,-24 19-60,-1 0-1,0 0 1,0 0 0,0 0-1,-1-1 1,1 1-1,-1-1 1,0 1-1,0-1 1,0 0-1,0 0 1,-1 0-1,0 0 1,1 0 0,-1 0-1,-1 0 1,1-1-1,-1 1 1,1 0-1,-1 0 1,-1-6-1,0 8-18,0-1-1,0 1 1,-1-1-1,1 1 1,-1 0-1,0-1 1,1 1-1,-1 0 1,0 0-1,0 0 0,0 1 1,0-1-1,-1 0 1,1 1-1,0-1 1,-1 1-1,1 0 1,-1 0-1,1 0 1,-1 0-1,0 0 0,0 0 1,1 1-1,-1-1 1,0 1-1,-5 0 1,-6-1-71,1 0 0,-1 1 1,0 1-1,-16 2 0,22-1 14,1 0 0,-1 0-1,1 1 1,-1 0-1,1 1 1,0-1 0,0 1-1,1 1 1,-1-1-1,1 1 1,0 0 0,0 1-1,1-1 1,-1 1-1,1 0 1,-5 9 0,8-12-215,0 1 0,0-1 0,0 1 0,0 0 1,1 0-1,0 0 0,0 0 0,0 0 1,0 0-1,0 0 0,1 0 0,0 0 1,0 9-1,1-10-292,0 1 1,0 0-1,1 0 1,-1-1-1,1 1 1,-1-1-1,1 1 1,0-1 0,1 0-1,-1 1 1,0-1-1,1-1 1,0 1-1,0 0 1,0 0-1,0-1 1,3 3-1,27 13-8631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19.755"/>
    </inkml:context>
    <inkml:brush xml:id="br0">
      <inkml:brushProperty name="width" value="0.025" units="cm"/>
      <inkml:brushProperty name="height" value="0.025" units="cm"/>
    </inkml:brush>
  </inkml:definitions>
  <inkml:trace contextRef="#ctx0" brushRef="#br0">153 39 16400,'0'0'4500,"-9"11"-2258,-16 14-1173,-41 46 1229,59-62-2210,-1 1 0,2-1 0,-1 1 0,1 0 0,1 1-1,-5 11 1,9-21-88,1-1-1,-1 1 1,1 0-1,0-1 0,0 1 1,-1 0-1,1-1 1,0 1-1,0 0 0,0-1 1,0 1-1,0 0 1,0 0-1,0-1 0,0 1 1,0 0-1,0 0 1,0-1-1,0 1 0,1 0 1,-1-1-1,0 1 1,0 0-1,1-1 1,-1 1-1,0 0 0,1-1 1,-1 1-1,1-1 1,-1 1-1,1-1 0,-1 1 1,1-1-1,0 1 1,0 0-1,2 0 25,-1-1-1,0 0 1,1 1-1,-1-1 1,0 0-1,1 0 1,-1 0-1,0-1 1,1 1-1,-1-1 1,4 0-1,5-3 152,0 1 0,0-2 0,21-11 0,-21 9-45,-1-1 1,1 0-1,-1-1 0,-1 0 0,0 0 0,10-14 0,-16 19 2,0 0-1,0-1 0,0 0 0,0 1 0,-1-1 1,0 0-1,0 0 0,0-1 0,-1 1 0,0 0 0,0-1 1,0 1-1,0 0 0,-1-1 0,0 1 0,0-1 0,-2-9 1,1 12-108,-1 0 0,1 0 0,-1 0 0,0 1 0,1-1 0,-1 0 0,-1 1 1,1-1-1,0 1 0,-1 0 0,1 0 0,-1 0 0,1 0 0,-1 0 0,0 0 1,0 1-1,0 0 0,0-1 0,0 1 0,0 0 0,0 0 0,0 1 0,-1-1 1,1 1-1,0-1 0,0 1 0,-6 1 0,2-2-82,1 1 0,0 0 0,0 0-1,-1 1 1,1 0 0,0 0 0,0 1 0,0-1 0,0 1-1,0 1 1,1-1 0,-1 1 0,-8 5 0,11-5-113,0 1 1,0-1-1,0 1 1,1 0-1,-1 0 1,1 0-1,0 0 1,0 0 0,0 0-1,1 0 1,0 1-1,-1 4 1,2 23-3152,0-29 2765,1-1 0,-1 0 0,1 0 0,0-1-1,0 1 1,0 0 0,0 0 0,0 0 0,0-1 0,1 1 0,-1 0 0,3 2 0,27 12-13398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1.645"/>
    </inkml:context>
    <inkml:brush xml:id="br0">
      <inkml:brushProperty name="width" value="0.025" units="cm"/>
      <inkml:brushProperty name="height" value="0.025" units="cm"/>
    </inkml:brush>
  </inkml:definitions>
  <inkml:trace contextRef="#ctx0" brushRef="#br0">67 1 21813,'0'0'3021,"0"11"-2701,1 99 585,-4 172-2162,3-280 955,0 1 0,0 0 0,-1-1 0,1 1 0,-1-1-1,0 1 1,1-1 0,-1 1 0,0-1 0,-1 1 0,1-1 0,-3 4 0,4-6-23,-1 1 1,0-1 0,0 1 0,0-1 0,0 1-1,0-1 1,0 0 0,0 1 0,0-1 0,0 0-1,0 0 1,0 0 0,0 0 0,0 0 0,0 0-1,0 0 1,0 0 0,0 0 0,0 0 0,0 0-1,0-1 1,0 1 0,0 0 0,0-1 0,0 1-1,0-1 1,1 1 0,-1-1 0,0 1 0,0-1-1,0 0 1,1 1 0,-1-1 0,0 0 0,0-1-1,-18-15-7597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8.239"/>
    </inkml:context>
    <inkml:brush xml:id="br0">
      <inkml:brushProperty name="width" value="0.025" units="cm"/>
      <inkml:brushProperty name="height" value="0.025" units="cm"/>
    </inkml:brush>
  </inkml:definitions>
  <inkml:trace contextRef="#ctx0" brushRef="#br0">0 74 26361,'0'0'6406,"8"-46"-12460,16 18-3138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2.021"/>
    </inkml:context>
    <inkml:brush xml:id="br0">
      <inkml:brushProperty name="width" value="0.025" units="cm"/>
      <inkml:brushProperty name="height" value="0.025" units="cm"/>
    </inkml:brush>
  </inkml:definitions>
  <inkml:trace contextRef="#ctx0" brushRef="#br0">31 332 7911,'0'0'8392,"-31"-50"-5541,31 36-224,6-1-706,19-4-447,11-7-1,7-2-352,19-4-576,4-3-481,9 1-1089,-2-2-2819,-1-6-4708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2.503"/>
    </inkml:context>
    <inkml:brush xml:id="br0">
      <inkml:brushProperty name="width" value="0.025" units="cm"/>
      <inkml:brushProperty name="height" value="0.025" units="cm"/>
    </inkml:brush>
  </inkml:definitions>
  <inkml:trace contextRef="#ctx0" brushRef="#br0">0 1 12844,'0'0'2979,"3"14"-646,14 73 659,10 152-1,-14 108 462,-12-306-2389,6-95 1369,33-169-2426,-18 109-1656,44-135-1,-65 247 1621,-1 0 1,1 0-1,-1 0 1,1 0-1,0 0 0,0 1 1,0-1-1,0 0 1,0 0-1,1 1 1,-1-1-1,0 0 0,1 1 1,1-2-1,-3 3 13,1 0 0,-1 0 0,1 0 0,-1 0 0,1 0 0,-1 0 0,1 0 0,-1 0 0,1 0 0,-1 1 0,1-1 0,-1 0 0,0 0 0,1 0 0,-1 1 0,1-1-1,-1 0 1,0 0 0,1 1 0,-1-1 0,1 0 0,-1 1 0,0-1 0,0 1 0,1-1 0,-1 0 0,0 1 0,1-1 0,-1 1 0,0-1 0,0 1 0,0-1 0,1 1 0,1 6-23,0-1 1,0 1-1,-1 0 1,1-1-1,-1 1 1,0 9-1,-2-5 71,0 0-1,-1-1 1,0 1-1,0-1 0,-1 1 1,0-1-1,-1 0 1,0 0-1,-1 0 1,0-1-1,-9 14 1,4-9 126,-1 0 0,0-1 0,-1 0 0,-1-1 0,0 0 0,-20 14 0,31-25-213,1 0 1,0 0-1,-1 0 0,1-1 0,0 1 1,-1 0-1,1 0 0,-1-1 0,1 1 1,-1-1-1,1 1 0,-1-1 0,1 0 1,-4 0-1,4 0-115,1-1 1,-1 1-1,1-1 1,-1 1-1,1-1 0,0 1 1,-1-1-1,1 0 1,0 1-1,-1-1 0,1 0 1,0 1-1,0-1 1,-1 0-1,1 1 0,0-1 1,0 0-1,0 0 1,0 1-1,0-1 0,0 0 1,0 1-1,0-1 1,1 0-1,-1 1 0,0-1 1,0 0-1,1 0 1,-1 1-1,0-1 0,0 1 1,1-1-1,0-1 1,13-25-5650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2.832"/>
    </inkml:context>
    <inkml:brush xml:id="br0">
      <inkml:brushProperty name="width" value="0.025" units="cm"/>
      <inkml:brushProperty name="height" value="0.025" units="cm"/>
    </inkml:brush>
  </inkml:definitions>
  <inkml:trace contextRef="#ctx0" brushRef="#br0">13 28 13485,'0'0'16335,"-12"52"-16143,13-52-160,14 0-256,7-11-1153,-1-8-2082,0-4-2947,-6-4-9930</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3.202"/>
    </inkml:context>
    <inkml:brush xml:id="br0">
      <inkml:brushProperty name="width" value="0.025" units="cm"/>
      <inkml:brushProperty name="height" value="0.025" units="cm"/>
    </inkml:brush>
  </inkml:definitions>
  <inkml:trace contextRef="#ctx0" brushRef="#br0">250 5 19026,'-10'-1'1340,"3"0"-1167,0 0 1,0 1-1,0 0 0,0 0 1,0 1-1,0 0 0,0 0 1,0 0-1,1 1 0,-1 0 1,0 1-1,1-1 0,-1 1 1,1 0-1,0 1 0,-10 7 1,4-1 158,1 2 0,-1 0-1,2 0 1,0 1 0,0 0 0,-12 24 0,18-30-168,0 1 0,0 0 0,1 0 0,0 0 0,0 0 0,1 0 0,0 0 0,1 1 0,0-1 0,0 1 0,1-1 0,0 1 0,0-1 0,3 13 0,-2-18-140,0-1-1,0 0 1,0 0-1,0 0 1,0 0-1,1 0 1,-1 0 0,1 0-1,0 0 1,-1 0-1,1-1 1,0 1-1,0-1 1,0 1 0,0-1-1,1 0 1,-1 0-1,0 0 1,0 0 0,1 0-1,-1 0 1,0-1-1,1 1 1,-1-1-1,1 0 1,-1 1 0,1-1-1,-1 0 1,0-1-1,1 1 1,-1 0-1,1-1 1,-1 1 0,3-2-1,5 0 99,-1 0 0,0 0-1,0-1 1,0-1 0,0 1 0,0-1-1,12-9 1,-9 4-84,0 0 0,0-1 0,-1 0 0,-1-1-1,0 0 1,0-1 0,-1 0 0,-1-1 0,0 1 0,-1-2 0,0 1 0,-1-1 0,0 0 0,-1 0 0,-1 0-1,0-1 1,-1 0 0,-1 0 0,1-16 0,-2 31-40,-1 0-1,0-1 1,0 1 0,0-1-1,0 1 1,0-1 0,0 1 0,0-1-1,0 1 1,0 0 0,0-1-1,0 1 1,0-1 0,0 1-1,0-1 1,-1 1 0,1 0 0,0-1-1,0 1 1,0-1 0,-1 1-1,1 0 1,0-1 0,0 1-1,-1 0 1,1-1 0,0 1 0,-1 0-1,1-1 1,0 1 0,-1 0-1,0-1 1,-10 10-178,-10 23-55,13-16 226,1 1-1,0 0 1,2 0 0,0 0 0,1 0 0,0 1-1,1 0 1,2 0 0,-1 0 0,3 20-1,-1-35-92,1 0-1,0 0 0,-1 0 1,1 0-1,1 0 0,-1 0 1,0 0-1,1 0 0,-1-1 1,1 1-1,0 0 0,0-1 1,0 1-1,0-1 0,0 0 1,1 0-1,-1 0 0,1 0 1,-1 0-1,1 0 0,0-1 1,0 0-1,3 2 0,0-1-822,0 0-1,0 0 0,0-1 1,0 1-1,1-2 0,-1 1 0,0-1 1,0 0-1,1 0 0,10-2 1,17-8-8578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2:23.533"/>
    </inkml:context>
    <inkml:brush xml:id="br0">
      <inkml:brushProperty name="width" value="0.025" units="cm"/>
      <inkml:brushProperty name="height" value="0.025" units="cm"/>
    </inkml:brush>
  </inkml:definitions>
  <inkml:trace contextRef="#ctx0" brushRef="#br0">32 0 20948,'0'0'4324,"-29"62"-1281,27-46-1570,2-5-832,5-5-577,13-6-224,5 0-1602,-3-8-4100,0-12-8743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7:33:08.533"/>
    </inkml:context>
    <inkml:brush xml:id="br0">
      <inkml:brushProperty name="width" value="0.025" units="cm"/>
      <inkml:brushProperty name="height" value="0.025" units="cm"/>
    </inkml:brush>
  </inkml:definitions>
  <inkml:trace contextRef="#ctx0" brushRef="#br0">61 273 8040,'0'0'3678,"-9"-9"-2114,-27-29-64,35 37-1445,0 0-1,-1 0 1,1 0-1,0 0 1,0 0-1,0 0 1,0-1-1,0 1 1,0-1-1,0 1 1,1 0-1,-1-1 1,0 1-1,1-1 1,-1 0-1,1 1 1,0-1 0,0 1-1,-1-1 1,1 0-1,0 1 1,0-1-1,0 1 1,1-1-1,-1 0 1,0 1-1,0-1 1,1 1-1,-1-1 1,1 0-1,0 1 1,-1 0-1,1-1 1,0 1 0,0-1-1,0 1 1,0 0-1,0 0 1,0-1-1,0 1 1,1 0-1,-1 0 1,0 0-1,1 0 1,-1 0-1,0 1 1,1-1-1,-1 0 1,4 0-1,3-3-11,0 1-1,1 1 0,0-1 0,0 2 0,0-1 0,14 0 1,36 4 81,0 2 1,60 14-1,11 0-60,816 39 1567,4-52-49,-620-5-1640,1058-24 160,991-103-12,-1645 116 1009,-378 11-948,-334 0-110,-15 1 16,-1-1 0,1 0-1,0 0 1,-1 0 0,1-1-1,-1 0 1,1-1 0,-1 1 0,8-4-1,-13 4-84,0-1-1,0 1 0,0-1 0,0 0 1,0 1-1,-1-1 0,1 0 1,-1 0-1,0 1 0,1-1 1,-1 0-1,0 0 0,0 0 1,0 1-1,0-1 0,0 0 1,0 0-1,-1 0 0,1 1 1,-2-4-1,1-6-2236,1-15-3580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27:42.688"/>
    </inkml:context>
    <inkml:brush xml:id="br0">
      <inkml:brushProperty name="width" value="0.025" units="cm"/>
      <inkml:brushProperty name="height" value="0.025" units="cm"/>
    </inkml:brush>
  </inkml:definitions>
  <inkml:trace contextRef="#ctx0" brushRef="#br0">1 420 16367,'0'0'102,"3"-9"-647,-2 5 541,1 0-1,0-1 0,0 1 0,0 1 0,0-1 1,1 0-1,-1 1 0,1-1 0,0 1 0,0 0 1,1 0-1,-1 0 0,0 0 0,5-2 0,4-2 28,0 1 0,1 0 0,-1 0 0,18-4 0,8 0 175,0 1 0,0 2 0,75-4 0,122 12 83,-115 2-244,409-18 204,427-40 673,4 54-889,-562 11 63,115 1 577,1-34-30,153-62 302,322-25 742,-135 90 702,-460 58-2469,-211-15-6070,-133-18 382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28:00.762"/>
    </inkml:context>
    <inkml:brush xml:id="br0">
      <inkml:brushProperty name="width" value="0.025" units="cm"/>
      <inkml:brushProperty name="height" value="0.025" units="cm"/>
    </inkml:brush>
  </inkml:definitions>
  <inkml:trace contextRef="#ctx0" brushRef="#br0">0 0 8264,'0'0'-353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28:19.031"/>
    </inkml:context>
    <inkml:brush xml:id="br0">
      <inkml:brushProperty name="width" value="0.025" units="cm"/>
      <inkml:brushProperty name="height" value="0.025" units="cm"/>
    </inkml:brush>
  </inkml:definitions>
  <inkml:trace contextRef="#ctx0" brushRef="#br0">18 160 3876,'0'0'3576,"-5"-3"-3581,-8-7 58,13 5 31,26 2 46,4 1-189,26-8-85,-2-2 0,0-3 0,0-2 0,78-37 0,-63 25 192,-150 60 851,-13 4 536,-168 89 0,471-218-1831,-181 82 229,1 1-1,-1 2 0,2 1 0,-1 1 1,1 1-1,55-3 0,-128 35 2528,-33 12-1809,-56 32 339,113-58-2047,0 1 1,-20 19-1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28:20.699"/>
    </inkml:context>
    <inkml:brush xml:id="br0">
      <inkml:brushProperty name="width" value="0.025" units="cm"/>
      <inkml:brushProperty name="height" value="0.025" units="cm"/>
    </inkml:brush>
  </inkml:definitions>
  <inkml:trace contextRef="#ctx0" brushRef="#br0">1 428 2915,'0'0'1185,"9"1"-892,-3 0-223,1-1-1,0 0 0,-1-1 0,1 1 0,-1-1 0,1 0 0,-1-1 0,0 1 0,1-1 0,-1-1 0,0 1 0,0-1 0,9-6 0,94-75 767,1-1-677,-95 75-161,0 1 1,1 0 0,0 1 0,0 1 0,27-8-1,-33 13 115,1 0-424,-14 1 4369,-2 2-4028,0 0 0,0 0 0,0 0-1,0 1 1,0 0 0,0 0 0,0 0 0,0 0 0,1 1-1,-6 4 1,-46 38 6,35-27 0,-22 16-12,-28 24 106,-122 127-1,183-168-462,19-10-411,29-14-437,-10-7 1187,0 0 1,-1-2-1,-1-1 0,0-1 0,24-22 0,-2 3 27,34-26 11,-13 8-32,2 4 0,90-48 0,-296 154 1376,42-17-977,-184 87 1393,265-116-1835,13-4-341,25-7 81,24-17 345,-1-2 0,-1-2-1,56-36 1,-40 22-98,2 2-87,-27 15 52,-1-1 1,0-1 0,-2-3-1,47-40 1,-83 65 90,0 0 0,1 0 1,-1 0-1,1 0 0,-1 0 0,0-1 1,0 1-1,1 0 0,-1 0 0,0-1 1,1 1-1,-1 0 0,0 0 1,0-1-1,1 1 0,-1 0 0,0-1 1,0 1-1,0 0 0,0-1 0,1 1 1,-1 0-1,0-1 0,0 1 1,0 0-1,0-1 0,0 1 0,0 0 1,0-1-1,0 1 0,0-1 0,0 1 1,0 0-1,0-1 0,0 1 0,0 0 1,0-1-1,-1 1 0,1 0 1,0-1-1,-18 1 171,-27 15-170,-50 33 14,2 5-1,-148 110 1,203-134-1185,11-13-1794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3.216"/>
    </inkml:context>
    <inkml:brush xml:id="br0">
      <inkml:brushProperty name="width" value="0.025" units="cm"/>
      <inkml:brushProperty name="height" value="0.025" units="cm"/>
    </inkml:brush>
  </inkml:definitions>
  <inkml:trace contextRef="#ctx0" brushRef="#br0">6 221 8488,'0'0'8146,"-1"-8"-9779,0-1 216,-1-9 5938,0 40 735,2-14-4932,6 133 3195,-5-125-3386,1-1 0,1 1-1,1-1 1,0 0 0,1 0 0,12 27-1,-16-41-105,-1-1 0,0 1 0,0 0 0,1-1 0,-1 1 0,1-1-1,-1 1 1,0 0 0,1-1 0,-1 1 0,1-1 0,-1 1 0,1-1 0,0 1 0,-1-1-1,1 1 1,-1-1 0,1 0 0,0 1 0,-1-1 0,1 0 0,0 0 0,0 1-1,-1-1 1,1 0 0,0 0 0,-1 0 0,1 0 0,0 0 0,0 0 0,-1 0 0,1 0-1,0 0 1,-1 0 0,1-1 0,0 1 0,0 0 0,-1 0 0,1-1 0,0 1-1,-1 0 1,1-1 0,-1 1 0,1-1 0,0 1 0,-1-1 0,1 1 0,-1-1 0,1 1-1,-1-1 1,0 1 0,1-1 0,-1 0 0,1 0 0,23-40 1402,-23 37-1342,177-440 1552,-178 444-1663,0 0 0,0 0 0,0 0 0,0 0 0,0 0 0,1 0 0,-1 0 0,0 0 0,0 0 0,0 0 0,0 0 0,0 0 0,0 1 0,0-1 0,1 0 0,-1 0 0,0 0 0,0 0 0,0 0 0,0 0 0,0 0 0,0 0 1,0 0-1,1 0 0,-1 0 0,0 0 0,0 0 0,0-1 0,0 1 0,0 0 0,0 0 0,0 0 0,1 0 0,-1 0 0,0 0 0,0 0 0,0 0 0,0 0 0,0 0 0,0 0 0,0 0 0,0-1 0,0 1 0,0 0 0,1 0 0,-1 0 0,0 0 0,0 0 0,0 0 0,0 0 0,0-1 0,0 1 0,0 0 0,0 0 0,0 0 0,0 0 0,0 0 0,0 0 0,0 0 0,0-1 0,0 1 0,0 0 0,0 0 0,0 0 0,0 0 1,3 14-4028,-1 22-7276,-2-13-2911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29:18.902"/>
    </inkml:context>
    <inkml:brush xml:id="br0">
      <inkml:brushProperty name="width" value="0.025" units="cm"/>
      <inkml:brushProperty name="height" value="0.025" units="cm"/>
    </inkml:brush>
  </inkml:definitions>
  <inkml:trace contextRef="#ctx0" brushRef="#br0">77 486 6822,'0'0'3209,"12"-1"-3284,14-2 72,1-1-1,-1-1 1,0-2-1,34-12 1,110-53 176,-47 18-110,21 0 37,3 6-1,271-53 1,-328 91 23,-90 10-127,0 0 1,0 0-1,0 1 0,0-1 1,-1 0-1,1 0 1,0 0-1,0 0 1,0 1-1,0-1 1,0 0-1,-1 0 0,1 0 1,0 1-1,0-1 1,0 0-1,0 0 1,0 1-1,0-1 1,0 0-1,0 0 0,0 0 1,0 1-1,0-1 1,0 0-1,0 0 1,0 1-1,0-1 1,0 0-1,0 0 0,0 0 1,0 1-1,0-1 1,1 0-1,-1 0 1,0 1-1,0-1 1,0 0-1,0 0 0,0 0 1,0 0-1,1 1 1,-1-1-1,0 0 1,0 0-1,0 0 1,1 0-1,-1 0 0,0 0 1,0 1-1,0-1 1,1 0-1,-1 0 1,0 0-1,0 0 1,1 0-1,-1 0 0,0 0 1,0 0-1,0 0 1,1 0-1,-1 0 1,0 0-1,0 0 1,1 0-1,-18 13-167,-30 15 200,-1-3 0,-1-2 1,-101 33-1,104-40-7,-558 166 1641,351-111 715,226-64-2123,16-5-225,1 0 0,0 1 0,1 0 0,-1 0 0,0 1 0,1 1 0,0-1 0,0 2 0,-10 6 0,19-12-46,0 1-1,0-1 1,-1 0 0,1 0-1,0 0 1,0 0 0,-1 1-1,1-1 1,0 0 0,0 0-1,0 0 1,0 1-1,-1-1 1,1 0 0,0 0-1,0 1 1,0-1 0,0 0-1,0 0 1,0 1 0,0-1-1,0 0 1,-1 0 0,1 1-1,0-1 1,0 0-1,0 1 1,0-1 0,0 0-1,1 0 1,-1 1 0,0-1-1,0 0 1,0 0 0,0 1-1,0-1 1,0 0 0,0 0-1,0 1 1,1-1-1,-1 0 1,0 0 0,0 1-1,0-1 1,1 0 0,17 4-552,24-8 89,-12-4 412,0-1 0,0-2 1,46-24-1,86-56 238,-101 55-139,68-38 39,443-245 1604,-561 312-1486,-15 4 357,-24 7 171,-24 14-656,0 3-1,2 2 1,0 2 0,-57 39 0,-204 149-241,109-69-2912,75-60-1553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29:52.132"/>
    </inkml:context>
    <inkml:brush xml:id="br0">
      <inkml:brushProperty name="width" value="0.025" units="cm"/>
      <inkml:brushProperty name="height" value="0.025" units="cm"/>
    </inkml:brush>
  </inkml:definitions>
  <inkml:trace contextRef="#ctx0" brushRef="#br0">586 450 4676,'8'-10'620,"172"-181"965,-176 184 2495,-20 13-2990,-26 16-1151,-264 149 338,170-97-308,-2 8 46,117-67-2,1 0 0,1 1 0,0 0 0,-23 28 0,40-41-19,0-1-1,0 1 1,0-1 0,0 1 0,1-1 0,0 1 0,-1 0 0,1 0 0,0 0-1,0 0 1,1 0 0,-2 6 0,2-8 2,0 0 0,0 0 0,1 0 0,-1 0 0,0 0 0,1 0 0,-1-1 0,1 1 0,-1 0 0,1 0 0,-1 0 0,1 0 0,-1 0 0,1 0 0,0-1 0,-1 1 0,1 0 0,0-1 0,0 1 0,0 0 0,0-1 0,-1 1 0,1-1 0,0 0 0,0 1 1,0-1-1,0 0 0,0 1 0,0-1 0,0 0 0,0 0 0,0 0 0,0 0 0,0 0 0,0 0 0,0 0 0,0 0 0,2 0 0,7-1 2,0 0 0,1-1 0,-1 0 0,0 0 0,0-1 0,0 0 0,-1-1 1,1 0-1,8-6 0,16-9 11,32-26 1,-33 22-16,94-72 54,202-193 1,-310 269-4,-14 12 13,1 1 1,0 0-1,1 1 0,-1 0 1,1 0-1,8-5 0,-21 29 177,-16 16-62,-2 0 1,-30 34-1,12-17-63,-88 106 103,65-83-149,-85 129 1,147-200-74,0 0 0,1 0 0,0 1 0,0-1 0,0 0 0,0 1 0,1-1 0,0 1 1,0 0-1,-1 4 0,2-8 4,0 0 1,1-1-1,-1 1 0,0 0 1,0-1-1,0 1 0,0 0 1,1-1-1,-1 1 0,0 0 1,0-1-1,1 1 1,-1-1-1,1 1 0,-1 0 1,0-1-1,1 1 0,-1-1 1,1 0-1,-1 1 1,1-1-1,0 1 0,-1-1 1,1 0-1,1 1 0,0 0 1,0-1 0,1 1 0,-1-1 0,0 0 0,1 0 0,-1 0 0,0 0 0,1 0 0,-1-1 0,1 1 0,2-2 0,18-6 20,-1-2-1,-1 0 1,0-2 0,0 0 0,-1-1 0,30-27 0,-9 9-15,571-431 442,-586 443-423,91-61-4,-103 72-12,0 0 0,1 1 0,0 0 0,0 1 0,1 1 0,20-4 0,-36 9-1,-1 0-1,1 0 1,0 0 0,0 1-1,0-1 1,-1 0-1,1 0 1,0 0 0,0 0-1,0 1 1,0-1 0,0 0-1,0 0 1,-1 0-1,1 1 1,0-1 0,0 0-1,0 0 1,0 0 0,0 1-1,0-1 1,0 0-1,0 0 1,0 1 0,0-1-1,0 0 1,0 0 0,0 1-1,0-1 1,0 0-1,0 0 1,0 0 0,1 1-1,-1-1 1,0 0 0,0 0-1,0 0 1,0 1-1,0-1 1,0 0 0,1 0-1,-1 0 1,0 0 0,0 1-1,0-1 1,0 0-1,1 0 1,-1 0 0,0 0-1,0 0 1,0 0 0,1 0-1,-1 0 1,0 0-1,0 1 1,1-1 0,-1 0-1,0 0 1,-27 29 692,-2-1-1,-57 45 1,15-15-313,7-4-187,27-24-33,1 1 0,2 1 1,-52 64-1,85-94-181,-1 1 0,0-1 0,0 0 1,1 1-1,-1 0 0,1-1 0,0 1 1,0 0-1,0 0 0,0 0 0,1 0 0,-1 0 1,1-1-1,-1 1 0,1 6 0,1-7 2,0-1 0,-1 1 0,1-1 0,0 0-1,0 1 1,0-1 0,0 0 0,0 0-1,0 0 1,0 1 0,1-1 0,-1 0 0,0-1-1,1 1 1,-1 0 0,0 0 0,1 0 0,-1-1-1,1 1 1,-1-1 0,1 1 0,-1-1-1,1 0 1,0 0 0,-1 1 0,1-1 0,-1 0-1,1 0 1,3-1 0,7 1-9,1-1 0,-1 0 1,0-1-1,0-1 0,1 0 0,-1 0 1,-1-1-1,1-1 0,15-7 0,13-11-45,46-34 0,4-1 39,-45 35 891,-46 23-858,0 0 1,0 0-1,0 0 0,0 1 1,0-1-1,0 1 0,0-1 0,1 1 1,-1-1-1,0 1 0,0-1 1,0 1-1,1-1 0,-1 1 1,0 0-1,0 0 0,1-1 0,-1 1 1,1 0-1,-1 0 0,1 0 1,-1 0-1,1 0 0,-1 0 1,1 0-1,0-1 0,0 1 0,-1 0 1,1 0-1,0 0 0,0 0 1,0 0-1,0 0 0,0 0 1,0 0-1,0 0 0,1 2 0,0-2-5,0 1 0,0 0 0,1-1 0,-1 1-1,1-1 1,-1 0 0,1 1 0,-1-1-1,1 0 1,-1 0 0,1 0 0,0 0-1,0 0 1,0 0 0,-1-1 0,1 1 0,2 0-1,6 1 12,0 0 0,0-1-1,0 0 1,0 0-1,1-1 1,-1-1 0,0 0-1,0 0 1,17-5 0,3-3 38,52-24 0,-60 22-31,0 2 1,1 1 0,0 0-1,38-7 1,-11 10-8,-17 2 25,-1-2 0,45-11-1,-67 12-36,1 0-1,-1 0 0,1-1 0,-1 0 0,0 0 0,-1-1 0,0-1 0,0 0 0,0 0 0,15-16 0,8-19-1066,-1-2 0,-3 0-1,30-63 1,-49 91 407,33-65-3680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2:50.469"/>
    </inkml:context>
    <inkml:brush xml:id="br0">
      <inkml:brushProperty name="width" value="0.025" units="cm"/>
      <inkml:brushProperty name="height" value="0.025" units="cm"/>
    </inkml:brush>
  </inkml:definitions>
  <inkml:trace contextRef="#ctx0" brushRef="#br0">12 117 9225,'0'0'5178,"-4"2"-4441,4-2-719,0 0 0,-1 0 0,1 0 1,0 0-1,0 0 0,-1 0 1,1 0-1,0 1 0,-1-1 0,1 0 1,0 0-1,-1 0 0,1 0 0,0 0 1,0 0-1,-1 1 0,1-1 1,0 0-1,0 0 0,0 0 0,-1 1 1,1-1-1,0 0 0,0 0 0,0 0 1,-1 1-1,1-1 0,0 0 1,0 1-1,0-1 0,0 0 0,0 0 1,0 1-1,0-1 0,0 0 0,-1 1 1,1-1-1,0 0 0,0 0 0,0 1 1,1-1-1,-1 0 0,0 1 1,0-1-1,0 0 0,0 1 0,0-1 1,0 0-1,0 0 0,0 1 0,1-1 1,-1 0-1,0 0 0,0 1 1,0-1-1,0 0 0,1 0 0,-1 1 1,0-1-1,0 0 0,1 0 0,-1 0 1,0 0-1,0 0 0,1 1 1,-1-1-1,37 11 389,52-1-357,289-5 671,-300-5-604,26-6 359,187-33-1,-8 0-406,913 12 1655,-1032 32-1637,43 2 489,317-29 0,-441 11-282,11-2-134,100 0 0,-194 13-158,0 0-96,1 0 0,-1 0 0,0 0-1,1 0 1,-1-1 0,0 1 0,1 0 0,-1 0 0,1 0 0,-1 0 0,1 0 0,-1 0 0,0 0 0,1 0 0,-1 0-1,1 0 1,-1 0 0,0 0 0,1 1 0,-1-1 0,1 0 0,-1 0 0,0 0 0,1 1 0,-1-1 0,0 0 0,1 0 0,-1 1-1,0-1 1,1 0 0,-1 0 0,0 1 0,0-1 0,1 0 0,-1 1 0,0-1 0,0 1 0,0-1 0,1 0 0,-1 1 0,0-1-1,0 0 1,0 1 0,0-1 0,0 1 0,0-1 0,0 1 0,0-1 0,0 0 0,0 1 0,0 0 0,0 8-4780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3:00.836"/>
    </inkml:context>
    <inkml:brush xml:id="br0">
      <inkml:brushProperty name="width" value="0.025" units="cm"/>
      <inkml:brushProperty name="height" value="0.025" units="cm"/>
    </inkml:brush>
  </inkml:definitions>
  <inkml:trace contextRef="#ctx0" brushRef="#br0">156 88 5125,'0'0'614,"-10"1"10,-5 0-322,-4 1 617,0 0 0,0-2 0,-34-2-1,52 2-816,0 0-1,0 0 1,0-1-1,-1 1 0,1 0 1,0-1-1,0 1 0,0-1 1,0 1-1,0-1 0,0 1 1,0-1-1,0 0 1,0 1-1,0-1 0,1 0 1,-1 0-1,0 1 0,-1-3 1,2 3-59,1-1 1,-1 1-1,0-1 0,0 0 1,1 1-1,-1 0 1,0-1-1,1 1 1,-1-1-1,0 1 1,1-1-1,-1 1 0,0 0 1,1-1-1,-1 1 1,1 0-1,-1-1 1,1 1-1,-1 0 1,1 0-1,-1-1 0,1 1 1,-1 0-1,1 0 1,0 0-1,-1 0 1,1 0-1,-1 0 1,1 0-1,-1 0 0,1 0 1,0 0-1,-1 0 1,1 0-1,-1 0 1,1 0-1,0 1 1,15 1 27,0 0 0,-1 1 0,0 1 0,1 0 0,-1 1 0,-1 1 0,1 0 0,-1 1 0,14 9 0,-6-4 59,1-1 0,37 12-1,-15-12-30,0-1 1,82 5-1,95-10 766,-119-4-576,885 5 303,-354-4-362,198 49-162,-361-13-39,453-27 963,-155-77-242,-6-54-525,-427 64-185,-36 16-35,600-1 0,-679 54-147,18 0-4734,-174-13 958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3:36.184"/>
    </inkml:context>
    <inkml:brush xml:id="br0">
      <inkml:brushProperty name="width" value="0.025" units="cm"/>
      <inkml:brushProperty name="height" value="0.025" units="cm"/>
    </inkml:brush>
  </inkml:definitions>
  <inkml:trace contextRef="#ctx0" brushRef="#br0">1 140 7591,'0'0'3673,"9"8"-3684,14 9 23,1-1-1,0-2 1,1 0 0,0-2-1,40 14 1,0-6 345,1-3 0,1-4-1,119 10 1,208-14 1312,-304-9-1578,84-4 397,304-44 1,692-112 616,584 52-758,209 99 1260,-1536 30-1218,-11-31 2574,-430 16-7714,2-5-257</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4:17.475"/>
    </inkml:context>
    <inkml:brush xml:id="br0">
      <inkml:brushProperty name="width" value="0.025" units="cm"/>
      <inkml:brushProperty name="height" value="0.025" units="cm"/>
    </inkml:brush>
  </inkml:definitions>
  <inkml:trace contextRef="#ctx0" brushRef="#br0">1 1 9417,'0'0'224,"13"2"182,146 18 1210,250-2 0,-132-10-1143,1232 32 2014,1294-18-554,-2082-11-1066,1265 35 1560,-1946-45-2440,-17-1-99,1 1 1,-1 1-1,27 6 1,-33 0-1274,-12 1-3663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5:40.469"/>
    </inkml:context>
    <inkml:brush xml:id="br0">
      <inkml:brushProperty name="width" value="0.025" units="cm"/>
      <inkml:brushProperty name="height" value="0.025" units="cm"/>
    </inkml:brush>
  </inkml:definitions>
  <inkml:trace contextRef="#ctx0" brushRef="#br0">0 49 9289,'0'0'1398,"9"0"-1179,18 0 45,1 1 0,-1 2 1,1 1-1,45 12 0,40 6 407,813 17 594,-598-37-550,443 25-520,140 1-54,443-35 1529,-226-1-371,4 4-1220,1158 8 76,-1502 20-11,219 1 65,668-48-98,-9-124 456,-1578 135-724,45-7-375,-45 1-6621,-68 13-1346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5:44.413"/>
    </inkml:context>
    <inkml:brush xml:id="br0">
      <inkml:brushProperty name="width" value="0.025" units="cm"/>
      <inkml:brushProperty name="height" value="0.025" units="cm"/>
    </inkml:brush>
  </inkml:definitions>
  <inkml:trace contextRef="#ctx0" brushRef="#br0">114 42 7944,'-8'-3'1201,"-10"-2"-449,6 2 152,1 0 0,-1 0 0,0-2 0,1 1 0,-19-11 0,53 23 2384,70 14-3090,39 5 122,0-7 1,201 6-1,80-41 433,3 0-193,73 12-332,542 7-103,-66 77 59,-730-55-155,492 18 77,1-48 391,-176-21-370,189-2 520,-714 27-624,66-1 162,0 4-1,139 22 1,-220-24 296,-18-4-106,-35-12-948,7 3-3036,15 3-1484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6:05.524"/>
    </inkml:context>
    <inkml:brush xml:id="br0">
      <inkml:brushProperty name="width" value="0.025" units="cm"/>
      <inkml:brushProperty name="height" value="0.025" units="cm"/>
    </inkml:brush>
  </inkml:definitions>
  <inkml:trace contextRef="#ctx0" brushRef="#br0">0 201 9097,'0'0'8274,"8"-2"-7623,9-2-422,0 1-1,0 1 0,1 1 0,-1 1 0,1 0 0,21 4 1,116 23 909,-30-4-324,-89-18-737,58 7 133,104 2 0,908-62 1519,-1009 42-1446,752-93 1035,-118 8-1184,-702 89-128,357-26 17,2 32-25,-43 43 30,69 3 8,-109-47-224,-167-5-121,263 30 0,-390-27 33,-1 2 1,1 0-1,-1 0 0,1 1 0,13 7 0,19 19-6557,-30-19-625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6:48.821"/>
    </inkml:context>
    <inkml:brush xml:id="br0">
      <inkml:brushProperty name="width" value="0.025" units="cm"/>
      <inkml:brushProperty name="height" value="0.025" units="cm"/>
    </inkml:brush>
  </inkml:definitions>
  <inkml:trace contextRef="#ctx0" brushRef="#br0">1 177 14350,'0'0'2434,"12"-2"-2818,111-20 396,1 5 0,158 0 1,601-5 777,-499-3-705,533 34 1,714 70 208,-140-9 730,-369-41-653,0-57-63,-527 10-207,465-20-9,510-8 761,569-36 408,-1356 41-1033,-460 36 44,-313 5-288,0 1-1,0 0 1,0 1-1,0 0 0,-1 1 1,1 0-1,-1 0 1,0 1-1,16 9 0,-6-1-1193,-1 0 0,-1 2-1,21 20 1,-6-4-4486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3.701"/>
    </inkml:context>
    <inkml:brush xml:id="br0">
      <inkml:brushProperty name="width" value="0.025" units="cm"/>
      <inkml:brushProperty name="height" value="0.025" units="cm"/>
    </inkml:brush>
  </inkml:definitions>
  <inkml:trace contextRef="#ctx0" brushRef="#br0">0 265 20884,'0'0'2130,"4"-8"-806,25-59 707,26-86 0,-51 127-1724,-6 16-127,-6 14-101,-1 7-38,1 1-1,1-1 1,0 1-1,1 1 1,0 0-1,1-1 1,-7 25-1,7-15 27,0 1-1,1-1 1,2 1-1,-1 24 1,3-46-69,0 1 0,0-1 0,0 1-1,0-1 1,0 1 0,0-1 0,0 1 0,1-1 0,-1 0 0,0 1 0,1-1 0,0 1 0,-1-1 0,1 0 0,0 1 0,-1-1 0,1 0 0,0 0 0,0 0 0,0 1 0,0-1-1,0 0 1,0 0 0,1 0 0,-1-1 0,0 1 0,3 1 0,-1-1 2,0 0 0,1-1 0,-1 0 0,0 1 0,1-1-1,-1 0 1,0-1 0,1 1 0,-1 0 0,0-1 0,7-2 0,7-3 16,-1 0 0,1-2 0,23-14 0,81-49 80,-120 70-62,-1 1 0,1-1 0,-1 1-1,0-1 1,1 0 0,-1 1 0,0-1 0,1 0-1,-1 0 1,0 1 0,0-1 0,0 0 0,0 1-1,0-1 1,0 0 0,0 0 0,0 1 0,0-1-1,0 0 1,0 1 0,0-1 0,0 0 0,-1 0-1,1 1 1,0-1 0,-1 0 0,1 1 0,0-1-1,-1 1 1,1-1 0,-1 0 0,1 1 0,0-1-1,-1 1 1,0-1 0,1 1 0,-1-1 0,0 0-1,-26-24 1618,24 22-1577,-65-55-74,120 53-5114,23 0-4874,-31-2 3117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7:42.634"/>
    </inkml:context>
    <inkml:brush xml:id="br0">
      <inkml:brushProperty name="width" value="0.025" units="cm"/>
      <inkml:brushProperty name="height" value="0.025" units="cm"/>
    </inkml:brush>
  </inkml:definitions>
  <inkml:trace contextRef="#ctx0" brushRef="#br0">15 27 10250,'0'0'7340,"-4"-5"-7404,-7-8 0,14 8 101,30 14 231,-5 0-50,37 7-12,1-3 0,107 6 1,140-10-73,-191-8 106,1408 11 1527,1021-24-294,-1007 3-1270,-1533 9-203,742 4 382,-1-36 0,-751 33-401,-1-1 1,1 0 0,0 0 0,-1 0 0,1 0 0,0 0 0,-1 0-1,1 0 1,0-1 0,-1 1 0,1 0 0,0 0 0,-1 0 0,1-1-1,0 1 1,-1 0 0,1-1 0,-1 1 0,1 0 0,-1-1 0,1 1-1,-1-1 1,1 1 0,-1-1 0,1 1 0,0-2 0,-12-16-3587,-5 1-1296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06.126"/>
    </inkml:context>
    <inkml:brush xml:id="br0">
      <inkml:brushProperty name="width" value="0.025" units="cm"/>
      <inkml:brushProperty name="height" value="0.025" units="cm"/>
    </inkml:brush>
  </inkml:definitions>
  <inkml:trace contextRef="#ctx0" brushRef="#br0">1 234 4484,'0'0'12593,"0"-9"-12512,0 7-81,0 0 1,0 0-1,1 0 0,-1 0 1,0 0-1,1 0 1,-1 0-1,1-1 1,0 1-1,-1 1 1,1-1-1,0 0 1,0 0-1,1 0 1,-1 0-1,2-2 1,0 2 3,1 0 1,-1 0 0,1 0-1,-1 1 1,1-1 0,0 1-1,-1 0 1,1 0 0,0 0-1,0 1 1,5-1 0,364-20 454,-87 10-315,361-15 436,3 35 240,-327-2-667,130 2 50,621 4 662,-456-47-294,-95 1 91,1292 19-235,-1682 16-309,1-6-1,146-24 1,64 1-1103,-166 18-4223,-113 4 857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09.348"/>
    </inkml:context>
    <inkml:brush xml:id="br0">
      <inkml:brushProperty name="width" value="0.025" units="cm"/>
      <inkml:brushProperty name="height" value="0.025" units="cm"/>
    </inkml:brush>
  </inkml:definitions>
  <inkml:trace contextRef="#ctx0" brushRef="#br0">0 116 11115,'0'0'1980,"8"-8"-1857,-8 7-122,2-2-3,1-1 1,0 1 0,0 0 0,0 0 0,0 0 0,1 0 0,-1 1 0,1-1 0,0 1 0,-1 0 0,1 0 0,0 0 0,0 1 0,0-1 0,1 1 0,-1 0 0,0 0 0,0 1 0,1-1 0,7 1-1,6 1 3,0 2-1,-1 0 0,1 1 0,-1 0 0,1 2 0,16 7 0,43 13-27,7-8-81,1-4 1,171 8-1,177-28 562,-411 5-382,630-7 776,160-7 7,274-20-753,-372 17-66,39-6 539,822-36 1343,-194 49-759,-897 15-1129,-108-3-1,-362-1-55,74 5 161,-80-4-91,0 0 1,0 1 0,0 0 0,0 0 0,0 1 0,0 0-1,-1 0 1,9 5 0,-10 0-385,-10-4-3975</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28.190"/>
    </inkml:context>
    <inkml:brush xml:id="br0">
      <inkml:brushProperty name="width" value="0.025" units="cm"/>
      <inkml:brushProperty name="height" value="0.025" units="cm"/>
    </inkml:brush>
  </inkml:definitions>
  <inkml:trace contextRef="#ctx0" brushRef="#br0">132 36 9545,'-11'-1'1244,"-19"-4"-556,7 0 948,-44-3 1,67 8-1386,19 3-358,39 7 429,1-1 1,0-4-1,0-2 0,75-5 1,-32 1 297,249-1 162,754 16-401,563 4 484,-875-32-789,229-2 329,-18-5 23,-1-1 142,-743 22-503,725 10 53,-954-9-115,3-1 7,0 2 0,0 1-1,0 2 1,35 9 0,-69-14 10,0 0 0,1 0 1,-1 0-1,0 0 0,0 0 1,0 0-1,0 0 0,0 0 1,0 0-1,1 0 0,-1 1 0,0-1 1,0 0-1,0 0 0,0 0 1,0 0-1,0 0 0,0 0 1,0 0-1,0 1 0,1-1 1,-1 0-1,0 0 0,0 0 0,0 0 1,0 0-1,0 0 0,0 1 1,0-1-1,0 0 0,0 0 1,0 0-1,0 0 0,0 0 1,0 1-1,0-1 0,0 0 0,0 0 1,0 0-1,0 0 0,-1 0 1,1 0-1,0 1 0,0-1 1,0 0-1,0 0 0,0 0 1,0 0-1,0 0 0,0 0 0,0 0 1,0 1-1,-1-1 0,1 0 1,0 0-1,0 0 0,0 0 1,0 0-1,-14 10-17,-17 5-2463,1-9-1936,-8-4-3368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55.105"/>
    </inkml:context>
    <inkml:brush xml:id="br0">
      <inkml:brushProperty name="width" value="0.025" units="cm"/>
      <inkml:brushProperty name="height" value="0.025" units="cm"/>
    </inkml:brush>
  </inkml:definitions>
  <inkml:trace contextRef="#ctx0" brushRef="#br0">1 74 9993,'11'2'-42,"103"24"493,26 7-160,-21-22 113,189-8-1,-177-5-84,552-25 1131,35-1-588,106 67-818,-2 0 846,593-83 393,-1346 41-1290,140-7 39,644-18 219,-122 38-215,376-5 67,-886-14 308,340-57 0,-536 61-410,6-1 11,-1 0-1,0 2 0,1 2 0,0 0 1,43 4-1,-19 15 44,-47-14-898,1 1 0,0-2 0,-1 1 1,1-1-1,17 2 0,3-4-6204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27.417"/>
    </inkml:context>
    <inkml:brush xml:id="br0">
      <inkml:brushProperty name="width" value="0.025" units="cm"/>
      <inkml:brushProperty name="height" value="0.025" units="cm"/>
    </inkml:brush>
  </inkml:definitions>
  <inkml:trace contextRef="#ctx0" brushRef="#br0">0 283 1281,'0'0'785,"8"-9"117,25-30 310,-21 20 1851,-13 13 352,0 7-3374,1-1 1,0 1 0,0-1 0,0 1 0,0-1 0,0 1 0,0 0 0,0-1-1,0 1 1,0-1 0,0 1 0,0-1 0,0 1 0,0-1 0,0 1 0,1-1-1,-1 1 1,0-1 0,0 1 0,1-1 0,-1 1 0,0-1 0,1 1-1,-1-1 1,0 1 0,1-1 0,-1 0 0,1 1 0,-1-1 0,0 0 0,1 1-1,-1-1 1,1 0 0,-1 0 0,1 1 0,-1-1 0,1 0 0,0 0 0,-1 0-1,1 1 1,6 2 31,0 0-1,-1 1 0,1-2 1,0 1-1,0-1 0,1 0 1,-1-1-1,0 0 0,10 1 1,73-2 574,-44-2-411,240-18 441,-125 6-169,328-16-142,650-66 2541,-1073 86-2786,1-3 1,-1-3-1,81-30 1,-163 44-164,0 1 1,-1 0-1,-17 2 1,-254 28-99,-319 29 382,-205 16 248,140-12-1189,557-54 507,107-10-248,18-3 206,24-6-117,103-19-550,147-14-1,-1 24-4737,-218 17 2821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31.118"/>
    </inkml:context>
    <inkml:brush xml:id="br0">
      <inkml:brushProperty name="width" value="0.025" units="cm"/>
      <inkml:brushProperty name="height" value="0.025" units="cm"/>
    </inkml:brush>
  </inkml:definitions>
  <inkml:trace contextRef="#ctx0" brushRef="#br0">2387 261 8648,'-93'-33'677,"-1"3"0,-114-20 0,171 44-391,1 1-1,-1 2 1,0 2 0,0 2 0,1 0 0,-1 3 0,1 1 0,-1 2 0,-40 13 0,11 4-210,2 3 0,1 3 0,-111 72 0,-162 142-8,242-171-125,59-47 9,-245 195 314,213-163 28,4 3 0,-66 80 0,102-107-183,1 1 1,2 1-1,1 2 1,2 0-1,2 1 1,-16 46-1,26-56-114,1 1-1,1 1 0,1-1 0,2 1 0,1 0 0,2 0 0,1 0 1,1 0-1,9 50 0,-3-48 0,2-1-1,1 0 1,2-1 0,1 0 0,1-1-1,32 51 1,-5-21-151,3-1-1,52 55 0,-53-69 123,2-2-1,2-3 0,1-1 1,2-2-1,2-3 0,1-2 1,1-2-1,103 40 0,-77-42 267,2-4 0,0-3 0,1-4 0,1-4 0,160 5 0,1147-73 514,-1134 24-491,304-77 1,237-116 148,-24-57-341,-635 219-39,-4-6 1,-2-7-1,172-126 1,-206 127-1,-4-5 0,137-145 0,-221 211-18,0-1 1,0 0 0,-1 0 0,-1-1 0,-1 0 0,0-1 0,7-20 0,-13 29 4,0 0-1,0 0 1,0-1 0,-1 1 0,0-1 0,-1 1-1,0-1 1,0 1 0,-1-1 0,1 1-1,-2-1 1,1 1 0,-1 0 0,0 0 0,0-1-1,-1 1 1,0 1 0,-1-1 0,-4-8 0,-11-10 187,-1 0 1,-1 1 0,-1 0 0,-1 2-1,-1 1 1,-41-28 0,-5 4 14,-98-48-1,73 49-52,-1 4 0,-171-46 1,-213-21 256,190 47-17,-258-79-10,-293-60-272,701 176-512,-1 5-1,-1 7 0,0 6 1,-148 13-1,214 1-345,1 4 0,0 2 0,-127 44 0,100-19-1630,1 4 0,-95 57 1,-12 22-7322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2:56.616"/>
    </inkml:context>
    <inkml:brush xml:id="br0">
      <inkml:brushProperty name="width" value="0.025" units="cm"/>
      <inkml:brushProperty name="height" value="0.025" units="cm"/>
    </inkml:brush>
  </inkml:definitions>
  <inkml:trace contextRef="#ctx0" brushRef="#br0">0 132 8872,'0'0'214,"12"-2"256,526-32 3630,215 39-650,344-1-2448,-682-7-675,589-17 712,-566 1-906,285-18-36,-685 34-259,52-5 271,-36-3-3238,-50 9-1371,-9 0-2974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2:57.708"/>
    </inkml:context>
    <inkml:brush xml:id="br0">
      <inkml:brushProperty name="width" value="0.025" units="cm"/>
      <inkml:brushProperty name="height" value="0.025" units="cm"/>
    </inkml:brush>
  </inkml:definitions>
  <inkml:trace contextRef="#ctx0" brushRef="#br0">0 407 10378,'24'-10'170,"0"0"1,0 2-1,1 0 0,0 2 1,0 1-1,48-4 0,-5-1 10,773-115 1827,-442 70 11,762-76-331,316 101-1628,-651 103 1150,-544-37-1137,134-3 147,-239-32-5296,-141-2-3102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6:10.865"/>
    </inkml:context>
    <inkml:brush xml:id="br0">
      <inkml:brushProperty name="width" value="0.025" units="cm"/>
      <inkml:brushProperty name="height" value="0.025" units="cm"/>
    </inkml:brush>
  </inkml:definitions>
  <inkml:trace contextRef="#ctx0" brushRef="#br0">0 180 5541,'0'0'7063,"13"-1"-5584,138-30 1409,33-5-833,111 19-485,-34 4-1165,-126 2-309,237-28 1575,-363 38-1432,23-5 244,-31 6-406,0 0 0,0 0 0,0-1 1,-1 1-1,1 0 0,0 0 0,0-1 0,0 1 0,0 0 1,-1-1-1,1 1 0,0-1 0,-1 1 0,1-1 0,0 0 0,-1 1 1,1-1-1,0 1 0,-1-1 0,1 0 0,-1 0 0,1 1 1,-1-1-1,0 0 0,1-1 0,-1 1-106,-1 0 0,0 0-1,1 1 1,-1-1 0,0 0 0,1 1-1,-1-1 1,0 0 0,0 1 0,0-1-1,0 1 1,1-1 0,-1 1 0,0 0-1,0-1 1,0 1 0,0 0 0,0 0-1,0-1 1,0 1 0,0 0 0,0 0-1,0 0 1,0 0 0,0 0 0,-1 1-1,-32 0-3936,13 7 15,-4 4-1723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4.137"/>
    </inkml:context>
    <inkml:brush xml:id="br0">
      <inkml:brushProperty name="width" value="0.025" units="cm"/>
      <inkml:brushProperty name="height" value="0.025" units="cm"/>
    </inkml:brush>
  </inkml:definitions>
  <inkml:trace contextRef="#ctx0" brushRef="#br0">138 8 15695,'0'0'6363,"-9"-1"-3619,4 1-2562,1 0 1,0 0-1,-1 0 0,1 0 0,0 0 1,0 1-1,-1 0 0,1 0 1,0 0-1,0 0 0,0 1 0,0 0 1,0-1-1,0 1 0,0 1 0,1-1 1,-1 1-1,1-1 0,0 1 0,-1 0 1,1 0-1,1 0 0,-1 1 1,0-1-1,1 1 0,0-1 0,-3 7 1,1-3-83,0 1 1,1 0-1,0 0 0,0 0 1,1 0-1,0 0 1,1 1-1,0-1 1,0 1-1,1 9 1,0-17-107,-1 0 1,2-1-1,-1 1 0,0 0 1,0-1-1,0 1 1,0 0-1,0-1 0,0 1 1,1-1-1,-1 1 1,0 0-1,0-1 0,1 1 1,-1-1-1,0 1 1,1-1-1,-1 1 1,1-1-1,-1 1 0,1-1 1,-1 1-1,1-1 1,-1 0-1,1 1 0,-1-1 1,1 0-1,0 1 1,-1-1-1,1 0 1,-1 0-1,2 1 0,24-5-93,-19 1 32,0 0-1,0 0 1,-1 0-1,1-1 1,8-6-1,-5-1-124,-1 0 0,1 0-1,-2 0 1,0-1 0,0-1 0,-1 1 0,-1-1 0,7-18-1,-8 115 279,-5-83-80,-1 0 1,1 0-1,0 0 0,0 0 1,-1 0-1,1 0 1,0 0-1,0 0 0,0 0 1,0 0-1,1 0 1,-1 0-1,0 0 0,0 0 1,1 0-1,-1 0 1,0 0-1,1 0 0,-1 0 1,1 0-1,-1 0 1,1-1-1,0 1 0,-1 0 1,1 0-1,0-1 1,0 1-1,-1 0 0,1-1 1,0 1-1,0 0 1,1 0-1,0-2 5,0 0-1,0 0 0,0 0 1,0 0-1,0 0 1,0 0-1,0 0 1,0-1-1,-1 1 1,1-1-1,0 1 1,-1-1-1,1 0 1,1-3-1,16-19-145,-12 15-175,0-1 1,0 1-1,1 0 1,0 1 0,0 0-1,1 0 1,0 1-1,0 0 1,13-6-1,-21 12 298,-1 1-1,1 0 0,0-1 1,0 1-1,-1-1 0,1 1 0,0 0 1,0 0-1,0-1 0,0 1 1,-1 0-1,1 0 0,0 0 0,0 0 1,0 0-1,0 0 0,0 0 1,0 0-1,-1 0 0,1 1 0,0-1 1,0 0-1,0 1 0,0-1 1,-1 0-1,1 1 0,0-1 0,0 1 1,-1-1-1,1 1 0,0-1 1,-1 1-1,1 0 0,0 1 0,3 29 145,-3-4-47,0-26-96,-1 0 1,0 0 0,0-1 0,0 1 0,1 0 0,-1-1 0,0 1 0,0 0-1,1-1 1,-1 1 0,1-1 0,-1 1 0,1-1 0,-1 1 0,1-1-1,-1 1 1,1-1 0,-1 1 0,1-1 0,-1 1 0,1-1 0,0 0 0,-1 1-1,1-1 1,0 0 0,-1 0 0,2 1 0,1-2-356,-1 1 1,1-1 0,-1 0-1,1 1 1,-1-1-1,1 0 1,-1 0-1,0-1 1,0 1-1,1 0 1,-1-1-1,0 0 1,0 1 0,0-1-1,-1 0 1,1 0-1,0 0 1,-1 0-1,2-3 1,2 0-873,17-22-4917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6:11.865"/>
    </inkml:context>
    <inkml:brush xml:id="br0">
      <inkml:brushProperty name="width" value="0.025" units="cm"/>
      <inkml:brushProperty name="height" value="0.025" units="cm"/>
    </inkml:brush>
  </inkml:definitions>
  <inkml:trace contextRef="#ctx0" brushRef="#br0">0 190 5509,'0'0'10255,"13"-2"-9652,66-6 1171,138 3-1,-120 6-1104,98-13 0,667-72 3862,-849 83-4567,298-36 146,34-2 490,-318 37-306,-31 1 359,-43 2 813,23-1-1103,13 0-1161,1-1 1,-1 2-1,1 0 1,-1 0-1,1 1 1,-1 0-1,1 0 1,0 1-1,-10 5 0,-3 2-5020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7:47.310"/>
    </inkml:context>
    <inkml:brush xml:id="br0">
      <inkml:brushProperty name="width" value="0.025" units="cm"/>
      <inkml:brushProperty name="height" value="0.025" units="cm"/>
    </inkml:brush>
  </inkml:definitions>
  <inkml:trace contextRef="#ctx0" brushRef="#br0">0 70 8360,'0'0'2819,"11"-5"-2072,14-7-258,1 2 1,0 1-1,0 1 0,1 2 1,53-7-1,39 6 1097,144 11 0,120 29 342,-125-9-1166,43 0-450,1129 58 38,-1381-82-377,2230 0 1068,-223-51 582,-1951 45-3566,-132-2-15012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7:48.385"/>
    </inkml:context>
    <inkml:brush xml:id="br0">
      <inkml:brushProperty name="width" value="0.025" units="cm"/>
      <inkml:brushProperty name="height" value="0.025" units="cm"/>
    </inkml:brush>
  </inkml:definitions>
  <inkml:trace contextRef="#ctx0" brushRef="#br0">0 158 5830,'12'-6'484,"0"2"1,1-1 0,-1 1-1,1 1 1,-1 0-1,27-1 1,81 3 660,-62 2-760,536-34 1461,-26 0-313,176 49-135,505 19-898,-833-29 1077,-269-3-1238,286-31 0,-183-14-875,-84 11-2953,-63 10-1065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3.766"/>
    </inkml:context>
    <inkml:brush xml:id="br0">
      <inkml:brushProperty name="width" value="0.025" units="cm"/>
      <inkml:brushProperty name="height" value="0.025" units="cm"/>
    </inkml:brush>
  </inkml:definitions>
  <inkml:trace contextRef="#ctx0" brushRef="#br0">0 0 3716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4.095"/>
    </inkml:context>
    <inkml:brush xml:id="br0">
      <inkml:brushProperty name="width" value="0.025" units="cm"/>
      <inkml:brushProperty name="height" value="0.025" units="cm"/>
    </inkml:brush>
  </inkml:definitions>
  <inkml:trace contextRef="#ctx0" brushRef="#br0">593 159 4933,'-591'163'14648,"589"-161"-13072,16 0-1319,22-2-179,40-12 665,-1-3 0,94-32 0,-49 13-452,432-96 302,-180 67-3433,-354 62 2154,30-5-739,-27-6-3981,-19 7-1347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4.453"/>
    </inkml:context>
    <inkml:brush xml:id="br0">
      <inkml:brushProperty name="width" value="0.025" units="cm"/>
      <inkml:brushProperty name="height" value="0.025" units="cm"/>
    </inkml:brush>
  </inkml:definitions>
  <inkml:trace contextRef="#ctx0" brushRef="#br0">0 173 16944,'9'-6'395,"19"-11"-16,1 1 0,0 1 0,1 1 1,1 2-1,51-13 0,174-26 1692,-242 48-2011,18-2 49,-1 1 0,1 1 0,-1 1 1,1 2-1,45 6 0,-75-6-81,0 0-1,0 1 1,0-1-1,0 1 1,0-1 0,0 1-1,0 0 1,0 0 0,-1-1-1,1 1 1,0 1 0,-1-1-1,1 0 1,0 0 0,-1 1-1,1-1 1,-1 1 0,0-1-1,0 1 1,1-1 0,-1 1-1,0 0 1,0 0-1,-1-1 1,1 1 0,0 0-1,-1 0 1,1 0 0,-1 0-1,1 0 1,-1 0 0,0 0-1,0 0 1,0 0 0,0 0-1,0 0 1,0 0 0,-1 0-1,1 0 1,-1 0-1,1 0 1,-2 2 0,-1 5 219,-1 1 0,0-1 0,-1-1 0,0 1 0,0-1 0,-1 1 0,-8 8 1,-155 144 2985,114-113-2704,-72 81 1,125-127-681,-29 39 254,21-18-1672,11-4-3573,5-16-1365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5.390"/>
    </inkml:context>
    <inkml:brush xml:id="br0">
      <inkml:brushProperty name="width" value="0.025" units="cm"/>
      <inkml:brushProperty name="height" value="0.025" units="cm"/>
    </inkml:brush>
  </inkml:definitions>
  <inkml:trace contextRef="#ctx0" brushRef="#br0">1 67 16816,'0'0'7148,"3"13"-6673,16 76 15,19 77 883,-37-164-1328,0 0-1,-1 1 0,1-1 1,0 0-1,0 1 0,0-1 1,1 0-1,-1 0 1,0 0-1,1 0 0,0 0 1,-1 0-1,1 0 0,0-1 1,0 1-1,0 0 1,0-1-1,4 3 0,-4-4 34,0 0 0,0 1 0,0-1-1,0 0 1,0 0 0,0 0 0,0 0 0,0-1-1,0 1 1,-1 0 0,1-1 0,0 1 0,0-1-1,0 0 1,0 0 0,-1 0 0,1 0-1,2-2 1,6-4 220,-1-1-1,0-1 1,-1 0 0,1 0-1,-2 0 1,8-11-1,-2 0-225,-1 1-1,0-2 0,-2 1 0,0-1 0,-1-1 0,-2 0 1,0 0-1,-1-1 0,-1 1 0,-1-1 0,1-37 1,-5 72-4,0-10-164,0 0 1,-1 0 0,1 0-1,0 1 1,1-1 0,-1 0 0,0 0-1,1 0 1,-1 0 0,1 0-1,0 3 1,0-5-153,0 1 0,0 0-1,0-1 1,0 1 0,0-1 0,0 1-1,1-1 1,-1 1 0,0-1 0,0 0-1,0 0 1,0 1 0,0-1 0,1 0-1,-1 0 1,0 0 0,0 0 0,0 0-1,0-1 1,1 1 0,-1 0 0,0-1-1,0 1 1,0 0 0,0-1 0,2 0-1,13-7-4438,1-3-2108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6.032"/>
    </inkml:context>
    <inkml:brush xml:id="br0">
      <inkml:brushProperty name="width" value="0.025" units="cm"/>
      <inkml:brushProperty name="height" value="0.025" units="cm"/>
    </inkml:brush>
  </inkml:definitions>
  <inkml:trace contextRef="#ctx0" brushRef="#br0">178 324 16944,'0'0'6267,"-10"-7"-4297,3 1-1722,-1 1 0,-1 0-1,1 1 1,-1 0 0,-15-5-1,21 8-214,1 0 0,-1 0-1,0 1 1,0 0 0,0-1 0,0 1-1,0 0 1,0 0 0,0 1-1,0-1 1,0 0 0,0 1 0,0 0-1,1 0 1,-1 0 0,0 0 0,0 0-1,1 0 1,-1 1 0,1 0-1,-1-1 1,1 1 0,0 0 0,0 0-1,-1 0 1,1 0 0,-2 4-1,0-1-42,1 1 0,0-1 0,1 1 0,-1 0 0,1 0 0,0-1 0,1 1 0,-1 0 0,0 11 0,2-15 8,-1 0 0,1 0 0,0-1 0,0 1 0,0 0 0,0 0 0,0 0 0,0-1 0,1 1 0,-1 0 0,1 0 0,-1 0 0,1-1 0,-1 1-1,1 0 1,0-1 0,0 1 0,0-1 0,0 1 0,0-1 0,0 1 0,1-1 0,-1 0 0,0 0 0,1 1 0,-1-1 0,0 0 0,1 0 0,0 0 0,-1-1 0,1 1 0,-1 0-1,1 0 1,0-1 0,0 1 0,1-1 0,5 1 15,-1-2-1,0 1 0,0-1 1,1 0-1,-1 0 1,0-1-1,0 0 0,0 0 1,0 0-1,-1-1 0,1 0 1,-1-1-1,0 0 1,1 0-1,-2 0 0,1 0 1,8-9-1,34-21 38,-48 34-60,0 0 0,1-1 0,-1 1 1,0 0-1,1 0 0,-1 0 1,0 0-1,1 0 0,-1 0 1,0 0-1,1 0 0,-1 0 0,0 0 1,1 0-1,-1 0 0,0 0 1,1 0-1,-1 0 0,0 0 1,1 0-1,-1 0 0,0 0 1,1 0-1,-1 0 0,0 1 0,0-1 1,1 0-1,-1 0 0,0 0 1,1 1-1,-1-1 0,0 0 1,0 0-1,0 1 0,1-1 0,-1 0 1,0 0-1,0 1 0,1-1 1,5 21-271,-3 31 14,-3-46 255,0 331 1890,-1-317-1579,-1 0 0,0-1 1,-6 21-1,7-35-263,0-1 0,0 1 0,-1-1 0,1 0 1,-1 1-1,0-1 0,0 0 0,0 0 0,0 0 0,-1 0 0,0-1 0,0 1 0,0-1 0,0 0 0,0 1 1,-1-1-1,1-1 0,-1 1 0,-4 2 0,6-4-42,1-1 0,-1 1-1,0-1 1,0 1 0,1-1 0,-1 0 0,0 0 0,0 0 0,0 0 0,0 0-1,1 0 1,-1 0 0,0-1 0,0 1 0,0-1 0,1 1 0,-1-1-1,0 0 1,1 1 0,-1-1 0,0 0 0,1 0 0,-1 0 0,1-1-1,0 1 1,-1 0 0,1 0 0,0-1 0,0 1 0,-1-1 0,1 1-1,1-1 1,-1 1 0,0-1 0,0 0 0,0 1 0,1-1 0,-1 0-1,0-3 1,-2-6-85,1 0 0,0 0-1,0 0 1,1 0 0,0-13 0,2 11 53,1 0 0,0 1 0,0-1 0,1 1 0,1 0 1,0 0-1,1 0 0,0 0 0,1 1 0,0 0 0,11-15 0,13-15 109,54-56-1,-49 59 15,-4 3 11,114-137 659,-123 144-570,-2-2 0,-1 0 0,-2-1 0,17-42 0,-30 64-112,-1 1 0,-1-1 0,1 0 0,-1 0 0,-1-1 0,1-10 0,-2 19-66,0 0 1,0 1 0,0-1-1,0 1 1,1-1 0,-1 0-1,-1 1 1,1-1-1,0 0 1,0 1 0,0-1-1,0 1 1,0-1 0,0 0-1,-1 1 1,1-1-1,0 1 1,-1-1 0,1 1-1,0-1 1,-1 1 0,1-1-1,0 1 1,-1-1-1,1 1 1,-1-1 0,1 1-1,-1 0 1,1-1 0,-1 1-1,1 0 1,-1-1-1,0 1 1,1 0 0,-1 0-1,1 0 1,-2-1-1,0 1-7,0 1-1,-1-1 0,1 1 0,0-1 0,0 1 0,0 0 1,-1 0-1,1-1 0,0 2 0,-3 1 0,-5 3-39,0 2-1,1-1 0,-14 14 1,-1 7 39,1 0 0,1 2 0,-32 60 0,46-75 13,0 0 0,2 1 0,0 0 0,0 0 0,2 0 0,0 1 0,1 0 1,0-1-1,1 1 0,1 29 0,2-44-16,-1 1 0,0 0 0,1 0 0,0 0 0,0 0 1,0 0-1,0-1 0,0 1 0,0 0 0,1-1 0,-1 1 0,1-1 1,0 1-1,0-1 0,0 0 0,0 0 0,0 0 0,0 0 0,4 3 0,-1-3-6,0 1-1,0-1 0,1 1 0,-1-2 1,1 1-1,-1 0 0,1-1 0,-1 0 0,11 0 1,-1-1-836,0 0 1,0-1 0,0-1 0,-1 0 0,1-1 0,0 0 0,14-7 0,13-7-5018,-3-1-2433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6.362"/>
    </inkml:context>
    <inkml:brush xml:id="br0">
      <inkml:brushProperty name="width" value="0.025" units="cm"/>
      <inkml:brushProperty name="height" value="0.025" units="cm"/>
    </inkml:brush>
  </inkml:definitions>
  <inkml:trace contextRef="#ctx0" brushRef="#br0">1 28 18033,'0'0'13965,"58"-27"-32350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8.362"/>
    </inkml:context>
    <inkml:brush xml:id="br0">
      <inkml:brushProperty name="width" value="0.025" units="cm"/>
      <inkml:brushProperty name="height" value="0.025" units="cm"/>
    </inkml:brush>
  </inkml:definitions>
  <inkml:trace contextRef="#ctx0" brushRef="#br0">0 38 12940,'2'-7'624,"4"-19"3408,-2 21-1865,-1 16-726,2 71 13,-6 91 0,-1-62 699,2-110-2129,0-1 1,0 0 0,0 1-1,0-1 1,0 0-1,0 1 1,0-1 0,0 0-1,0 1 1,0-1-1,0 0 1,1 1 0,-1-1-1,0 0 1,0 0-1,0 1 1,0-1-1,0 0 1,1 1 0,-1-1-1,0 0 1,0 0-1,0 1 1,1-1 0,-1 0-1,0 0 1,0 0-1,1 1 1,-1-1 0,0 0-1,1 0 1,-1 0-1,0 0 1,0 0 0,1 0-1,-1 0 1,0 1-1,1-1 1,-1 0-1,0 0 1,1 0 0,16-7 700,13-17 261,7-24-680,-2-2 0,42-81 0,-56 93-263,-19 34-792,5-8 1392,-5 10-3660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4.824"/>
    </inkml:context>
    <inkml:brush xml:id="br0">
      <inkml:brushProperty name="width" value="0.025" units="cm"/>
      <inkml:brushProperty name="height" value="0.025" units="cm"/>
    </inkml:brush>
  </inkml:definitions>
  <inkml:trace contextRef="#ctx0" brushRef="#br0">80 163 18706,'-8'10'1799,"0"-1"-1328,1-2 272,0 0 0,0 1 0,0 0 0,1 0 0,1 1 0,0 0 0,0 0 0,0 0 0,-4 15 0,9-24-774,0 1 0,1-1 0,-1 0 1,1 0-1,-1 0 0,0 1 0,1-1 1,-1 0-1,1 0 0,-1 0 0,1 0 1,-1 0-1,0 0 0,1 0 0,-1 0 1,1 0-1,-1 0 0,1 0 0,-1 0 1,1 0-1,-1 0 0,0 0 0,1-1 1,-1 1-1,1 0 0,-1 0 0,0 0 1,1-1-1,-1 1 0,1 0 0,-1 0 1,0-1-1,1 1 0,-1-1 0,17-8-649,-7 0 274,0 0-1,0 0 1,-1-1-1,-1-1 1,0 1-1,0-1 1,-1-1-1,0 1 1,-1-1-1,0 0 1,4-15-1,-5 13 701,-1-1-1,-1 0 1,0 0-1,-1-1 0,0-24 1,-1 40-211,-1 0 0,0-1 0,0 1 0,0 0 0,0-1 0,0 1 0,0 0 0,0-1 0,0 1 0,0 0 0,0-1 0,0 1 0,0 0 0,0-1 0,0 1 0,0 0 0,0 0 0,-1-1 0,1 1 0,0 0 0,0-1 0,0 1 0,0 0 0,-1-1 0,1 1 0,0 0 0,0 0 0,0 0 0,-1-1 0,1 1 0,0 0 0,-1 0 0,1 0 0,0-1 0,0 1 0,-1 0 0,1 0 0,-11 8 1112,-8 20-793,-7 39 0,24-62-393,1-1 0,-1 1 0,1 0 0,1 0-1,-1 0 1,1 0 0,0 0 0,0 0 0,0-1 0,0 1 0,1 0 0,2 7 0,-3-11-62,1 0 1,0-1 0,0 1-1,0 0 1,0 0 0,0-1-1,0 1 1,0 0 0,0-1-1,1 1 1,-1-1 0,0 0-1,0 1 1,0-1 0,1 0-1,-1 1 1,0-1 0,0 0-1,1 0 1,-1 0 0,0 0 0,0-1-1,1 1 1,-1 0 0,0 0-1,0-1 1,0 1 0,0-1-1,2 0 1,34-15-2169,9-34 107,-46 56 2563,0 0-1,0 0 1,1 0-1,0 0 0,0 0 1,4 11-1,-4-15-457,0 0 0,1 1 0,-1-1 0,0 0 0,1 0 0,0 0 0,-1 0 0,1 0 0,0 0 0,0 0 0,0 0 0,0-1 0,1 1 0,-1-1 1,0 0-1,0 1 0,1-1 0,-1 0 0,4 0 0,2 1-141,0-1 0,1 0 0,-1-1 0,15 0 0,-18-1 43,0 0 0,0 1 1,0 0-1,0 0 0,0 1 1,0-1-1,0 1 0,0 0 0,0 0 1,0 0-1,0 1 0,-1 0 0,1 0 1,5 3-1,-7-1 175,-1-1 0,1 1 0,-1 0 0,0-1 0,0 1 0,0 0 0,-1 0 0,1 0 0,-1 1 0,0-1 0,0 0 0,0 0 0,-1 1 0,0-1 0,0 0-1,0 1 1,-1 7 0,0 3 330,-1 0-1,0-1 1,-9 29-1,6-26 115,-10 30 1088,14-45-1530,1-1 0,-1 1 0,0-1 0,1 1 0,-1-1 0,0 0-1,0 1 1,0-1 0,0 0 0,0 0 0,0 0 0,0 1 0,0-1 0,0 0 0,-1-1 0,1 1 0,0 0 0,-1 0 0,1 0 0,0-1 0,-1 1 0,1-1 0,-3 1-1,3-2-45,-1 0 0,0 0-1,1 0 1,-1 0-1,1 0 1,-1 0-1,1 0 1,-1-1-1,1 1 1,0-1-1,0 1 1,0-1-1,-1 1 1,2-1-1,-1 0 1,0 1-1,0-1 1,0 0-1,1 0 1,-1 0-1,1-2 1,-13-43-8,10 33-302,1 0-1,0-1 0,2 0 0,-1 1 0,3-22 1,6 2-4518,7 1-5028,-6 17-1699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8.720"/>
    </inkml:context>
    <inkml:brush xml:id="br0">
      <inkml:brushProperty name="width" value="0.025" units="cm"/>
      <inkml:brushProperty name="height" value="0.025" units="cm"/>
    </inkml:brush>
  </inkml:definitions>
  <inkml:trace contextRef="#ctx0" brushRef="#br0">2 116 17008,'0'0'2466,"-1"58"-384,7-42-896,11-5-290,4-6-223,7-5-481,7-3-64,5-18-32,1-9-992,1-7-962,-5-3-1153,-6 0-1409,-10 6-1410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9.077"/>
    </inkml:context>
    <inkml:brush xml:id="br0">
      <inkml:brushProperty name="width" value="0.025" units="cm"/>
      <inkml:brushProperty name="height" value="0.025" units="cm"/>
    </inkml:brush>
  </inkml:definitions>
  <inkml:trace contextRef="#ctx0" brushRef="#br0">84 0 11243,'0'0'2898,"-8"13"-437,0 0-1915,-2 3 332,0 1 1,1 0-1,0 0 0,1 0 1,1 1-1,-7 29 1,14-47-862,0 0 0,0 0 0,0 1 0,0-1 1,0 0-1,0 0 0,0 1 0,0-1 0,0 0 0,0 0 1,0 0-1,0 1 0,0-1 0,0 0 0,0 0 0,0 0 0,0 1 1,0-1-1,0 0 0,0 0 0,0 0 0,0 1 0,1-1 1,-1 0-1,0 0 0,0 0 0,0 1 0,0-1 0,0 0 1,1 0-1,-1 0 0,0 0 0,0 0 0,0 0 0,0 1 1,1-1-1,-1 0 0,0 0 0,0 0 0,0 0 0,1 0 1,-1 0-1,0 0 0,0 0 0,0 0 0,1 0 0,12-6 317,11-14 175,-2-3-56,40-36-77,-57 56-386,-1-1 1,1 1 0,0 1 0,-1-1 0,1 0 0,0 1 0,0 0 0,1 1 0,-1-1 0,0 1-1,1 0 1,9-1 0,-14 2 7,1 0 0,0 1 1,-1-1-1,1 0 0,-1 1 0,1-1 0,-1 1 0,0-1 0,1 1 0,-1 0 0,0 0 0,1-1 0,-1 1 0,0 0 0,0 0 0,1 0 1,-1 0-1,0 1 0,0-1 0,0 0 0,-1 0 0,1 1 0,0-1 0,0 0 0,-1 1 0,1-1 0,0 2 0,11 51 908,-1-9 100,-11-44-992,0-1-1,1 1 1,-1-1-1,0 1 1,0-1 0,1 1-1,-1-1 1,1 1-1,-1-1 1,0 1 0,1-1-1,-1 0 1,1 1-1,-1-1 1,1 0 0,-1 0-1,1 1 1,-1-1-1,1 0 1,-1 0-1,1 0 1,0 1 0,-1-1-1,1 0 1,-1 0-1,1 0 1,-1 0 0,1 0-1,0 0 1,-1 0-1,1 0 1,-1-1 0,1 1-1,-1 0 1,1 0-1,-1 0 1,1-1 0,-1 1-1,1 0 1,-1 0-1,1-1 1,-1 1-1,1-1 1,-1 1 0,1 0-1,-1-1 1,0 1-1,1-1 1,-1 1 0,0-1-1,1 0 1,20-28 348,-19 25-342,31-60-2730,-17 20-6031,-12 27 1582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9.436"/>
    </inkml:context>
    <inkml:brush xml:id="br0">
      <inkml:brushProperty name="width" value="0.025" units="cm"/>
      <inkml:brushProperty name="height" value="0.025" units="cm"/>
    </inkml:brush>
  </inkml:definitions>
  <inkml:trace contextRef="#ctx0" brushRef="#br0">0 23 11435,'0'0'2397,"6"9"-1420,11 21-211,-1 1 0,-2 1 1,-1 0-1,-2 0 0,-1 2 0,-1-1 1,-2 1-1,-2 0 0,0 1 1,-2 52-1,-2-76-322,-1 23 612,0-33-991,0 0 1,0 0 0,0 0 0,0 0 0,0 0-1,0 0 1,0 0 0,0 0 0,-1 0-1,1 0 1,0 0 0,-1 0 0,1 0 0,-1 0-1,1 0 1,-1 0 0,0 0 0,1-1-1,-1 1 1,0 0 0,-1 1 0,1-2-46,1-1 0,-1 1 0,0 0 0,1-1 0,-1 1 0,0-1 0,1 1 0,-1-1-1,1 0 1,-1 1 0,1-1 0,0 1 0,-1-1 0,1 0 0,0 1 0,-1-1 0,1 0 0,0 1 0,-1-1 0,1 0 0,0 0 0,0 1 0,0-1 0,0 0 0,0 0 0,0 0 0,-5-27-72,5 26 51,-4-31-592,1 0 1,2-1 0,5-59 0,-1 76 485,0-1 0,1 1 0,1 0 0,0 0 0,1 1 0,1-1 0,1 2 0,18-30 0,18-16 65,-44 60 410,-4 41 673,2-27-838,0 0-1,1 0 1,1 0-1,0 0 1,2 19-1,-1-30-176,-1 0 0,0 0 0,1 0 0,-1 0 0,1-1 0,-1 1 0,1 0 0,0 0 0,0 0 0,0 0 0,0-1 0,0 1 0,1 0 0,-1-1 0,0 1 0,1-1 1,-1 0-1,1 1 0,-1-1 0,1 0 0,0 0 0,-1 0 0,1 0 0,0 0 0,0 0 0,0-1 0,0 1 0,0 0 0,0-1 0,0 0 0,0 1 0,0-1 0,0 0 0,0 0 0,0 0 0,0 0 0,0-1 0,0 1 0,0 0 0,0-1 0,0 0 0,0 1 0,0-1 0,2-1 0,3-2 44,0 1 1,0-1-1,0-1 0,0 0 0,-1 1 1,0-2-1,0 1 0,0-1 0,-1 0 0,0 0 1,0-1-1,6-9 0,-5 7-49,1 0-1,0 0 0,0 1 1,1 0-1,11-9 1,-19 17-24,0 0 0,0 0 0,1 0 1,-1 0-1,0 0 0,0 0 0,0-1 0,1 1 0,-1 0 1,0 0-1,0 0 0,0 0 0,1 0 0,-1 0 0,0 0 1,0 0-1,0 0 0,1 0 0,-1 0 0,0 0 0,0 0 1,0 0-1,1 1 0,-1-1 0,0 0 0,0 0 0,0 0 1,0 0-1,1 0 0,-1 0 0,0 0 0,0 0 0,0 1 1,0-1-1,0 0 0,1 0 0,-1 0 0,0 0 0,0 1 1,0-1-1,0 0 0,0 0 0,0 0 0,0 1 0,4 14 173,-2 23 345,-2-33-479,5 22 138,-5-26-153,0-1-1,1 1 0,-1-1 0,0 1 0,0-1 0,1 1 0,-1-1 0,0 1 0,1-1 0,-1 0 0,1 1 0,-1-1 0,0 0 0,1 1 0,-1-1 0,1 0 1,-1 1-1,1-1 0,-1 0 0,1 0 0,-1 0 0,1 1 0,0-1 0,0 0 0,1-1 8,0 0 0,0 1 1,0-1-1,0 0 0,0 0 0,-1 0 0,1-1 0,0 1 1,-1 0-1,1-1 0,-1 1 0,1-1 0,-1 1 0,0-1 1,1 0-1,-1 1 0,0-1 0,1-3 0,26-45-2646,-5-3-4047,-13 19 1070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39.923"/>
    </inkml:context>
    <inkml:brush xml:id="br0">
      <inkml:brushProperty name="width" value="0.025" units="cm"/>
      <inkml:brushProperty name="height" value="0.025" units="cm"/>
    </inkml:brush>
  </inkml:definitions>
  <inkml:trace contextRef="#ctx0" brushRef="#br0">17 0 16688,'0'0'2028,"-1"10"22,-1 8-966,-11 147 4733,13-145-5666,0-1 0,1 0 1,2 0-1,-1 0 0,2-1 1,12 36-1,-16-53-150,0 0 0,1 0 1,-1 0-1,0 0 0,1 0 1,-1 0-1,1 0 0,-1 0 0,1 0 1,0 0-1,-1 0 0,1 0 1,0 0-1,0 0 0,-1-1 1,1 1-1,0 0 0,0-1 0,0 1 1,0 0-1,0-1 0,0 1 1,0-1-1,0 1 0,0-1 0,0 0 1,1 0-1,-1 1 0,1-1 1,0-1 12,0 1 0,0-1 1,0 0-1,0 0 0,0 0 1,-1 0-1,1-1 0,0 1 1,-1 0-1,1-1 0,-1 1 1,1-1-1,-1 1 0,2-4 1,5-7-48,0 0 0,-2 0 0,9-22 1,-6 13-358,-1-1 0,-2-1 1,7-39-1,-7 125-7762,-12-14 3767,3-38 4941,1 0 0,1 0-1,-1 19 1,3-27-119,-1 1 0,0-1-1,1 1 1,0-1 0,0 1 0,0-1 0,0 0-1,0 0 1,1 0 0,0 1 0,-1-1 0,1-1-1,0 1 1,0 0 0,1 0 0,2 2 0,-4-4-385,0 0 0,0 0-1,0-1 1,0 1 0,0 0 0,0-1 0,0 1 0,0 0 0,0-1 0,0 0 0,0 1 0,0-1 0,0 0 0,0 1-1,1-1 1,-1 0 0,0 0 0,0 0 0,0 0 0,1 0 0,-1 0 0,0 0 0,0-1 0,0 1 0,2-1 0,0 0-43,0-1 0,0 0 0,-1 1 0,1-1 0,-1 0 0,1-1 1,-1 1-1,0 0 0,3-5 0,4-4-871,-2-1 0,0 0 0,7-16 0,-7 10-1362,0 0 0,-1-1 0,-1 1 0,3-25 0,-1 1-5432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1.497"/>
    </inkml:context>
    <inkml:brush xml:id="br0">
      <inkml:brushProperty name="width" value="0.025" units="cm"/>
      <inkml:brushProperty name="height" value="0.025" units="cm"/>
    </inkml:brush>
  </inkml:definitions>
  <inkml:trace contextRef="#ctx0" brushRef="#br0">23 240 12748,'0'0'10997,"-3"10"-10132,-4 17-596,2 0-1,1 1 1,2-1 0,0 1-1,2 0 1,1-1 0,1 1 0,1 0-1,2-1 1,1 0 0,12 35-1,-18-61-266,0 0 0,0 0 0,0 0 0,1 0 0,-1 0 0,0-1 0,1 1 0,-1 0 0,0 0 0,1 0 0,-1-1 0,1 1 0,0 0 0,-1-1 0,1 1-1,-1 0 1,1-1 0,0 1 0,0-1 0,-1 1 0,1-1 0,0 1 0,0-1 0,9-12 240,0-34 99,-9 26-287,1 8-104,-1-1-1,-1 1 1,0-1-1,0 0 1,-1 1 0,-5-23-1,0 27-181,2 19 80,3 19 232,2-27-55,-1 0 0,1 0-1,0 0 1,0 0 0,0-1 0,0 1-1,0 0 1,0 0 0,1-1 0,0 1 0,-1 0-1,1-1 1,0 0 0,0 1 0,0-1-1,1 0 1,-1 0 0,0 0 0,1-1 0,0 1-1,-1 0 1,1-1 0,0 0 0,0 1-1,-1-1 1,1-1 0,0 1 0,0 0-1,0-1 1,0 1 0,4-1 0,-1 1 33,0 0 1,0-1-1,1 0 1,-1 0 0,0-1-1,0 0 1,0 0-1,0 0 1,0-1-1,0 0 1,0 0-1,0 0 1,-1-1-1,11-6 1,-11 5-15,0 0 0,0-1 0,-1 1 0,1-1 0,-1 0 0,0 0 0,-1 0 0,1-1 0,-1 1 0,0-1 0,0 0 0,-1 0 0,0 0 1,0 0-1,0 0 0,-1 0 0,0 0 0,0-1 0,0-9 0,-1 16-47,0-1 0,0 1 0,0-1 1,0 1-1,0-1 0,0 1 0,0-1 0,0 1 1,0-1-1,0 1 0,-1-1 0,1 1 0,0 0 1,0-1-1,0 1 0,-1-1 0,1 1 1,0-1-1,0 1 0,-1 0 0,1-1 0,0 1 1,-1 0-1,1-1 0,0 1 0,-1 0 0,1-1 1,-1 1-1,1 0 0,-1 0 0,1 0 0,0-1 1,-1 1-1,1 0 0,-1 0 0,1 0 0,-1 0 1,1 0-1,-1 0 0,1 0 0,-1 0 0,1 0 1,-1 0-1,1 0 0,-1 0 0,1 0 1,-1 0-1,1 0 0,-1 1 0,1-1 0,0 0 1,-1 0-1,1 1 0,-1-1 0,1 0 0,-1 0 1,1 1-1,-3 0-13,1 1 0,0-1 0,0 1 0,0-1 1,0 1-1,0 0 0,0 0 0,0-1 0,1 1 0,-3 4 0,-19 54 350,22-56-271,-1 1-1,1-1 1,0 1 0,1-1-1,-1 1 1,1-1-1,0 1 1,0-1 0,0 1-1,1-1 1,-1 1 0,3 4-1,-3-9-57,1 1 0,-1-1 0,1 1 0,-1-1 0,1 0 0,-1 1 0,1-1 0,0 0 0,-1 0 0,1 1 0,-1-1 0,1 0 0,0 0 0,-1 0-1,1 0 1,0 0 0,-1 0 0,1 0 0,0 0 0,-1 0 0,1 0 0,-1 0 0,1 0 0,0-1 0,-1 1 0,1 0 0,0 0 0,-1-1 0,1 1 0,-1 0 0,1-1 0,-1 1 0,1 0 0,-1-1-1,1 1 1,-1-1 0,1 0 0,20-16 181,6-16-352,-21 25 37,1 0 0,-1 0 0,1 0 0,15-11-1,-21 18 121,0 1 0,0 0 0,-1 0 0,1-1-1,0 1 1,0 0 0,-1 0 0,1 0 0,0 0-1,0 0 1,0 0 0,-1 0 0,1 0-1,0 0 1,0 0 0,0 1 0,-1-1 0,1 0-1,0 0 1,0 1 0,-1-1 0,1 1 0,0-1-1,-1 0 1,1 1 0,-1-1 0,1 1 0,0 0-1,-1-1 1,1 1 0,-1-1 0,1 1-1,-1 0 1,0-1 0,1 1 0,-1 0 0,0 0-1,1 0 1,18 40 87,-10-20-31,-6-15-11,1-1 0,0 1 1,0-1-1,0 0 1,0 0-1,1-1 1,5 5-1,-9-8-26,0 0 0,1 0 0,-1-1 0,0 1 0,0-1 1,0 1-1,0-1 0,1 1 0,-1-1 0,0 0 0,1 1 0,-1-1 0,0 0 0,1 0 0,-1 0 0,0 0 1,1 0-1,-1 0 0,0-1 0,0 1 0,1 0 0,-1-1 0,0 1 0,0-1 0,1 1 0,-1-1 1,0 1-1,0-1 0,0 0 0,0 0 0,0 1 0,0-1 0,0 0 0,0 0 0,0 0 0,0 0 0,-1 0 1,1-1-1,0 1 0,-1 0 0,2-2 0,1-3 55,0 0 0,0 1 0,0-1 0,-1 0 1,1 0-1,-1-1 0,-1 1 0,0 0 0,1-1 0,-2 1 0,1-1 0,-1 1 1,0-1-1,-2-10 0,-4 11-401,20 7 133,-6 0 216,0-1 0,-1 0 0,1 0 1,0-1-1,-1 0 0,1-1 0,-1 1 1,0-2-1,1 1 0,-1-1 0,0 0 1,0 0-1,-1-1 0,1 1 0,-1-2 1,1 1-1,-1-1 0,-1 0 0,1 0 1,-1 0-1,0-1 0,0 0 0,0 0 1,-1 0-1,0-1 0,0 0 1,-1 1-1,4-12 0,-6 17-7,-1 0 0,1 0 1,-1 0-1,0 1 0,1-1 0,-1 0 0,0 0 1,0 0-1,0 0 0,0 0 0,0 0 1,0 0-1,0 0 0,0 0 0,0 0 0,0 0 1,-1 0-1,1 0 0,0 0 0,-1 1 0,0-3 1,0 3-9,1-1 0,-1 1 0,1 0 0,-1-1 0,0 1 0,0 0 0,1 0 0,-1 0 0,0 0 0,1-1 1,-1 1-1,0 0 0,1 0 0,-1 0 0,0 0 0,0 1 0,1-1 0,-1 0 0,0 0 0,1 0 0,-2 1 1,-2 1-15,0-1 1,0 1 0,0 0 0,1 0-1,-1 1 1,1-1 0,-1 1 0,-3 4-1,2-1 47,0-1-1,1 1 0,0 0 1,0 0-1,1 0 0,0 1 1,0-1-1,0 1 0,1 0 1,0-1-1,0 1 0,0 0 1,1 1-1,0-1 0,1 0 1,0 0-1,0 0 1,2 13-1,-1-18-27,0 0 1,0-1-1,0 1 1,0 0-1,1-1 1,-1 1-1,1-1 1,-1 1 0,1-1-1,-1 1 1,1-1-1,0 0 1,0 0-1,0 0 1,-1 0-1,1 0 1,0 0-1,0-1 1,0 1-1,0-1 1,1 1-1,-1-1 1,0 0-1,0 0 1,0 0-1,0 0 1,0 0-1,0 0 1,0-1-1,0 1 1,0-1-1,3 0 1,3 0-1,-1-1 1,1-1-1,0 1 1,-1-1-1,0 0 1,1-1 0,8-5-1,-1-2-3,-1-1 0,1 0 0,-2-1 0,0-1 0,0 0 0,-1-1 0,-1 0 0,-1-1 0,0 0 0,-1 0 0,-1-1 0,0-1 0,-1 1 0,-1-1 0,-1 0 0,0-1 0,-2 1 0,0-1 0,1-26 0,-4 43 0,0 0 0,0 1 0,0-1 0,0 0 0,0 1 0,0-1 0,-1 0 0,1 1 0,-1-1 0,1 1 0,-1-1 0,1 0 0,-1 1 0,0-1 0,-2-1 0,3 2 0,-1 1 0,1 0 0,-1-1 0,1 1 0,-1 0 0,1 0 0,-1-1 0,0 1 0,1 0 0,-1 0 0,1 0 0,-1 0 0,0 0 0,1 0 0,-1 0 0,1 0 0,-1 0 0,0 0 0,1 0 0,-1 0 0,0 0 0,1 1 0,-1-1 0,1 0 0,-1 0 0,1 1 0,-2-1 0,-1 3 0,-1-1 0,1 1 0,0 0 0,0 0 0,0 0 0,0 0 0,0 1 0,1-1 0,-1 1 0,-2 4 0,-3 10 0,1-1 0,0 1 0,2 0 0,0 0 0,1 0 0,0 1 0,2 0 0,0 0 0,1 0 0,2 20 0,-1-37 0,0 1 0,0-1 0,1 1 0,-1-1 0,1 1 0,-1-1 0,1 0 0,0 1 0,0-1 0,0 0 0,0 0 0,1 1 0,-1-1 0,1 0 0,-1 0 0,1 0 0,0-1 0,-1 1 0,1 0 0,0-1 0,0 1 0,0-1 0,0 1 0,1-1 0,-1 0 0,0 0 0,0 0 0,1 0 0,-1 0 0,1-1 0,-1 1 0,1-1 0,-1 0 0,1 1 0,-1-1 0,1 0 0,-1-1 0,1 1 0,3-1 0,2 0 0,0-1 0,0 1 0,0-2 0,-1 1 0,1-1 0,-1 0 0,1-1 0,-1 1 0,0-1 0,0-1 0,8-6 0,0-5 0,0 0 0,-1 0 0,-1-2 0,0 1 0,-1-2 0,-1 0 0,-1 0 0,-1-1 0,-1 0 0,0 0 0,-2-1 0,0 0 0,-1 0 0,-1-1 0,1-33 0,-5 54-1,0 1 0,0 0 1,0-1-1,0 1 0,0 0 0,0 0 0,0-1 1,0 1-1,0 0 0,0 0 0,0-1 0,0 1 1,-1 0-1,1 0 0,0-1 0,0 1 0,0 0 1,0 0-1,-1 0 0,1-1 0,0 1 0,0 0 1,0 0-1,-1 0 0,1 0 0,0-1 0,0 1 1,-1 0-1,1 0 0,0 0 0,0 0 0,-1 0 1,1 0-1,0 0 0,-1 0 0,1 0 0,0 0 1,0 0-1,-1 0 0,1 0 0,0 0 0,0 0 1,-1 0-1,1 0 0,0 0 0,0 0 0,-1 0 1,1 1-1,0-1 0,0 0 0,-1 0 0,1 0 1,0 0-1,0 1 0,-1-1 0,1 0 0,0 0 1,0 0-1,0 1 0,0-1 0,0 0 0,-1 0 1,1 1-1,0-1 0,-15 15-123,6 2 117,0-1 1,1 1-1,1 0 1,0 0-1,2 1 0,0 0 1,1 0-1,1 0 1,0 1-1,1-1 1,2 1-1,1 25 0,-1-41 11,0-1 0,1 0 0,0 1-1,-1-1 1,1 0 0,0 0 0,0 0-1,0 1 1,0-1 0,1 0 0,-1 0 0,0-1-1,1 1 1,-1 0 0,1 0 0,0-1-1,0 1 1,0-1 0,-1 1 0,1-1-1,1 0 1,-1 0 0,0 0 0,0 0-1,0 0 1,1 0 0,-1-1 0,0 1-1,0-1 1,1 1 0,-1-1 0,1 0-1,-1 0 1,0 0 0,1 0 0,-1-1-1,3 0 1,3 1 7,0-2 0,0 1 0,0-1-1,-1 0 1,1-1 0,-1 0 0,1 0 0,-1 0-1,0-1 1,7-5 0,4-5-11,-2-1 0,0-1 0,0-1 0,14-19 0,-24 28 0,-1 0 0,1 0 0,-1 0 0,-1-1 0,1 1 0,-1-1 0,-1 0 0,0-1 0,0 1 0,-1-1 0,2-18 0,-4 28 0,0 0 0,0-1 0,0 1 0,-1-1 0,1 1 0,0 0 0,0-1 0,0 1 0,-1 0 0,1-1 0,0 1 0,0 0 0,-1 0 0,1-1 0,0 1 0,-1 0 0,1 0 0,0-1 0,-1 1 0,1 0 0,0 0 0,-1 0 0,1 0 0,-1 0 0,1-1 0,0 1 0,-1 0 0,1 0 0,-1 0 0,1 0 0,0 0 0,-1 0 0,1 0 0,-1 0 0,1 1 0,0-1 0,-1 0 0,1 0 0,-1 0 0,1 0 0,0 0 0,-1 1 0,1-1 0,0 0 0,-1 0 0,1 1 0,-21 10 0,12-3 0,1 1 0,-1 0 0,2 0 0,-1 1 0,1 0 0,1 0 0,0 0 0,-8 19 0,10-20 0,0 0 0,1 0 0,0 0 0,1 0 0,0 0 0,0 1 0,1-1 0,0 0 0,1 1 0,0-1 0,2 17 0,-1-24 0,0 0 0,0 0 0,1 1 0,-1-1 0,1-1 0,-1 1 0,1 0 0,0 0 0,0-1 0,0 1 0,0 0 0,0-1 0,0 0 0,0 0 0,0 0 0,0 0 0,1 0 0,-1 0 0,0 0 0,1-1 0,-1 1 0,1-1 0,-1 1 0,1-1 0,-1 0 0,1 0 0,3-1 0,6 2 0,0-2 0,0 0 0,1 0 0,14-4 0,-17 2-198,0-1-1,0 1 1,-1-1 0,10-6-1,-10 5-673,-1-1-1,0 1 1,0-1-1,10-11 1,9-16-7803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3.547"/>
    </inkml:context>
    <inkml:brush xml:id="br0">
      <inkml:brushProperty name="width" value="0.025" units="cm"/>
      <inkml:brushProperty name="height" value="0.025" units="cm"/>
    </inkml:brush>
  </inkml:definitions>
  <inkml:trace contextRef="#ctx0" brushRef="#br0">130 275 18642,'-15'32'9303,"-5"16"-4659,-15 44-5126,-24 111 0,74-251-4692,19-27 1840,-4 10 1159,60-170 1375,-120 360 2236,21-85-598,1 0 0,3 0 0,1 1 0,2 75 0,7-84-612,-5-31-280,0 0 1,1 0 0,-1 0-1,0 0 1,0 0-1,1 1 1,-1-1-1,1 0 1,-1 0-1,1 0 1,-1-1 0,1 1-1,0 0 1,0 0-1,-1 0 1,1 0-1,0-1 1,0 1 0,0 0-1,0-1 1,-1 1-1,1 0 1,0-1-1,2 1 1,-6-30-363,-13-7 600,12 29-37,1-1-1,-1 1 0,1-1 0,1 0 1,-3-14-1,4 19-93,1-1 1,0 1-1,0-1 1,1 1-1,-1 0 0,1-1 1,0 1-1,0 0 0,0 0 1,0 0-1,0 0 1,1 0-1,-1 0 0,1 0 1,0 0-1,0 0 0,0 1 1,4-5-1,0 1-1,-1-1-1,1 1 1,1 1 0,-1-1-1,1 1 1,0 0-1,1 1 1,-1 0 0,1 0-1,-1 0 1,1 1-1,0 0 1,0 1 0,1-1-1,-1 2 1,0-1 0,15 0-1,-21 3-27,1-1 1,-1 1-1,0 0 0,1 0 0,-1 0 0,0 0 1,1 0-1,-1 1 0,0-1 0,0 0 1,0 1-1,0 0 0,0-1 0,0 1 0,-1 0 1,1 0-1,-1 0 0,1 0 0,-1 1 1,0-1-1,0 0 0,1 0 0,-2 1 0,1-1 1,0 1-1,0-1 0,-1 1 0,1-1 0,-1 5 1,3 11 360,-1 0 1,-1 36-1,-1-41-239,0-10-64,0 23 940,3-21-430,1-15-158,1-17-389,-1 0-1,-1 1 1,-2-1 0,-1-29 0,-1 25-985,2 33 914,-1-1 0,1 1-1,-1 0 1,1-1-1,-1 1 1,1-1 0,0 1-1,0-1 1,0 1-1,0-1 1,0 0 0,0 1-1,0-1 1,0 0-1,1 0 1,-1 0 0,0 0-1,1 0 1,-1 0-1,1 0 1,-1 0 0,1 0-1,0-1 1,-1 1-1,1-1 1,-1 1 0,4-1-1,46 7 51,-44-7 56,0-1 0,-1-1 0,1 1 0,-1-1 0,1 0 0,-1 0 0,0-1 0,0 1 0,0-1 0,0-1 0,-1 1 0,1-1 0,-1 0 0,0-1 0,0 1 0,0-1 0,-1 0 0,0 0 0,1 0 0,5-11 0,-5 7-12,1 0-1,-1-1 1,0 0-1,-1 0 1,-1 0-1,1-1 1,-1 1-1,-1-1 0,0 0 1,-1 0-1,0 0 1,0-11-1,-1 22-72,0-1-1,0 1 1,0-1-1,0 0 1,0 1-1,0-1 1,0 1-1,-1-1 1,1 1 0,0-1-1,0 0 1,0 1-1,-1-1 1,1 1-1,0-1 1,-1 1-1,1-1 1,0 1-1,-1 0 1,1-1-1,0 1 1,-1-1 0,1 1-1,-1 0 1,1-1-1,-1 1 1,1 0-1,-1-1 1,1 1-1,-1 0 1,0 0-1,1 0 1,-1-1 0,1 1-1,-1 0 1,1 0-1,-1 0 1,0 0-1,1 0 1,-1 0-1,1 0 1,-1 0-1,0 0 1,1 1-1,-1-1 1,1 0 0,-1 0-1,1 0 1,-1 1-1,-2 0-22,1 0 0,0 0-1,0 0 1,0 0 0,0 0-1,0 1 1,0-1 0,1 1 0,-1 0-1,0-1 1,1 1 0,-2 2 0,-5 11 1,1-1 1,1 2-1,0-1 1,1 1-1,0-1 1,1 1-1,-1 17 1,2-4 41,1 1 1,1-1-1,3 32 1,-2-59-12,0 1 1,0-1-1,0 1 0,0 0 1,1-1-1,-1 1 1,1-1-1,0 1 0,-1-1 1,1 0-1,0 1 0,1-1 1,-1 0-1,0 0 0,1 0 1,-1 0-1,1 0 0,-1 0 1,1 0-1,0 0 1,0 0-1,0-1 0,0 1 1,0-1-1,0 0 0,1 1 1,-1-1-1,0 0 0,1 0 1,-1-1-1,1 1 1,-1 0-1,1-1 0,3 1 1,-2-1 17,0-1 0,1 1 0,-1-1 1,0 0-1,0 0 0,0-1 0,0 1 1,0-1-1,0 0 0,0 0 1,0 0-1,-1 0 0,1-1 0,-1 1 1,1-1-1,-1 0 0,0 0 0,0 0 1,4-7-1,1-2-5,-1 1 0,-1-1-1,0 0 1,-1 0 0,0-1 0,-1 1 0,0-1 0,-1 0-1,-1 0 1,0 0 0,-1-1 0,0-14 0,-4 14-250,-4 18-64,-4 22 26,10-18 262,0-1 1,1 0-1,0 1 0,0-1 0,1 0 1,0 1-1,0-1 0,1 0 0,2 9 1,-3-15 21,0 1 1,0 0-1,0 0 0,0-1 1,0 1-1,1 0 1,-1-1-1,0 1 1,1-1-1,-1 0 1,1 1-1,0-1 1,-1 0-1,1 0 1,0 0-1,0 0 1,-1 0-1,1-1 0,0 1 1,0 0-1,0-1 1,0 1-1,0-1 1,0 0-1,0 0 1,0 0-1,0 0 1,0 0-1,0 0 1,0 0-1,0-1 1,0 1-1,0-1 0,0 1 1,0-1-1,0 0 1,0 0-1,1-1 1,3-1 21,-1 0 1,0 0-1,0-1 0,0 0 1,0 0-1,-1 0 0,1-1 1,-1 1-1,0-1 0,-1 0 1,1 0-1,-1 0 0,3-7 1,0 2-28,-2 0 0,1 0-1,-1-1 1,-1 1 0,0-1 0,3-15 0,-8 4-205,-7 30-194,-11 32-164,16-27 637,0 0 0,1 0-1,1 0 1,0 0 0,1 0-1,0 1 1,1-1 0,0 1-1,4 19 1,-4-31-77,0-1-1,1 0 1,-1 1 0,1-1-1,-1 0 1,1 1 0,0-1-1,-1 0 1,1 1 0,0-1-1,0 0 1,0 0 0,0 0-1,0 0 1,0 0 0,0 0-1,0 0 1,1 0-1,-1-1 1,0 1 0,0 0-1,1-1 1,-1 1 0,0-1-1,1 1 1,-1-1 0,1 0-1,-1 1 1,0-1 0,1 0-1,-1 0 1,1 0 0,-1 0-1,1 0 1,-1-1 0,1 1-1,-1 0 1,0-1 0,1 1-1,-1-1 1,0 1 0,1-1-1,-1 1 1,2-2 0,3-1 10,0 0 0,-1-1 0,1 1 1,-1-1-1,1 0 0,-1-1 0,0 1 1,5-8-1,7-12-16,-2 0 0,23-50 0,-19 36-44,-25 77-777,4-18 800,1-17 20,-1 8 28,0-1-1,1 1 1,0 0-1,1 0 1,0 0-1,2 15 1,-2-27-23,1 1 1,-1 0-1,0-1 1,0 1-1,1 0 1,-1-1-1,1 1 0,-1 0 1,1-1-1,-1 1 1,1-1-1,-1 1 1,1-1-1,-1 1 1,1-1-1,-1 1 1,1-1-1,0 0 1,-1 1-1,1-1 1,0 0-1,-1 0 1,1 1-1,0-1 1,0 0-1,-1 0 1,1 0-1,0 0 0,0 0 1,-1 0-1,1 0 1,0 0-1,-1 0 1,1 0-1,0 0 1,0-1-1,-1 1 1,1 0-1,0 0 1,-1-1-1,1 1 1,1-1-1,25-20 205,-9-5-408,-2 0 0,-1-2-1,-1 0 1,-1 0 0,-1-1-1,8-36 1,-9 26-402,-3-1-1,-1-1 1,-2 1-1,1-48 0,-8 124 1210,-10 53-1,-2 26 931,13-86-1282,-1 6 318,4 55 0,-2-82-525,1 1-1,1-1 1,-1 0 0,1 0 0,1 0 0,-1-1 0,1 1 0,0 0 0,1-1-1,0 0 1,0 0 0,8 9 0,-12-16-48,0-1 0,0 1 0,0 0 0,0-1 0,0 1 0,0-1 0,0 1 0,0-1 1,0 1-1,0-1 0,0 1 0,1-1 0,-1 1 0,0 0 0,0-1 0,0 1 0,1-1 0,-1 1 0,0 0 0,1-1 0,-1 1 0,0 0 0,1-1 0,-1 1 1,0 0-1,1 0 0,-1-1 0,0 1 0,1 0 0,-1 0 0,1 0 0,-1-1 0,1 1 0,-1 0 0,0 0 0,1 0 0,-1 0 0,1 0 0,-1 0 0,1 0 1,-1 0-1,1 0 0,-1 0 0,1 0 0,-1 0 0,0 0 0,1 1 0,-1-1 0,1 0 0,-1 0 0,1 0 0,-1 0 0,0 1 0,1-1 0,-1 0 0,0 1 1,1-1-1,-1 0 0,0 1 0,1-1 0,-1 0 0,0 1 0,0-1 0,1 1 0,-5-40-20,1 32-127,0 0 0,0 0 0,-1 1 0,0-1 0,0 1 0,-1 0 0,1 0 0,-1 1 0,-1-1 0,1 1-1,-1 0 1,0 1 0,-12-9 0,-8-2-556,-1 1 0,-31-11 0,41 17 867,45-3 1785,-24 10-1862,20-5-7,0-1-1,0-1 1,0-1 0,39-22 0,-63 31-224,0 0 0,-1 0 0,1 0 0,0 1 0,-1-1 0,1 0 0,0 0 0,0 0 0,-1 0 0,1 0 0,0 0 0,-1 0 0,1 0 0,0 0 0,0-1 0,-1 1 0,1 0 0,0 0 0,0 0 0,-1 0 0,1 0 0,0 0 0,0-1 0,-1 1 0,1 0 0,0 0 0,0 0 0,0 0 0,-1-1 0,1 1 0,0 0 0,0 0 0,0-1 0,0 1 0,0 0 0,-1 0 0,1-1 0,0 1 0,0 0 0,0 0 0,0-1 0,0 1 0,0 0 0,0-1 0,0 1 0,0 0 0,0 0 0,0-1 0,0 1 0,0 0 0,0 0 0,0-1 0,0 1 0,0 0 0,1-1 0,-1 1 0,0 0 0,0 0 0,0-1 0,0 1 0,1 0 1,-1 0-1,0 0 0,0-1 0,0 1 0,1 0 0,-1 0 0,0 0 0,1-1 0,-20 1-8852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3.906"/>
    </inkml:context>
    <inkml:brush xml:id="br0">
      <inkml:brushProperty name="width" value="0.025" units="cm"/>
      <inkml:brushProperty name="height" value="0.025" units="cm"/>
    </inkml:brush>
  </inkml:definitions>
  <inkml:trace contextRef="#ctx0" brushRef="#br0">4 29 8488,'-3'0'7175,"6"-2"-6054,14-4-929,7 2-192,5-2-1025,1 1-2178,6 0-5573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4.251"/>
    </inkml:context>
    <inkml:brush xml:id="br0">
      <inkml:brushProperty name="width" value="0.025" units="cm"/>
      <inkml:brushProperty name="height" value="0.025" units="cm"/>
    </inkml:brush>
  </inkml:definitions>
  <inkml:trace contextRef="#ctx0" brushRef="#br0">63 1 10250,'0'0'18743,"-7"3"-18583,7-3-181,-28 19 100,27-19-98,1 0 0,-1 0 1,1 0-1,-1 1 1,1-1-1,-1 0 0,1 1 1,-1-1-1,1 1 1,-1-1-1,1 0 1,0 1-1,-1-1 0,1 1 1,0-1-1,-1 1 1,1-1-1,0 1 1,-1-1-1,1 1 0,0-1 1,0 1-1,0 0 1,0-1-1,0 1 0,0-1 1,0 1-1,0 0 1,0-1-1,0 1 1,0-1-1,0 1 0,0-1 1,0 1-1,0 0 1,0-1-1,1 1 0,-1-1 1,0 1-1,0-1 1,1 1-1,-1-1 1,0 1-1,1-1 0,-1 1 1,1-1-1,-1 0 1,0 1-1,1-1 0,-1 1 1,1-1-1,-1 0 1,1 0-1,-1 1 1,1-1-1,0 0 0,-1 0 1,1 1-1,-1-1 1,1 0-1,0 0 1,39 10-1489,-31-9 1364,0 1 0,-1 1 0,1-1 0,0 1 0,-1 1-1,15 7 1,-21-9 174,0 0 0,0 0 0,0 0 0,0 0 0,0 0 0,-1 0-1,1 0 1,-1 1 0,1-1 0,-1 1 0,0-1 0,0 1 0,0-1-1,0 1 1,0 0 0,-1 0 0,1-1 0,-1 1 0,0 0 0,0 0-1,0-1 1,0 1 0,0 0 0,0 0 0,-1 0 0,0-1-1,0 4 1,-2 1 149,1 0-1,-1-1 0,0 1 1,-1-1-1,1 0 1,-1 0-1,0 0 0,-1-1 1,1 1-1,-1-1 0,-11 9 1,13-11-356,-1 0 0,1 0 1,-1 0-1,0-1 0,0 1 1,0-1-1,0 0 0,0 0 1,0-1-1,0 1 0,-1-1 1,1 0-1,-1 0 0,1 0 0,-1-1 1,1 0-1,-1 0 0,1 0 1,-9-1-1,-7-10-7709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4.578"/>
    </inkml:context>
    <inkml:brush xml:id="br0">
      <inkml:brushProperty name="width" value="0.025" units="cm"/>
      <inkml:brushProperty name="height" value="0.025" units="cm"/>
    </inkml:brush>
  </inkml:definitions>
  <inkml:trace contextRef="#ctx0" brushRef="#br0">8 1 14382,'0'0'10548,"-2"11"-9437,-1 17-739,1-1 1,2 1 0,0-1 0,2 1 0,1-1-1,1 0 1,2 0 0,0 0 0,2-1 0,1 0-1,19 40 1,-26-63-366,-1 0-1,1 0 1,0 0-1,0 0 1,1 0-1,-1-1 1,0 1-1,1-1 1,0 1-1,-1-1 1,1 0-1,0 0 1,0 0-1,1 0 1,-1-1-1,0 1 1,0-1-1,1 0 1,5 1-1,-7-2-171,1 0-1,0 0 1,-1 0 0,1-1-1,0 1 1,-1-1 0,1 0-1,-1 0 1,1 0-1,-1 0 1,1 0 0,-1 0-1,0-1 1,1 1 0,-1-1-1,0 1 1,0-1 0,0 0-1,0 0 1,-1 0 0,1 0-1,0 0 1,-1-1-1,1 1 1,-1 0 0,1-4-1,3-3-1844,-1 0-1,-1-1 0,1 0 0,-2 1 0,4-19 1,-1-16-12105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4.919"/>
    </inkml:context>
    <inkml:brush xml:id="br0">
      <inkml:brushProperty name="width" value="0.025" units="cm"/>
      <inkml:brushProperty name="height" value="0.025" units="cm"/>
    </inkml:brush>
  </inkml:definitions>
  <inkml:trace contextRef="#ctx0" brushRef="#br0">80 70 14638,'-4'15'2765,"1"-1"-2242,-4 12 1659,2 1 0,0 1 0,-1 42 1,6-70-2142,0 1 1,0 0-1,0-1 1,0 1-1,1-1 1,-1 1 0,0-1-1,0 1 1,0-1-1,1 1 1,-1 0 0,0-1-1,1 1 1,-1-1-1,1 0 1,-1 1-1,0-1 1,1 1 0,-1-1-1,1 0 1,-1 1-1,1-1 1,-1 0 0,1 1-1,-1-1 1,1 0-1,0 0 1,-1 0-1,1 0 1,-1 1 0,1-1-1,-1 0 1,1 0-1,0 0 1,-1 0-1,1 0 1,-1 0 0,1 0-1,0-1 1,-1 1-1,1 0 1,-1 0 0,1 0-1,-1-1 1,1 1-1,0 0 1,-1 0-1,1-1 1,-1 1 0,1-1-1,-1 1 1,0 0-1,1-2 1,29-19 1236,-22 11-1151,0 0-1,-1 0 1,0-1 0,-1 0 0,0 0 0,-1 0-1,0-1 1,0 0 0,-2 0 0,1 0 0,-2 0-1,0-1 1,0 1 0,-1-1 0,-1-22-1,0 34-119,0 0 0,0 0 0,0 0-1,-1-1 1,1 1 0,0 0-1,-1 0 1,1 0 0,-1 0 0,0 0-1,1 0 1,-1-1 0,0 1-1,1 1 1,-1-1 0,0 0 0,0 0-1,0 0 1,0 0 0,0 1-1,0-1 1,0 0 0,0 1 0,-2-2-1,0 2-14,0-1-1,0 0 0,0 1 0,0-1 0,0 1 0,0 0 1,0 0-1,0 0 0,-6 1 0,3 0-41,-1 0 0,1 1 0,0 0 0,0 0-1,0 0 1,0 1 0,0 0 0,1 0 0,-7 4 0,7-1-56,0-1 1,0 1-1,0 0 1,1 0-1,0 1 1,0-1-1,0 1 1,1 0-1,0 0 1,0 0-1,1 0 1,0 1-1,0-1 1,1 1-1,0-1 1,0 1-1,1-1 1,0 1-1,0 0 1,2 8-1,-1-14-115,1 1-1,-1-1 0,1 0 0,-1 1 1,1-1-1,0 0 0,0 0 0,0 0 1,1 0-1,-1 0 0,0-1 0,1 1 1,-1-1-1,1 1 0,-1-1 0,1 0 1,-1 0-1,1 0 0,0-1 0,0 1 1,-1 0-1,1-1 0,0 0 0,0 0 1,0 0-1,0 0 0,0 0 0,3-1 1,7 0-769,-1 0 0,0 0 0,0-2 1,-1 1-1,19-8 0,18-13-3462,-2-5-1762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5.186"/>
    </inkml:context>
    <inkml:brush xml:id="br0">
      <inkml:brushProperty name="width" value="0.025" units="cm"/>
      <inkml:brushProperty name="height" value="0.025" units="cm"/>
    </inkml:brush>
  </inkml:definitions>
  <inkml:trace contextRef="#ctx0" brushRef="#br0">11 1 13901,'0'0'16245,"-2"8"-16464,2-7 221,-1 1-38,0 0 0,1 0 1,-1 0-1,1 0 0,0 0 1,0 1-1,0-1 0,0 0 1,0 0-1,0 0 0,0 0 1,2 5-1,-1-6-66,1 1 0,-1-1 0,1 1 0,0-1-1,-1 1 1,1-1 0,0 0 0,0 0 0,0 0 0,0 0 0,0 0 0,0-1-1,0 1 1,0 0 0,0-1 0,0 1 0,0-1 0,3 0 0,-2 0-19,0 1 0,0 0 0,1-1 1,-1 1-1,0 1 0,0-1 0,0 0 0,0 1 1,0-1-1,0 1 0,-1 0 0,5 3 1,-7-4 178,1 1 1,0-1 0,0 0 0,-1 1-1,1-1 1,-1 1 0,1-1 0,-1 1-1,0-1 1,0 1 0,0-1-1,1 1 1,-1-1 0,-1 1 0,1-1-1,0 1 1,0-1 0,0 1 0,-1-1-1,1 1 1,-1-1 0,1 0 0,-1 1-1,0-1 1,0 1 0,1-1 0,-1 0-1,0 0 1,0 0 0,-1 2 0,-30 35 1158,31-36-1449,-1 0 1,0 0-1,0 0 1,-1 0-1,1 0 1,0 0-1,-1-1 0,1 1 1,-1-1-1,1 0 1,-1 0-1,0 0 1,1 0-1,-1 0 0,-4 0 1,-3-2-5551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5.389"/>
    </inkml:context>
    <inkml:brush xml:id="br0">
      <inkml:brushProperty name="width" value="0.025" units="cm"/>
      <inkml:brushProperty name="height" value="0.025" units="cm"/>
    </inkml:brush>
  </inkml:definitions>
  <inkml:trace contextRef="#ctx0" brushRef="#br0">184 55 15022,'0'0'3673,"-4"-8"-294,2 4-2939,-1 0 0,1 0 0,-1 0 0,0 1 0,0-1 0,0 1 0,0 0 0,-1 0 0,-5-4 0,7 6-333,0 0 0,0 0-1,0 0 1,0 0 0,0 1 0,0-1-1,0 1 1,0-1 0,0 1-1,0 0 1,0 0 0,0 0 0,-1 0-1,1 0 1,0 1 0,0-1 0,0 1-1,0-1 1,0 1 0,0 0-1,0-1 1,0 1 0,0 0 0,0 0-1,1 1 1,-1-1 0,0 0 0,-2 4-1,-4 2-112,0 0 0,1 1-1,0 0 1,1 0 0,0 1 0,0 0-1,0 0 1,1 0 0,1 1 0,0-1-1,0 1 1,1 0 0,0 0-1,0 1 1,1-1 0,0 17 0,2-27-7,0 1 1,0-1-1,0 1 1,0 0-1,0-1 1,0 1 0,1-1-1,-1 1 1,0 0-1,0-1 1,1 1 0,-1-1-1,0 1 1,1-1-1,-1 1 1,0-1 0,1 1-1,-1-1 1,1 1-1,-1-1 1,1 0-1,-1 1 1,1-1 0,-1 0-1,1 1 1,0-1-1,-1 0 1,1 0 0,0 1-1,25 1-377,26-13-118,-15-2 262,-22 6 207,-1 2-1,1 0 0,0 1 1,0 0-1,1 2 0,20-3 1,-35 5 38,0 0-1,0 0 1,0 0 0,-1 0 0,1 0-1,0 0 1,0 1 0,-1-1 0,1 0 0,0 0-1,-1 1 1,1-1 0,0 0 0,0 1-1,-1-1 1,1 0 0,-1 1 0,1-1-1,0 1 1,-1-1 0,1 1 0,-1 0 0,1-1-1,-1 1 1,1-1 0,-1 1 0,0 0-1,1-1 1,-1 2 0,-1 25 738,-1-19-431,-1-1 0,0 0 0,0 0 0,0-1 0,-8 11 0,-37 38 1133,46-52-1385,-1 0 0,0-1-1,0 1 1,-1 0 0,1-1 0,0 0 0,-1 0 0,0 0 0,1 0-1,-1-1 1,0 1 0,0-1 0,0 0 0,0 0 0,-5 0-1,8-1-143,0-1 0,1 0 0,-1 1 0,1-1 0,-1 0 0,1 0 0,-1 1 0,1-1 0,0 0 0,-1 0 0,1 0 0,0 1 0,0-1 0,0 0 0,-1 0 0,1 0 0,0 0 0,0 0 0,0 1-1,0-1 1,0 0 0,1 0 0,-1 0 0,0 0 0,0 0 0,1 0 0,4-27-2657,9-6-1977,4-6-1640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5.718"/>
    </inkml:context>
    <inkml:brush xml:id="br0">
      <inkml:brushProperty name="width" value="0.025" units="cm"/>
      <inkml:brushProperty name="height" value="0.025" units="cm"/>
    </inkml:brush>
  </inkml:definitions>
  <inkml:trace contextRef="#ctx0" brushRef="#br0">16 113 17264,'0'10'1960,"-2"26"116,0-12-417,1 0 0,2 0 0,5 44 0,-6-67-1677,0 0 0,0 0 0,0 0 0,0 0 0,1 0 0,-1 0 0,0 0 0,1 0 0,-1 0 0,1 0 0,-1 0 0,1 0 0,-1 0 0,1 0 1,-1 0-1,1 0 0,0-1 0,0 1 0,-1 0 0,1 0 0,0-1 0,0 1 0,0-1 0,0 1 0,0-1 0,0 1 0,0-1 0,0 1 0,0-1 0,0 0 0,0 0 0,0 1 0,0-1 0,0 0 1,0 0-1,0 0 0,0 0 0,0 0 0,1 0 0,-1-1 0,0 1 0,0 0 0,0 0 0,1-1 0,0-1-247,1 1 1,-1 0-1,0-1 0,0 1 0,0-1 1,0 0-1,0 0 0,-1 0 0,1 0 1,0 0-1,-1 0 0,0 0 0,1 0 1,-1-1-1,0 1 0,0 0 0,1-4 0,0-9-954,0 1-1,-1-1 1,0 1-1,-1-1 1,-1 1-1,0-1 1,-1 1-1,-1-1 1,-7-21-1,4 17 779,0 1 0,-2 1 0,-17-31 0,25 47 751,-1 0 1,1 0-1,-1 0 1,1 1-1,-1-1 0,1 0 1,-1 0-1,0 0 1,0 0-1,1 1 1,-1-1-1,0 0 1,0 1-1,0-1 1,0 0-1,0 1 1,0-1-1,0 1 1,-1-1-1,1 1-196,1 0-1,-1 1 1,1-1 0,-1 0-1,1 0 1,-1 1-1,1-1 1,-1 0 0,1 1-1,-1-1 1,1 0-1,0 1 1,-1-1 0,1 1-1,0-1 1,-1 0-1,1 1 1,0-1 0,0 1-1,-1-1 1,1 1-1,0-1 1,0 1 0,0 0-1,0-1 1,-1 1-1,1 2-94,-1 1 0,1-1-1,-1 0 1,1 1-1,0-1 1,0 0-1,1 0 1,-1 1 0,0-1-1,1 0 1,0 0-1,1 4 1,0-5-488,-1 1 0,1-1 0,0 0 0,0 1 1,0-1-1,0 0 0,1 0 0,-1 0 0,1-1 0,-1 1 0,4 1 0,12 5-6316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6.075"/>
    </inkml:context>
    <inkml:brush xml:id="br0">
      <inkml:brushProperty name="width" value="0.025" units="cm"/>
      <inkml:brushProperty name="height" value="0.025" units="cm"/>
    </inkml:brush>
  </inkml:definitions>
  <inkml:trace contextRef="#ctx0" brushRef="#br0">43 73 15855,'0'0'2018,"0"9"-513,-1 6-1012,2 1 0,-1-1 0,2 1 0,0-1 0,1 0 0,1 0 0,0 0 0,7 17 0,25 29 223,-29-51-493,0 0-1,0 0 1,-1 0 0,-1 1-1,0 0 1,0 0-1,-1 1 1,-1-1 0,0 1-1,0-1 1,-1 1-1,-1 0 1,1 14-1,-3-23-156,1 0-1,-1 0 0,0 0 0,0 0 0,0-1 0,0 1 0,0 0 0,-1-1 0,1 1 0,-1-1 0,0 0 1,0 1-1,0-1 0,0 0 0,0 0 0,0 0 0,0 0 0,-1-1 0,1 1 0,-1 0 0,1-1 0,-1 0 1,0 0-1,1 0 0,-1 0 0,0 0 0,-3 0 0,3 0 55,-1 0-1,1 0 1,0-1-1,0 1 1,-1-1-1,1 0 1,0 0 0,0-1-1,-1 1 1,1 0-1,0-1 1,0 0 0,0 0-1,0 0 1,-1 0-1,2 0 1,-1-1-1,0 1 1,0-1 0,0 0-1,1 0 1,-1 0-1,-4-4 1,3-2-119,0 1 1,0-1-1,0 0 0,1 0 0,0 0 1,1 0-1,0-1 0,0 1 0,1-1 1,0 1-1,0-1 0,1 1 1,1-12-1,1 0-123,0 0 0,1 1 0,1-1-1,11-31 1,23-44-2039,4-8-5409,-26 55 352</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6.419"/>
    </inkml:context>
    <inkml:brush xml:id="br0">
      <inkml:brushProperty name="width" value="0.025" units="cm"/>
      <inkml:brushProperty name="height" value="0.025" units="cm"/>
    </inkml:brush>
  </inkml:definitions>
  <inkml:trace contextRef="#ctx0" brushRef="#br0">2 1 6150,'0'9'7650,"-2"49"-2175,9 90 1,-5-129-5143,1 1-1,0-1 1,2 0 0,0 0 0,2-1 0,0 0 0,0 0 0,2 0 0,11 16 0,-20-32-308,1-1-1,0 1 1,0-1-1,0 1 1,0-1-1,1 0 1,-1 1 0,0-1-1,1 0 1,-1 0-1,0 0 1,1 0-1,-1 0 1,1 0 0,0 0-1,-1-1 1,1 1-1,0-1 1,-1 1 0,1-1-1,0 1 1,-1-1-1,4 0 1,-3 0 36,1-1 1,-1 0-1,0 0 1,0 0-1,0 0 1,0 0-1,1 0 0,-2-1 1,1 1-1,0 0 1,0-1-1,0 0 1,-1 1-1,1-1 0,1-3 1,6-8 180,0-1 0,-2 0 0,13-30-1,-18 40-309,11-28 221,0 1 0,-3-1 0,0-1 1,-2 0-1,-2 0 0,4-58 1,-25 151-9453,9-41 3741,-1 3-4227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6.763"/>
    </inkml:context>
    <inkml:brush xml:id="br0">
      <inkml:brushProperty name="width" value="0.025" units="cm"/>
      <inkml:brushProperty name="height" value="0.025" units="cm"/>
    </inkml:brush>
  </inkml:definitions>
  <inkml:trace contextRef="#ctx0" brushRef="#br0">0 2 14286,'0'0'7399,"27"62"-5157,-13-45-897,-1-3-192,4-5-641,1-5-287,1-4-161,1-4-769,0-14-1089,-4-7-1697,-5-2-2467,-4-6-7526</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8:47.296"/>
    </inkml:context>
    <inkml:brush xml:id="br0">
      <inkml:brushProperty name="width" value="0.025" units="cm"/>
      <inkml:brushProperty name="height" value="0.025" units="cm"/>
    </inkml:brush>
  </inkml:definitions>
  <inkml:trace contextRef="#ctx0" brushRef="#br0">2 302 12908,'0'0'4730,"0"10"-1682,-1-3-2858,1 0 310,-1-1-1,1 1 0,1-1 1,-1 0-1,1 1 1,0-1-1,3 9 1,-3-13-399,0 0-1,0-1 1,0 1 0,0-1-1,0 1 1,0-1 0,0 0-1,0 1 1,1-1 0,-1 0 0,1 0-1,-1 0 1,1 0 0,-1 0-1,1 0 1,0 0 0,-1-1-1,1 1 1,0 0 0,-1-1 0,1 0-1,0 1 1,0-1 0,0 0-1,-1 0 1,1 0 0,0 0-1,0 0 1,0 0 0,0-1 0,-1 1-1,1-1 1,0 1 0,0-1-1,-1 1 1,3-2 0,2-1-37,0-1 0,-1 1 1,1-1-1,-1 0 0,0 0 0,0 0 1,0-1-1,-1 1 0,0-1 1,0 0-1,0-1 0,0 1 0,-1-1 1,0 1-1,0-1 0,0 0 1,-1 0-1,0-1 0,0 1 0,-1 0 1,1-1-1,-1 1 0,0-12 1,-1 17-69,0 0 0,0 0 0,-1 0 0,1 0 0,0 0 0,0 0 0,-1 0 1,1 0-1,0 0 0,-1 1 0,1-1 0,-1 0 0,1 0 0,-1 0 1,1 1-1,-1-1 0,0 0 0,1 0 0,-1 1 0,0-1 0,0 1 1,1-1-1,-1 1 0,0-1 0,0 1 0,0-1 0,0 1 0,0 0 1,1-1-1,-1 1 0,0 0 0,0 0 0,0 0 0,0 0 0,0 0 1,0 0-1,0 0 0,0 0 0,0 0 0,0 0 0,-1 1 0,-1-1-17,0 0 0,0 1 0,0 0 0,0 0-1,0 0 1,0 0 0,0 0 0,1 0 0,-1 1-1,0 0 1,1-1 0,-5 4 0,0 5 68,1 0 0,0 0 1,0 0-1,1 1 0,0 0 1,1 0-1,0 1 0,1-1 1,0 1-1,1-1 0,1 1 1,-1 0-1,2 0 0,0 19 1,0-29-40,0-1 0,0 1 0,0-1 1,0 1-1,0-1 0,0 0 0,1 1 0,-1-1 1,0 1-1,1-1 0,-1 0 0,1 1 1,-1-1-1,1 0 0,0 1 0,0-1 0,-1 0 1,1 0-1,0 0 0,0 0 0,0 0 0,0 0 1,0 0-1,0 0 0,1 0 0,-1 0 1,0-1-1,0 1 0,1 0 0,-1-1 0,0 1 1,1-1-1,-1 0 0,1 1 0,-1-1 1,0 0-1,1 0 0,-1 0 0,1 0 0,-1 0 1,1 0-1,1 0 0,2-1 24,-1 0 0,1 0 0,-1-1 0,1 1 0,-1-1 0,0 0 0,0 0 0,0-1 0,0 1 0,0-1 0,0 0 0,4-4 0,8-14-107,0 0 0,-2-1 0,-1-1 0,0 0 0,-2-1 1,12-35-1,-22 57 49,-5 47-636,3-21 736,0-12-48,-1 1 83,0 0 0,2 0 1,-1 0-1,2 0 0,-1 0 0,4 14 1,-4-26-105,0 0 0,1 0 0,-1 0 0,0 0 0,1 0 0,-1 0 1,0 0-1,1 0 0,-1 0 0,1 0 0,0-1 0,-1 1 1,1 0-1,0 0 0,-1-1 0,1 1 0,0 0 0,0-1 0,0 1 1,0 0-1,-1-1 0,1 1 0,0-1 0,0 0 0,0 1 1,0-1-1,0 0 0,0 1 0,0-1 0,0 0 0,0 0 1,0 0-1,1 0 0,-1 0 0,0 0 0,0 0 0,0-1 0,0 1 1,0 0-1,0 0 0,0-1 0,0 1 0,0-1 0,-1 1 1,3-1-1,1-2 15,-1 1 1,1-1-1,0 1 1,-1-1 0,1 0-1,-1 0 1,0-1-1,0 1 1,3-5 0,15-31-795,-2-1-1,-2-1 1,-1 0 0,-2-1 0,13-70 0,-1 10-902,-20 91 2233,-3 30-181,-2 42 202,-1-53-429,-1 61 653,4 105 1712,-2-158-2325,2 0 0,0 0 0,0 0 0,2 0 1,0 0-1,0-1 0,2 0 0,9 18 0,-14-31-174,-1 1 0,1-1 0,-1 0 0,1 0 0,0 0 0,0 0-1,0 0 1,0 0 0,0 0 0,4 1 0,4-4 126,-6-17-61,-5 7-245,0 1 1,-1-1-1,0 1 1,-1-1-1,0 1 1,0 0 0,-1 0-1,0 0 1,-1 1-1,0 0 1,-1-1-1,-12-14 1,9 13-91,0 0 0,-1 1 0,0 0 0,-1 1 0,0 0 0,0 1 0,-1 0 0,0 1 0,-19-9 1,27 14 300,0 1 1,0 0 0,-1 0-1,1 0 1,0 1 0,-1-1-1,1 1 1,-5 0 0,8 0-8,1 0-16,-1 0 1,1 0-1,0 0 1,0 0 0,0 0-1,-1 0 1,1 0 0,0 0-1,0 0 1,0 1-1,0-1 1,-1 0 0,1 0-1,0 0 1,0 0-1,0 0 1,0 0 0,-1 0-1,1 1 1,0-1-1,0 0 1,0 0 0,0 0-1,0 0 1,0 0 0,0 1-1,-1-1 1,1 0-1,0 0 1,0 0 0,0 0-1,0 1 1,0-1-1,0 0 1,0 0 0,0 0-1,0 1 1,0-1 0,0 0-1,0 0 1,0 0-1,0 1 1,0-1 0,0 0-1,0 0 1,0 0-1,1 0 1,-1 1 0,0-1-1,0 0 1,0 0-1,0 0 1,0 0 0,0 1-1,0-1 1,1 0 0,-1 0-1,0 0 1,0 0-1,0 0 1,0 0 0,0 0-1,1 1 1,-1-1-1,0 0 1,14 9 793,3-7-465,-1-1 0,0 0 0,1-1 0,-1-2 0,1 1 1,-1-2-1,24-6 0,112-42-826,-117 37 587,-2 0-1816,-7-4-4073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00.766"/>
    </inkml:context>
    <inkml:brush xml:id="br0">
      <inkml:brushProperty name="width" value="0.025" units="cm"/>
      <inkml:brushProperty name="height" value="0.025" units="cm"/>
    </inkml:brush>
  </inkml:definitions>
  <inkml:trace contextRef="#ctx0" brushRef="#br0">1 250 10346,'0'0'1190,"8"-8"-640,-1 2-517,-1 1 0,1-1 1,-1 1-1,1 1 0,1-1 0,-1 1 0,1 0 1,0 1-1,0 0 0,0 0 0,0 1 0,0 0 0,15-2 1,43 4-13,76 9 1,28 1 4,-85-15 49,0-3-1,110-26 1,48-5 80,1181-60 710,-342 79 715,-381 94-1553,-29-2 5,-101-54-14,293 14 887,252-5-790,-530-20 32,452-2 200,-289-55-305,-505 29-47,265-28 5,392-24 32,-711 65-42,696-8 15,-873 17-17,55 4 2,-63-4 8,0-1 1,0 1 0,-1 0 0,1 1-1,0-1 1,-1 1 0,1 0-1,-1 0 1,0 1 0,0-1 0,5 4-1,-8-5-25,-1 0 0,1-1 0,0 1 0,0 0 0,0 0 0,-1 0 0,1 0 0,0 0 0,-1 0 0,1 0 0,-1 0 0,1 0 0,-1 0 0,0 0 0,1 0-1,-1 0 1,0 0 0,0 0 0,0 0 0,0 1 0,0-1 0,0 0 0,0 0 0,0 0 0,0 0 0,0 0 0,-1 0 0,1 0 0,0 0 0,-2 3 0,1-3-242,0 1 1,0-1-1,-1 1 1,1-1-1,-1 1 1,1-1-1,-1 0 1,1 0 0,-1 0-1,0 0 1,0 0-1,1 0 1,-1 0-1,0 0 1,0-1-1,-3 1 1,-34 5-6747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01.920"/>
    </inkml:context>
    <inkml:brush xml:id="br0">
      <inkml:brushProperty name="width" value="0.025" units="cm"/>
      <inkml:brushProperty name="height" value="0.025" units="cm"/>
    </inkml:brush>
  </inkml:definitions>
  <inkml:trace contextRef="#ctx0" brushRef="#br0">26 172 7271,'-1'0'63,"0"0"0,0 0 0,0 0 0,0 0 0,0 0 0,0 0 0,0 0 1,1 0-1,-1 0 0,0-1 0,0 1 0,0 0 0,0 0 0,0-1 0,0 1 0,0-1 0,0 1 0,1-1 1,-1 1-1,0-1 0,0 0 0,1 1 0,-1-1 0,0 0 0,1 0 0,-1 1 0,1-1 0,-1 0 0,1 0 1,-1-1-1,1 1-29,0 0 1,0 0 0,1 0 0,-1 1-1,1-1 1,-1 0 0,0 0-1,1 1 1,-1-1 0,1 0 0,0 1-1,-1-1 1,1 0 0,-1 1-1,1-1 1,0 1 0,0-1 0,-1 1-1,1-1 1,0 1 0,0 0-1,-1-1 1,1 1 0,0 0 0,0 0-1,0-1 1,0 1 0,0 0 0,-1 0-1,1 0 1,0 0 0,0 0-1,0 0 1,1 1 0,368 5 2777,-78 2-2715,407-38-14,-258 6-32,735-47 2631,-1096 65-2364,1318-19 462,-952 27-690,-433-2-347,53 4 839,-64-4-721,0 0 0,0 1 0,-1-1 1,1 1-1,0-1 0,0 1 0,0 0 1,0 0-1,-1 0 0,1 0 0,0 0 1,-1 0-1,1 0 0,-1 0 0,1 1 1,-1-1-1,0 1 0,1-1 0,-1 1 0,0-1 1,0 1-1,0 0 0,0 0 0,0-1 1,-1 1-1,1 0 0,0 2 0,0 4-4334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03.495"/>
    </inkml:context>
    <inkml:brush xml:id="br0">
      <inkml:brushProperty name="width" value="0.025" units="cm"/>
      <inkml:brushProperty name="height" value="0.025" units="cm"/>
    </inkml:brush>
  </inkml:definitions>
  <inkml:trace contextRef="#ctx0" brushRef="#br0">86 156 9353,'-11'-4'710,"8"2"-545,-39-16 504,40 17-552,0 0 0,0 0 0,0 0-1,0 0 1,1 0 0,-1 0 0,0-1 0,1 1 0,-1-1 0,1 1 0,0-1-1,-1 0 1,1 0 0,0 1 0,0-1 0,0 0 0,0 0 0,0 0 0,1 0-1,-2-4 1,2 5-101,1 0-1,-1 0 0,1 0 1,-1 0-1,1 0 0,-1 0 1,1 1-1,0-1 0,-1 0 1,1 0-1,0 1 0,0-1 1,-1 0-1,1 1 0,0-1 1,0 1-1,0-1 0,0 1 1,0-1-1,0 1 0,0 0 1,0-1-1,0 1 0,0 0 1,0 0-1,0 0 0,1 0 1,36-5-19,-32 5 35,143-4 220,169 19-1,-25-1 213,828-50 461,-361 2 450,1252 21-296,-1231 40-973,126 0 17,-795-27 196,0-4-1,169-29 1,-260 30-329,-16 3-107,0 0-1,-1-1 1,1 1-1,-1-1 1,1 0-1,-1 0 1,1-1-1,-1 1 0,8-5 1,-14-1-2590,-19-3-2012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04.575"/>
    </inkml:context>
    <inkml:brush xml:id="br0">
      <inkml:brushProperty name="width" value="0.025" units="cm"/>
      <inkml:brushProperty name="height" value="0.025" units="cm"/>
    </inkml:brush>
  </inkml:definitions>
  <inkml:trace contextRef="#ctx0" brushRef="#br0">10104 1400 4933,'2'-13'491,"10"-61"642,-9 55 472,-2 0-1,-1-34 1,0 52-1586,-1 0 1,1 1-1,0-1 1,0 0-1,0 1 1,-1-1-1,1 0 1,0 1-1,-1-1 1,1 0-1,-1 1 1,1-1-1,0 1 1,-1-1-1,1 1 1,-1-1-1,0 1 1,1-1-1,-1 1 1,1 0-1,-1-1 1,0 1-1,1 0 1,-1-1-1,0 1 1,1 0-1,-1 0 1,0 0-1,1-1 1,-1 1-1,0 0 0,0 0 1,1 0-1,-1 0 1,0 0-1,0 0 1,1 1-1,-1-1 1,0 0-1,1 0 1,-1 0-1,-1 1 1,-1 0 38,0 0 0,1 0 0,-1 0 1,0 0-1,0 1 0,1-1 0,-1 1 0,1 0 1,-3 2-1,-107 137 574,-8 9 252,46-76-698,-3-2 0,-3-5 0,-3-2 0,-133 78-1,107-83-54,-3-4 0,-1-6-1,-176 54 1,-508 82 1449,-15-62-758,-904 20-611,-6-122-134,1507-27-63,-272-40 0,337 20 9,2-6 0,-235-83 0,149 24 3,5-10 1,4-11 0,5-9-1,-309-224 1,434 273 15,4-3 0,3-5-1,4-4 1,3-3 0,-134-187 0,192 237 129,3-2 0,1 0 0,2-1 0,1-1 0,3 0 1,1-1-1,-13-84 0,16 47 135,4 0 1,3 0-1,11-111 0,4 101-169,-7 57-1190,3-60 0,-15 89-6758,-3 2-1307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6.639"/>
    </inkml:context>
    <inkml:brush xml:id="br0">
      <inkml:brushProperty name="width" value="0.025" units="cm"/>
      <inkml:brushProperty name="height" value="0.025" units="cm"/>
    </inkml:brush>
  </inkml:definitions>
  <inkml:trace contextRef="#ctx0" brushRef="#br0">50 260 11979,'0'0'12610,"-8"10"-11676,3-3-699,1 1 0,-1-1-1,1 0 1,0 1 0,1 0 0,-1 0 0,2 0 0,-1 0 0,1 1 0,1-1 0,-2 17-1,2-24-124,1 0 0,0 0-1,0 0 1,-1 0-1,1 0 1,0 0 0,0 0-1,0-1 1,0 1-1,0 0 1,0 0-1,1 0 1,-1 0 0,0 0-1,0 0 1,1 0-1,-1-1 1,0 1 0,1 0-1,-1 0 1,1 0-1,-1-1 1,1 2-1,9-19 756,6-41-559,-16 56-311,0 1 0,0 0 0,0-1 0,0 1-1,1-1 1,-1 1 0,0-1 0,1 1 0,-1 0 0,1-1-1,-1 1 1,1 0 0,-1-1 0,1 1 0,0 0-1,1-2 1,14 6-1438,13 5-1131,-18-7 1503,-1-1 0,1 0 0,0-1 0,0 0 0,0-1 1,0 0-1,0 0 0,-1-1 0,1-1 0,-1 0 0,0 0 0,0-1 0,-1 0 0,1-1 0,-1 0 0,0-1 0,14-13 0,-22 20 1278,-1 0-1,1-1 0,-1 1 0,1 0 1,-1-1-1,0 1 0,1 0 1,-1-1-1,1 1 0,-1-1 0,0 1 1,1 0-1,-1-1 0,0 1 1,0-1-1,1 1 0,-1-1 0,0 1 1,0-1-1,0 0 0,0 1 1,0-1-1,0 1 0,0-1 0,1 1 1,-2-1-1,1 1 0,0-1 1,0 1-1,0-1 0,0 1 0,0-1 1,0 0-1,0 1 0,-1-1 1,1 1-1,0-1 0,0 1 0,-1 0 1,1-1-1,0 1 0,-1-1 0,1 1 1,-1-1-1,1 1 0,0 0 1,-1-1-1,1 1 0,-1 0 0,1 0 1,-1-1-1,1 1 0,-1 0 1,-15-2 3882,0 6-3543,11 0-456,0 0-1,1 0 0,-1 0 1,1 1-1,0 0 0,0-1 1,1 1-1,-1 1 0,1-1 1,0 0-1,1 1 0,-1 0 1,1 0-1,0-1 0,0 1 1,1 0-1,0 0 0,-1 12 1,2-17-90,0 0 0,0-1 0,0 1 0,0-1 0,0 1 0,0-1 0,0 1 0,0 0 0,0-1 0,1 1 0,-1-1 0,0 1 0,0-1 0,0 1 0,1-1 0,-1 1 0,0-1 0,1 1 0,-1-1 0,1 1 0,-1-1 0,0 0 0,1 1 0,-1-1 0,1 0 0,-1 1 0,1-1 0,-1 0 0,1 0 0,-1 1 0,1-1 0,-1 0 0,2 0 0,23-4 36,20-20 88,-34 15-388,-1 1 0,1-1 0,-2-1 0,1 0 0,-1 0 0,-1-1 0,0 0 0,0 0 0,-1-1 0,-1 0-1,0-1 1,7-20 0,-13 32 222,0 16-610,-1 8 738,2 28 1099,-1-50-1169,0-1 1,0 1-1,0-1 0,0 1 0,0-1 1,0 0-1,1 1 0,-1-1 1,0 1-1,0-1 0,1 1 0,-1-1 1,0 0-1,0 1 0,1-1 1,-1 0-1,0 1 0,1-1 0,-1 0 1,0 0-1,1 1 0,-1-1 1,1 0-1,-1 0 0,0 1 0,1-1 1,-1 0-1,1 0 0,-1 0 1,1 0-1,-1 0 0,1 0 1,-1 0-1,1 0 0,-1 0 0,20-8 478,11-21 374,-20 14-664,-2-1-1,1 0 0,-2-1 1,0 0-1,-1 0 1,0 0-1,-2-1 0,0 0 1,-1 0-1,3-33 0,-22 162-85,6-47 98,-3 84 0,12-136-115,2 44-77,-2-55-18,0 0-1,0 0 1,0 0-1,1 0 0,-1 0 1,0 0-1,0-1 1,1 1-1,-1 0 0,0 0 1,1 0-1,-1 0 0,1-1 1,-1 1-1,1 0 1,-1 0-1,1-1 0,-1 1 1,1 0-1,0-1 1,0 1-1,-1-1 0,1 1 1,0-1-1,0 1 1,-1-1-1,1 0 0,0 1 1,0-1-1,0 0 1,0 1-1,0-1 0,0 0 1,-1 0-1,1 0 1,0 0-1,0 0 0,0 0 1,0 0-1,0 0 1,0-1-1,0 1 0,0 0 1,-1 0-1,1-1 1,0 1-1,0 0 0,0-1 1,1 0-1,0-1 30,1-1 0,0 1 0,-1 0 0,0-1 0,0 0-1,0 1 1,0-1 0,0 0 0,0 0 0,-1 0 0,1 0 0,-1-1 0,0 1-1,2-6 1,10-53 82,-12 56-90,5-40 128,0-78 0,-6 123 75,34 19-28,-28-17-213,0 0-1,0 0 1,0-1-1,0 0 0,0 0 1,0-1-1,0 0 0,0 0 1,0 0-1,-1-1 0,1 1 1,0-1-1,-1-1 0,1 1 1,-1-1-1,1 0 0,-1 0 1,0-1-1,-1 1 0,1-1 1,5-5-1,-55 41 71,40-26-41,1-1 0,0 1 1,0-1-1,0 1 0,1 0 0,0 1 0,0-1 1,0 0-1,1 1 0,0 0 0,0-1 1,1 1-1,0 0 0,0 0 0,1 0 0,0 7 1,0-12-24,1-1-1,-1 0 1,1 1 0,-1-1 0,1 0 0,0 1 0,0-1 0,0 0 0,-1 0 0,1 0 0,0 0 0,0 0 0,1 0 0,-1 0 0,0 0 0,0 0 0,0 0 0,1-1 0,-1 1 0,0-1 0,1 1-1,-1-1 1,1 1 0,-1-1 0,0 1 0,1-1 0,-1 0 0,1 0 0,-1 0 0,3 0 0,50-4-1056,-42 0-259,-1 0 0,1-1-1,-1 0 1,0-1 0,15-10-1,16-13-8229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05.012"/>
    </inkml:context>
    <inkml:brush xml:id="br0">
      <inkml:brushProperty name="width" value="0.025" units="cm"/>
      <inkml:brushProperty name="height" value="0.025" units="cm"/>
    </inkml:brush>
  </inkml:definitions>
  <inkml:trace contextRef="#ctx0" brushRef="#br0">37 1221 10570,'0'0'2680,"-5"-10"-555,-2-9-1553,1-2 1,1 1 0,0-1-1,2 0 1,0 0 0,1-39 0,4 7-398,2 0-1,2 1 1,3 0 0,2 0 0,2 1 0,3 1 0,26-61-1,23-37-134,104-178 0,-165 320-43,2-5-31,1 0 0,0 0 0,12-13 0,-18 23 28,0 0 0,0 0 0,0-1 0,0 1-1,0 0 1,0 0 0,0 0 0,0 0 0,1 0 0,-1 0-1,0 1 1,1-1 0,-1 0 0,1 1 0,-1-1 0,0 1-1,1-1 1,-1 1 0,1 0 0,-1-1 0,1 1-1,0 0 1,-1 0 0,1 0 0,-1 0 0,1 0 0,-1 1-1,1-1 1,-1 0 0,1 1 0,-1-1 0,1 1 0,-1 0-1,0-1 1,1 1 0,-1 0 0,2 1 0,4 8-22,0-1 1,0 1 0,-1 1-1,0-1 1,-1 1-1,-1 0 1,1 1 0,3 16-1,7 16 51,2-2 1,1-1 0,2-1 1,2-1-1,28 38 1,-39-62-93,1 0 0,0-1 0,1-1-1,1 0 1,0-1 0,0 0 0,1-1 0,1-1 0,0 0 0,0-1-1,1-1 1,28 9 0,-27-11-917,1-2-1,0 0 1,1-2-1,24 1 1,86-9-11571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16.781"/>
    </inkml:context>
    <inkml:brush xml:id="br0">
      <inkml:brushProperty name="width" value="0.025" units="cm"/>
      <inkml:brushProperty name="height" value="0.025" units="cm"/>
    </inkml:brush>
  </inkml:definitions>
  <inkml:trace contextRef="#ctx0" brushRef="#br0">3474 14224 13293,'-58'30'431,"-18"8"-137,3 3 0,1 4 0,-93 74-1,29 13-243,88-83 83,-2-1 0,-64 46 0,111-92-241,0 0 0,-1 0 1,1 0-1,-1 0 0,1 0 1,-1 0-1,0-1 0,0 0 0,0 0 1,0 0-1,0 0 0,0-1 0,0 0 1,0 1-1,0-2 0,0 1 1,0 0-1,-7-2 0,4 0 60,1-1-1,0 1 1,0-1-1,1-1 0,-1 1 1,1-1-1,-1 0 1,1 0-1,0 0 1,-7-9-1,-5-9 146,0 0-1,1-2 1,2 0-1,-15-31 1,28 54-97,-72-164-28,-64-207 1,-37-92 653,-415-633 732,386 742-912,18 37-174,-249-490 513,318 522-711,13-5-1,13-4 1,-66-386-1,83 253-73,19-2 0,2-490 0,88-124 0,94-36 151,34 5-1222,81-613-278,-188 1098 736,34-254 644,-71 718 53,6 1 0,6 1-1,48-120 1,-58 187-64,3 1 1,2 2-1,2 0 0,3 2 1,2 2-1,2 1 0,2 1 1,66-62-1,-69 81-12,3 0 0,0 3 0,1 1 0,2 2 0,0 1 0,2 3 0,0 1 0,1 2 0,0 2 0,2 2 0,-1 2 0,1 2 0,1 2 0,-1 3 0,1 1 0,-1 2 0,78 10 0,-80-1 37,1 2-1,-2 1 1,1 3-1,-2 1 1,46 25-1,192 125 143,-237-137-94,-1 2 0,-2 1 0,39 41 0,-59-52 69,-1 2 0,-1-1 0,-1 2 0,-1 1 0,-1 0 0,22 53 0,-7 12-1,10 27-421,-34-106-403,-1 0 1,2 0-1,-1 0 1,10 10-1,-6-9-2759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17.266"/>
    </inkml:context>
    <inkml:brush xml:id="br0">
      <inkml:brushProperty name="width" value="0.025" units="cm"/>
      <inkml:brushProperty name="height" value="0.025" units="cm"/>
    </inkml:brush>
  </inkml:definitions>
  <inkml:trace contextRef="#ctx0" brushRef="#br0">99 530 12396,'-17'4'454,"9"-3"-154,-1 2 1,0-1-1,1 1 0,-1 0 0,-14 8 0,22-10-285,0 0-1,0 0 0,0 0 1,0 0-1,0 0 1,0 0-1,0 0 1,0 0-1,0 1 1,0-1-1,0 0 1,1 0-1,-1 1 1,0-1-1,1 1 1,-1-1-1,1 0 0,0 1 1,0-1-1,-1 1 1,1-1-1,0 1 1,0-1-1,0 1 1,0-1-1,1 1 1,-1-1-1,0 1 1,1-1-1,-1 1 1,1-1-1,-1 0 0,1 1 1,0-1-1,-1 0 1,1 1-1,0-1 1,0 0-1,0 0 1,0 0-1,0 0 1,2 2-1,16 18-21,2-1-1,0-1 1,2 0-1,0-2 1,1-1-1,43 23 1,-27-16 57,50 39 0,-61-35 38,29 23 77,-55-48-164,0 0 0,0 0 1,0 0-1,1 0 1,-1-1-1,0 1 1,0-1-1,1 0 1,-1 0-1,1 0 1,-1 0-1,1-1 1,0 0-1,-1 1 1,1-1-1,4-1 1,-6 1 1,0-1 1,0 0 0,-1 0-1,1 0 1,0 0-1,-1 0 1,1 0-1,-1 0 1,1-1 0,-1 1-1,0 0 1,1-1-1,-1 1 1,0-1 0,0 1-1,0-1 1,0 0-1,1-1 1,13-38 442,-12 31-282,10-33 85,-3 0 0,-2-1 0,-1 0 0,0-69 0,-16-182-838,5 237-2405,-16-69-1,-3 26-4362</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34.825"/>
    </inkml:context>
    <inkml:brush xml:id="br0">
      <inkml:brushProperty name="width" value="0.025" units="cm"/>
      <inkml:brushProperty name="height" value="0.025" units="cm"/>
    </inkml:brush>
  </inkml:definitions>
  <inkml:trace contextRef="#ctx0" brushRef="#br0">962 1 11179,'0'0'5140,"1"10"-6159,10 513 1324,-14-317-146,-31 607 551,-40-1-637,41-479-60,-33 325 934,-103 1298 449,138-55-84,31-997-964,-53 1698-150,-1-1524 236,-65-4 232,115-1045-588,-101 566 592,63-409-470,-75 211-1,96-345-170,7-16 342,-12 43 1,24-69-359,0 0 1,0 0 0,1 0-1,0 0 1,1 0-1,0 0 1,0 0 0,1 1-1,3 13 1,-3-22-37,0 0 1,0 1-1,0-1 1,1 0-1,-1 0 0,0-1 1,1 1-1,0 0 0,-1 0 1,1-1-1,0 1 1,0-1-1,0 1 0,0-1 1,0 0-1,0 0 1,0 0-1,0 0 0,1 0 1,-1-1-1,0 1 1,0 0-1,1-1 0,3 1 1,69 1-31,-45-2 137,-26 0-105,0 0 1,0 1-1,1-1 0,-1 1 0,0 0 1,0 0-1,0 0 0,0 1 1,-1 0-1,1-1 0,0 1 0,0 0 1,-1 1-1,0-1 0,1 1 0,-1-1 1,0 1-1,0 0 0,4 5 0,-5-4-450,1 1-1,-1-1 0,0 1 0,0-1 0,-1 1 0,1 0 0,-1 0 0,0 0 1,0 0-1,0 7 0,-1 32-7568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36.069"/>
    </inkml:context>
    <inkml:brush xml:id="br0">
      <inkml:brushProperty name="width" value="0.025" units="cm"/>
      <inkml:brushProperty name="height" value="0.025" units="cm"/>
    </inkml:brush>
  </inkml:definitions>
  <inkml:trace contextRef="#ctx0" brushRef="#br0">135 189 10090,'1'-9'2466,"1"2"-2130,-1 0 1,1 0 0,0 1-1,1-1 1,0 0-1,0 1 1,0-1 0,1 1-1,0 0 1,0 0-1,0 1 1,1-1 0,0 1-1,0 0 1,0 0-1,1 1 1,-1-1 0,11-5-1,-3 2-54,1 0-1,-1 0 1,1 2 0,1 0-1,-1 0 1,1 1-1,0 1 1,1 0 0,-1 2-1,0-1 1,23 1-1,-37 2-277,0 0 0,1 0-1,-1 0 1,0 0-1,0 0 1,0 1-1,1-1 1,-1 0-1,0 1 1,0-1-1,0 1 1,0-1 0,0 1-1,0-1 1,0 1-1,0 0 1,0 0-1,0-1 1,0 1-1,0 0 1,0 0-1,0 0 1,-1 0 0,1 0-1,0 0 1,0 2-1,0-1 7,-1 1 0,1 0-1,-1 0 1,1-1 0,-1 1-1,0 0 1,0 0 0,-1 0 0,1 0-1,0-1 1,-2 5 0,-1 4 84,-1 0 0,0 0 0,-1 0 1,-11 20-1,-27 30 667,-102 111 0,95-118 187,2 2 0,-48 75 1,72-81-263,23-49-678,1 0 0,-1 0 0,1 0 0,-1 0 0,1 0 0,0 0 0,-1 0 0,1 0 0,0 0-1,0 0 1,0 0 0,0 0 0,0 0 0,0 1 0,0-1 0,0 0 0,0 0 0,0 0 0,0 0 0,1 0 0,-1 0 0,0 0 0,1 0 0,-1 0-1,1 0 1,-1 0 0,1 0 0,0 0 0,-1 0 0,1 0 0,0-1 0,0 1 0,-1 0 0,1-1 0,0 1 0,0 0 0,0-1 0,0 1 0,0-1-1,0 1 1,0-1 0,0 1 0,2-1 0,10 1 58,0 0-1,1-2 1,-1 1-1,0-2 1,0 0 0,0 0-1,25-9 1,89-41 242,-85 32-287,-7 5-66,91-42-1254,-46 17-3101,-62 28 402,-15 4-1629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36.413"/>
    </inkml:context>
    <inkml:brush xml:id="br0">
      <inkml:brushProperty name="width" value="0.025" units="cm"/>
      <inkml:brushProperty name="height" value="0.025" units="cm"/>
    </inkml:brush>
  </inkml:definitions>
  <inkml:trace contextRef="#ctx0" brushRef="#br0">65 181 15407,'0'0'1153,"-54"2"672,44-2 1507,13-4-2660,22-9-480,18-6 193,17-4-257,11-1-64,9-2-1762,-3 1-1953,-1-3-2307,-13 8-4964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36.770"/>
    </inkml:context>
    <inkml:brush xml:id="br0">
      <inkml:brushProperty name="width" value="0.025" units="cm"/>
      <inkml:brushProperty name="height" value="0.025" units="cm"/>
    </inkml:brush>
  </inkml:definitions>
  <inkml:trace contextRef="#ctx0" brushRef="#br0">130 0 13357,'-9'9'3416,"-2"2"-2751,-49 52 2683,53-55-2742,1-1 0,0 1 1,1 0-1,0 1 0,0-1 0,1 1 0,-5 13 0,9-22-592,-1 1 1,1-1-1,0 1 0,0 0 1,-1-1-1,1 1 0,0 0 1,0-1-1,0 1 1,0 0-1,0-1 0,0 1 1,0 0-1,0-1 0,0 1 1,0 0-1,0-1 0,1 1 1,-1 0-1,0-1 0,0 1 1,1-1-1,-1 1 1,0 0-1,1-1 0,-1 1 1,0-1-1,1 1 0,-1-1 1,1 1-1,-1-1 0,1 0 1,-1 1-1,1-1 0,-1 1 1,1-1-1,0 0 1,-1 1-1,2-1 0,1 0-13,0 1-1,0-1 1,0 0 0,0 0-1,1-1 1,-1 1-1,0-1 1,0 1-1,4-2 1,63-28-47,-7-7-267,-46 25-116,-1 2 0,2 0 1,-1 1-1,1 0 0,1 2 1,-1 0-1,21-4 1,-38 11 425,0 0 0,1 0 0,-1 0 0,0 0 0,0 0 0,1 1 0,-1-1 0,0 0 0,0 1 0,0-1 0,0 1 0,1-1 0,-1 1 0,0 0 0,0-1 0,0 1 0,0 0 0,0 0 0,0 0 0,0-1 0,-1 1 0,1 0 0,0 0 0,0 0 0,-1 1 0,1-1 0,-1 0 0,1 0 0,-1 0 0,1 0 0,-1 1 0,0-1 0,1 0 0,-1 0 0,0 0 0,0 1 0,0-1 0,0 2 0,0 60 380,-1-47-168,-3 24 264,-1-1 0,-2 1-1,-16 51 1,-46 115 1562,67-201-1957,2-4-47,-7 18 473,0 0 0,-1 0 0,-1-1 1,-13 20-1,22-37-493,-1 0-1,1 0 1,0-1-1,-1 1 1,1 0 0,-1 0-1,1-1 1,-1 1 0,1 0-1,-1-1 1,0 1 0,1-1-1,-1 1 1,0-1 0,1 1-1,-1-1 1,0 1-1,0-1 1,1 0 0,-1 1-1,0-1 1,0 0 0,0 0-1,1 1 1,-1-1 0,0 0-1,0 0 1,0 0 0,0 0-1,0 0 1,1 0 0,-1-1-1,0 1 1,0 0-1,0 0 1,0 0 0,1-1-1,-1 1 1,0 0 0,0-1-1,1 1 1,-1-1 0,0 1-1,1-1 1,-1 1 0,0-1-1,1 0 1,-1 1 0,1-1-1,-1 0 1,1 1-1,-1-1 1,1 0 0,-1 0-1,1 1 1,0-1 0,0 0-1,-1 0 1,1-1 0,-19-56-179,18 55 140,-9-39-688,2 0-1,2 0 1,1-1 0,3 0 0,5-84 0,-1 118 330,0-1 1,1 1 0,0 0 0,0 0 0,1 0 0,0 0-1,0 1 1,7-9 0,49-60-5640,-52 67 5069,32-37-4521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37.101"/>
    </inkml:context>
    <inkml:brush xml:id="br0">
      <inkml:brushProperty name="width" value="0.025" units="cm"/>
      <inkml:brushProperty name="height" value="0.025" units="cm"/>
    </inkml:brush>
  </inkml:definitions>
  <inkml:trace contextRef="#ctx0" brushRef="#br0">118 1 15695,'0'0'8221,"-5"12"-7127,-15 31-560,1 2-1,3 0 0,1 1 0,3 1 1,2 0-1,2 0 0,1 1 0,1 58 1,6-103-536,0 0-1,0 1 1,0-1 0,1 0 0,-1 0 0,1 0 0,0 0 0,0 1 0,0-1 0,0 0 0,1 0 0,-1-1 0,1 1 0,0 0 0,-1 0 0,5 4 0,-4-6 4,0 0 0,0 0 0,0 1-1,0-1 1,0 0 0,0-1 0,0 1 0,1 0-1,-1-1 1,0 1 0,0-1 0,1 0 0,-1 1 0,0-1-1,0 0 1,1-1 0,-1 1 0,3-1 0,5-1 36,-1-1-1,0 0 1,0-1 0,0 0 0,0 0 0,-1-1 0,0 0 0,0-1 0,12-10 0,16-17-284,-2-2 0,-2-1 1,-1-1-1,-2-2 1,46-80-1,-74 117-49,6-15-1884,-6 17 2040,-1 0 0,0 0 1,0-1-1,0 1 0,0 0 0,0 0 0,0 0 0,0-1 1,0 1-1,0 0 0,0 0 0,0-1 0,0 1 0,0 0 1,0 0-1,0 0 0,0-1 0,0 1 0,0 0 0,0 0 1,0 0-1,0-1 0,-1 1 0,1 0 0,0 0 0,0 0 0,0-1 1,0 1-1,0 0 0,0 0 0,-1 0 0,1 0 0,0 0 1,0-1-1,0 1 0,-1 0 0,1 0 0,0 0 0,0 0 1,0 0-1,-1 0 0,1 0 0,0 0 0,0 0 0,0 0 0,-1 0 1,1 0-1,0 0 0,0 0 0,-1 0 0,1 0 0,0 0 1,0 0-1,0 0 0,-1 0 0,1 0 0,0 0 0,0 0 1,0 0-1,-1 0 0,1 0 0,0 1 0,0-1 0,0 0 0,-1 0 1,1 0-1,0 0 0,0 1 0,-19 8-11365</inkml:trace>
  <inkml:trace contextRef="#ctx0" brushRef="#br0" timeOffset="1">231 474 14542,'0'0'3139,"-24"64"-641,21-41-736,3-7-321,0-5 0,11-4-287,9-6-322,7-1-607,5 0-65,4-2-897,2-10-2018,-5-6-1921,-6-6-2627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37.617"/>
    </inkml:context>
    <inkml:brush xml:id="br0">
      <inkml:brushProperty name="width" value="0.025" units="cm"/>
      <inkml:brushProperty name="height" value="0.025" units="cm"/>
    </inkml:brush>
  </inkml:definitions>
  <inkml:trace contextRef="#ctx0" brushRef="#br0">29 1 18001,'0'0'2392,"-2"13"-1624,-6 45 630,0-3-736,1 0 1,4 0-1,3 73 0,1-123-656,-1 0 0,1 0 0,1-1 0,-1 1 0,1 0 0,0-1 1,0 1-1,0-1 0,0 0 0,1 1 0,0-1 0,0 0 0,0-1 0,0 1 0,1 0 0,-1-1 1,1 0-1,0 0 0,0 0 0,0 0 0,0-1 0,1 0 0,-1 1 0,1-2 0,-1 1 0,1 0 1,0-1-1,0 0 0,-1 0 0,1 0 0,0-1 0,0 0 0,0 0 0,0 0 0,0 0 0,0-1 1,0 0-1,-1 0 0,1 0 0,0 0 0,0-1 0,-1 0 0,1 0 0,-1 0 0,0-1 1,0 1-1,0-1 0,6-5 0,0 0 0,0-1 0,-1 0 0,0 0 0,-1-1-1,7-11 1,-11 15 35,0 1-1,-1-1 0,1 0 0,-2 0 0,1 0 1,-1-1-1,0 1 0,0-1 0,0 1 0,-1-1 0,0-7 1,-1 14-10,-1 0 0,0 0 0,1 0 0,-1 0-1,0 0 1,1 0 0,-1 1 0,1-1 0,-1 0 0,0 0 0,1 0 0,-1 1 0,1-1 0,-1 0 0,1 1 0,-1-1 0,1 1 0,-1-1 0,1 1 0,-1-1 0,1 1 0,-1-1 0,1 1 0,0-1 0,-1 1 0,1-1 0,0 1 0,-1 1 0,-17 20-113,15-18 149,0 1-1,0-1 0,0 1 1,1 0-1,0 0 0,0 0 1,0 1-1,0-1 1,1 0-1,0 1 0,0-1 1,1 1-1,-1 7 0,2-12-59,0-1 0,0 1 0,0 0 0,0 0 0,0-1 1,0 1-1,0-1 0,0 1 0,0-1 0,0 1 0,0-1 0,0 0 0,0 1 0,0-1 0,1 0 0,-1 0 0,0 0 0,0 0 0,0 0 0,1 0 0,-1 0 0,2-1 0,28-4 200,-19 1-152,0-2 0,1 1 1,-2-2-1,1 1 0,-1-2 0,0 1 1,-1-1-1,14-14 0,-1-1-108,-1-1-1,24-34 0,-61 88 102,-20 58 0,31-77 177,0 0 0,1 1 0,-3 19 0,6-29-205,-1-1-1,1 1 1,0-1-1,0 1 1,-1-1-1,1 1 0,0 0 1,1-1-1,-1 1 1,0-1-1,0 1 1,1-1-1,-1 1 0,1-1 1,-1 1-1,1-1 1,0 1-1,-1-1 1,1 0-1,0 1 1,0-1-1,0 0 0,0 1 1,0-1-1,0 0 1,0 0-1,1 0 1,-1 0-1,0 0 0,1-1 1,-1 1-1,0 0 1,1-1-1,-1 1 1,1 0-1,-1-1 0,3 1 1,4-1 20,-1 1 0,0-1 0,0-1 0,1 0 0,-1 0-1,0 0 1,0-1 0,0 1 0,0-2 0,0 1 0,-1-1 0,1 0 0,-1-1 0,9-5 0,5-6-152,-1-1 0,33-33 1,-22 18-516,-30 31 508,0 0-1,0 0 1,1-1-1,-1 1 1,0 0 0,0-1-1,1 1 1,-1 0 0,0 0-1,0 0 1,1-1 0,-1 1-1,0 0 1,0 0-1,1 0 1,-1 0 0,0-1-1,1 1 1,-1 0 0,0 0-1,1 0 1,-1 0 0,0 0-1,1 0 1,-1 0 0,0 0-1,1 0 1,-1 0-1,0 0 1,1 0 0,-1 0-1,0 0 1,1 0 0,0 1-1,2 13-2150,-8 37-640,2-23-1393,5-8-416,5-6-1815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37.972"/>
    </inkml:context>
    <inkml:brush xml:id="br0">
      <inkml:brushProperty name="width" value="0.025" units="cm"/>
      <inkml:brushProperty name="height" value="0.025" units="cm"/>
    </inkml:brush>
  </inkml:definitions>
  <inkml:trace contextRef="#ctx0" brushRef="#br0">183 17 12556,'0'0'12801,"-11"-5"-10751,7 3-1933,0 0 0,-1 0 0,1 1 0,-1 0 0,1 0 0,-1 0 0,1 0 0,-1 1 0,-7-1 0,9 2-61,1-1 0,-1 1 0,1 0 0,-1 0 0,1 0 0,-1 0 0,1 0 0,-1 0 0,1 1 0,0-1 0,0 1 0,0-1 0,0 1 0,0 0 0,0 0 0,0 0 0,0 0 1,1 1-1,-1-1 0,1 0 0,0 1 0,-1-1 0,0 5 0,1-6-53,1 0 1,-1 1-1,1-1 0,-1 0 1,1 0-1,0 0 1,-1 0-1,1 0 1,0 0-1,0 0 1,0 1-1,0-1 0,0 0 1,0 0-1,0 0 1,0 0-1,0 0 1,1 1-1,-1-1 1,0 0-1,1 0 0,-1 0 1,1 0-1,-1 0 1,1 0-1,1 1 1,-1-1-40,1 1-1,0-1 1,0 1 0,0-1 0,0 0 0,1 0 0,-1 0 0,0 0 0,0 0 0,1-1 0,-1 1-1,4 0 1,11 1-626,1-1 1,-1-1-1,19-1 0,-16 0-783,-15 1 1207,0 0 0,0 0-1,0 1 1,0-1-1,0 1 1,0 0-1,9 4 1,-13-4 239,0-1-1,0 1 1,0 0 0,0-1 0,0 1-1,0 0 1,0 0 0,0 0 0,0 0 0,-1 0-1,1 0 1,0 0 0,-1 0 0,1 0-1,0 0 1,-1 1 0,1-1 0,-1 0-1,0 0 1,1 1 0,-1-1 0,0 0 0,0 0-1,0 1 1,0-1 0,0 0 0,0 0-1,0 1 1,0-1 0,-1 0 0,1 0-1,0 1 1,-1-1 0,1 0 0,-1 0 0,-1 2-1,-1 3 266,0 0-1,-1 0 0,0 0 1,0-1-1,0 0 1,-1 0-1,0 0 0,0 0 1,-6 4-1,-57 38 799,54-38-933,10-6-189,-58 32 316,16-22-3885,17-12-4610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7.670"/>
    </inkml:context>
    <inkml:brush xml:id="br0">
      <inkml:brushProperty name="width" value="0.025" units="cm"/>
      <inkml:brushProperty name="height" value="0.025" units="cm"/>
    </inkml:brush>
  </inkml:definitions>
  <inkml:trace contextRef="#ctx0" brushRef="#br0">52 282 3940,'7'-10'2221,"0"-1"0,0 0 0,-1 0 0,8-21 0,-12 27-1536,-1 0 1,1 0-1,-1-1 0,0 1 0,0 0 0,0-1 0,-1 1 0,0 0 0,0-1 0,0 1 0,0-1 0,-1 1 1,-3-9-1,4 13-601,0 0 1,-1 0-1,1 1 1,-1-1-1,1 0 1,-1 0 0,1 1-1,-1-1 1,1 1-1,-1-1 1,0 1-1,1-1 1,-1 1 0,0-1-1,1 1 1,-1-1-1,0 1 1,0 0-1,1-1 1,-1 1 0,0 0-1,0 0 1,0 0-1,0 0 1,1-1-1,-1 1 1,0 0 0,0 0-1,0 1 1,0-1-1,1 0 1,-1 0-1,0 0 1,0 1 0,0-1-1,1 0 1,-2 1-1,-1 0-46,0 0-1,1 1 0,-1-1 1,1 1-1,0-1 1,-1 1-1,1 0 0,0 0 1,0 0-1,-2 2 0,-2 5-31,1 0 0,0 1 0,0 0-1,1 0 1,0 0 0,1 0-1,0 1 1,1-1 0,0 1 0,1 0-1,0-1 1,0 1 0,2 12-1,-1-22-10,0 1-1,0-1 0,0 0 0,1 0 0,-1 0 0,0 0 0,1 0 0,-1 0 0,1 0 0,-1 0 1,1 0-1,-1 0 0,1-1 0,-1 1 0,1 0 0,0 0 0,0 0 0,-1-1 0,1 1 0,0 0 0,0-1 1,0 1-1,0 0 0,0-1 0,0 0 0,0 1 0,0-1 0,0 1 0,0-1 0,0 0 0,0 0 0,0 0 1,0 1-1,0-1 0,0 0 0,0 0 0,1-1 0,-1 1 0,0 0 0,0 0 0,0 0 0,1-1 1,3-1 5,0 1 1,0-1 0,-1 0 0,1 0 0,-1-1 0,1 1 0,-1-1 0,5-4 0,9-10 35,0 0 0,-2-2-1,0 0 1,24-39 0,-31 44 9,-1 0 0,0-1-1,-2 0 1,1-1 0,-2 0 0,0 0-1,-1 0 1,2-20 0,-21 119 341,6-47-329,2-1 0,1 1 0,0 45 0,6-79-50,0 0 1,0 0 0,0 0-1,0 0 1,0 0-1,0 0 1,1 0 0,-1 0-1,1-1 1,-1 1 0,1 0-1,0 0 1,-1-1-1,1 1 1,0 0 0,0-1-1,1 1 1,-1-1-1,0 1 1,0-1 0,3 3-1,-2-4 18,0 1 1,-1-1-1,1 1 0,0-1 0,0 0 0,-1 1 1,1-1-1,0 0 0,0 0 0,-1 0 0,1-1 1,0 1-1,0 0 0,0-1 0,-1 1 0,1-1 0,0 1 1,2-2-1,4-2 81,0-1 0,0 0 0,-1 0 0,1-1 0,-1 1 0,-1-2 0,12-12 0,-8 6-76,-2-1-1,1 0 1,-2 0-1,0-1 0,-1 0 1,0 0-1,-1-1 0,-1 0 1,0 0-1,-2 0 0,1 0 1,-2 0-1,0-17 1,-5 27-307,-3 17 138,-7 19 85,14-29 54,-10 24 12,2 1-1,0-1 1,2 1-1,0 1 1,-2 41-1,8-67-51,0 0-1,0 0 1,0 0-1,0 0 1,0 0-1,0 0 1,0 0-1,0-1 1,0 1-1,0 0 1,1 0-1,-1 0 1,0 0-1,1 0 1,-1 0-1,1-1 1,-1 1-1,1 0 1,-1 0-1,1-1 1,0 1-1,-1 0 1,1-1-1,0 1 1,-1 0-1,1-1 1,0 1-1,0-1 1,0 1 0,0-1-1,1 1 1,1-1-142,-1 0 1,1 0-1,0 0 1,-1 0-1,1 0 1,0-1 0,-1 1-1,1-1 1,-1 0-1,1 0 1,3-1-1,5-4-1739,0 0 0,0 0 0,-1-1-1,11-9 1,15-16-11249</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38.866"/>
    </inkml:context>
    <inkml:brush xml:id="br0">
      <inkml:brushProperty name="width" value="0.025" units="cm"/>
      <inkml:brushProperty name="height" value="0.025" units="cm"/>
    </inkml:brush>
  </inkml:definitions>
  <inkml:trace contextRef="#ctx0" brushRef="#br0">210 276 13901,'0'0'3203,"-10"-1"-1286,5 1-1774,-1 0 1,0 1 0,1-1-1,-1 1 1,1 0-1,-1 1 1,1-1 0,-1 1-1,1 0 1,0 1 0,0-1-1,0 1 1,0 0-1,1 0 1,-1 0 0,1 1-1,-1 0 1,1 0 0,0 0-1,-4 7 1,-2-1 177,1 1 1,0 0-1,1 1 1,0 0 0,1 0-1,0 1 1,1 0-1,0 0 1,2 0-1,-1 1 1,1 0-1,-3 24 1,7-37-308,0-1 0,0 1 0,0 0 0,0 0 0,0 0-1,0 0 1,0 0 0,0-1 0,1 1 0,-1 0 0,0 0 0,1 0 0,-1 0 0,0-1 0,1 1 0,-1 0 0,1-1 0,-1 1 0,1 0 0,-1-1 0,1 1 0,0 0-1,-1-1 1,1 1 0,0-1 0,-1 1 0,1-1 0,0 0 0,1 1 0,1 0 5,-1-1-1,1 1 1,0-1-1,-1 0 1,1 0-1,0 0 1,-1 0-1,1-1 1,-1 1-1,4-2 1,5-1 100,-1 0 0,1-1 0,-1-1 0,12-7 0,20-16-72,-1-2 0,-1-2 0,-1-2 0,-2-1 0,-2-1 0,-2-3 0,-1 0 0,-1-2 0,36-67 0,-61 98-37,-1-1-1,0 1 1,-1-1 0,0 0 0,3-13-1,-8 24-7,1 1-1,0-1 1,0 0-1,-1 0 1,1 0-1,0 1 1,-1-1-1,1 0 1,0 0-1,-1 0 1,1 0-1,0 0 1,-1 0-1,1 0 1,0 0-1,-1 0 1,1 0-1,0 0 1,-1 0-1,1 0 1,0 0-1,-1 0 1,1 0-1,0 0 1,-1-1-1,1 1 0,0 0 1,-1 0-1,1 0 1,0 0-1,0-1 1,-1 1-1,1 0 1,0 0-1,0-1 1,-1 1-1,1 0 1,0 0-1,0-1 1,0 1-1,-1 0 1,1-1-1,0 1 1,0 0-1,0-1 1,0 1-1,0 0 1,0-1-1,0 1 1,0 0-1,0-1 1,0 1-1,0 0 1,0-1-1,0 1 0,0 0 1,0-1-1,-23 25-28,-4 13 108,1 1 0,2 1-1,-28 59 1,42-75 149,0 1 0,2-1 0,0 1 0,2 1 0,1-1-1,1 1 1,-2 48 0,6-70-223,0 0 1,0 0-1,1 0 0,-1 1 0,1-1 0,-1 0 0,1 0 1,0 0-1,1 0 0,-1 0 0,0 0 0,1 0 0,-1-1 1,1 1-1,0 0 0,0-1 0,0 1 0,0-1 0,5 4 1,-3-4-2,1 1 1,-1-1 0,1 0 0,0 0 0,-1 0 0,1 0-1,0-1 1,0 0 0,0 0 0,0 0 0,8-1 0,1 0 23,0-1 0,1 0 0,-1-1 0,-1-1 0,1 0 0,0-1 0,-1 0 1,19-10-1,-17 6-35,0 0-1,-1-2 1,0 0 0,0-1 0,-1 0 0,0-1-1,17-21 1,-23 25-3,-1 0 0,0-1 0,0 0 0,-1 0 0,0 0 0,-1-1 0,0 1-1,0-1 1,-1 0 0,-1-1 0,1 1 0,-2 0 0,2-17 0,-3 28 7,-1-1 0,1 0 0,0 0 0,0 1 1,0-1-1,-1 0 0,1 0 0,0 0 0,0 1 0,0-1 0,-1 0 1,1 0-1,0 0 0,0 0 0,-1 0 0,1 1 0,0-1 0,-1 0 1,1 0-1,0 0 0,0 0 0,-1 0 0,1 0 0,0 0 0,-1 0 1,1 0-1,0 0 0,-1 0 0,1 0 0,0 0 0,0-1 1,-1 1-1,1 0 0,0 0 0,0 0 0,-1 0 0,1 0 0,0-1 1,0 1-1,-1 0 0,1 0 0,0 0 0,0-1 0,0 1 0,-1 0 1,1 0-1,0-1 0,0 1 0,0 0 0,0 0 0,0-1 0,0 1 1,-1 0-1,1 0 0,0-1 0,0 1 0,0 0 0,0-1 0,0 1 1,0 0-1,0 0 0,0-1 0,0 1 0,0 0 0,0-1 0,1 1 1,-1-1-1,-17 21-113,16-20 110,-20 29 58,-27 45 1,42-64 43,1 1-1,0-1 1,1 1-1,0 0 1,1 0 0,0 0-1,0 1 1,-1 19-1,4-30-96,0 0 0,0 0 0,0 0 0,0 0-1,0 0 1,0-1 0,1 1 0,-1 0 0,0 0 0,0 0-1,1 0 1,-1 0 0,0 0 0,1 0 0,-1-1-1,1 1 1,0 0 0,-1 0 0,1-1 0,-1 1 0,1 0-1,0-1 1,0 1 0,-1 0 0,1-1 0,0 1-1,0-1 1,0 1 0,2 0 6,0-1 0,-1 1-1,1-1 1,-1 0 0,1 1 0,0-1-1,-1 0 1,1 0 0,-1-1 0,4 0-1,4-1 36,-1 0-1,0-1 0,0 0 0,16-9 1,-8 1-23,0 0 1,-1-1 0,25-24 0,-34 30-65,-1-1 0,0 0 1,-1 0-1,1 0 1,-2 0-1,1-1 1,-1 0-1,0 0 1,0 0-1,4-14 1,-20 30-194,-3 10 161,0 2-19,-24 39 380,36-54-274,1-1 1,0 1-1,0 0 1,0 0-1,1 0 1,0 0 0,-1 0-1,2 0 1,-1 0-1,1 1 1,0 4 0,0-8-63,1-1 1,0 1 0,-1-1 0,1 1 0,0-1 0,0 0 0,0 1 0,0-1 0,0 0 0,1 0 0,-1 0-1,0 0 1,0 0 0,1 0 0,-1 0 0,1-1 0,-1 1 0,1 0 0,-1-1 0,3 2 0,43 12-4779,-27-8-361,-14-5 1406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39.685"/>
    </inkml:context>
    <inkml:brush xml:id="br0">
      <inkml:brushProperty name="width" value="0.025" units="cm"/>
      <inkml:brushProperty name="height" value="0.025" units="cm"/>
    </inkml:brush>
  </inkml:definitions>
  <inkml:trace contextRef="#ctx0" brushRef="#br0">254 71 11435,'0'0'2867,"0"-9"127,1-30-276,-2 38-2592,1 0 0,0 0 0,-1-1 1,1 1-1,-1 0 0,1 0 0,-1 0 0,0 0 1,1 0-1,-1 0 0,0 0 0,0 0 1,0 0-1,1 0 0,-1 1 0,0-1 1,0 0-1,0 1 0,0-1 0,-1 0 1,1 1-1,0-1 0,0 1 0,0 0 0,0-1 1,0 1-1,-1 0 0,1 0 0,0 0 1,0-1-1,-1 1 0,1 1 0,0-1 1,-2 0-1,-2 0 1,-1 1 0,1 0-1,0 0 1,0 0 0,0 0 0,-7 4 0,0 1-22,2 1 0,-1 1 0,1 0 0,0 0 0,0 1 0,1 0 0,1 1 0,-13 16 0,8-8 290,1 1 0,1 0 0,0 1 0,-9 25 0,18-41-347,1 0 0,-1 0 1,1 0-1,0 0 0,0 1 0,0-1 0,1 1 1,-1-1-1,1 0 0,0 1 0,0-1 0,1 1 1,-1-1-1,2 6 0,-1-8-45,1 0 1,-1 0 0,0-1-1,1 1 1,-1 0-1,1-1 1,0 1-1,0-1 1,-1 1-1,1-1 1,0 0-1,0 1 1,0-1 0,0 0-1,0-1 1,1 1-1,-1 0 1,0-1-1,0 1 1,0-1-1,1 1 1,-1-1-1,0 0 1,1 0 0,-1 0-1,0 0 1,5-1-1,1-1 21,0 1-1,1-1 1,-1-1-1,0 0 0,0 0 1,-1 0-1,1-1 1,-1 0-1,0 0 1,0-1-1,0 0 1,0 0-1,-1-1 1,12-12-1,-2 0-134,-1-1 1,0-1-1,23-41 0,-27 38 148,-14 25-45,-22 40-90,-9 40 236,32-76-94,0 0 1,0 0-1,1 0 1,0 0-1,0 0 0,1 0 1,-1 0-1,1 1 1,1-1-1,-1 0 1,1 0-1,2 8 0,-2-12-35,1 0 0,-1 0-1,1 0 1,-1-1 0,1 1-1,0 0 1,-1-1 0,1 0 0,0 1-1,0-1 1,0 0 0,0 0-1,0 0 1,0 0 0,0 0-1,1 0 1,-1-1 0,0 1-1,0-1 1,1 0 0,-1 1-1,0-1 1,0 0 0,4-1-1,4 1 47,0 0 0,-1-1 0,1-1 0,15-3-1,-11 0-8,1-1-1,-2 0 1,1-1-1,-1 0 1,0-1-1,0 0 1,20-19-1,-24 20-33,0-2 0,-1 1-1,0-1 1,-1 0-1,1-1 1,-2 1-1,1-1 1,-2-1 0,1 1-1,5-17 1,-10 26-11,-1 0 0,1 0 0,-1 0 0,0 0 0,1 0 0,-1 1 0,0-1 0,0 0 0,0 0 0,0 0 0,1 0 0,-1 0 0,0 0 0,-1 0 1,1 0-1,0 0 0,0 0 0,0 0 0,0 0 0,-1 0 0,1 1 0,-1-3 0,-15 10-112,-19 30-59,26-26 246,0 1 1,1 0-1,0 0 0,1 1 0,1 0 0,0 0 0,0 1 0,1 0 0,1 0 0,1 0 0,-4 22 0,7-35-69,0 0-1,0 1 1,0-1-1,0 0 1,1 1-1,-1-1 1,0 0-1,1 1 1,-1-1-1,0 0 1,1 0-1,0 1 1,-1-1-1,1 0 1,0 0-1,-1 0 1,1 0-1,0 0 1,0 0-1,0 0 1,0 0-1,0 0 1,2 1-1,0-1 3,-1 1 0,1-1 0,0-1 0,0 1 0,0 0 0,0-1 0,0 1 0,0-1 1,-1 0-1,6 0 0,2-1 28,0 0 1,0-1-1,-1 0 1,1 0-1,16-7 1,-7 0-8,-1-1-1,0-1 1,0 0 0,24-21 0,-32 23-67,-1 0 0,1 0 1,-2 0-1,1-2 0,-1 1 0,-1-1 1,0 0-1,7-15 0,-14 26 37,0 0-1,0 0 0,0 0 0,-1 0 1,1 0-1,0 0 0,0 0 1,-1 0-1,1 1 0,0-1 1,0 0-1,-1 0 0,1 0 1,0 0-1,0 0 0,0 0 1,-1 0-1,1 0 0,0 0 1,0 0-1,-1-1 0,1 1 1,0 0-1,0 0 0,-1 0 1,1 0-1,0 0 0,0 0 0,0 0 1,-1-1-1,1 1 0,0 0 1,0 0-1,0 0 0,0 0 1,-1-1-1,1 1 0,0 0 1,0 0-1,0 0 0,0-1 1,0 1-1,0 0 0,0 0 1,0-1-1,-1 1 0,1 0 1,0 0-1,0-1 0,0 1 1,0 0-1,0 0 0,0 0 0,0-1 1,1 1-1,-2 0-4,-8 9 71,-1 1 0,1 0 0,0 1 0,1-1 0,1 2 0,0-1 0,0 1 0,1 0 0,0 1 0,1-1 0,1 1 0,0 0 0,-4 25 0,8-36-76,0-1 1,0 1-1,1 0 0,-1-1 1,0 1-1,1 0 1,-1-1-1,1 1 0,-1-1 1,1 1-1,0 0 0,0-1 1,0 0-1,0 1 1,0-1-1,0 0 0,0 1 1,0-1-1,0 0 0,1 0 1,-1 0-1,0 0 0,1 0 1,-1 0-1,1 0 1,-1-1-1,1 1 0,0 0 1,-1-1-1,1 1 0,-1-1 1,4 1-1,6 0-606,0 1 0,0-2 0,1 1 0,10-3 0,-3 2-1618,10-2-3088,-4-8-2419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0.545"/>
    </inkml:context>
    <inkml:brush xml:id="br0">
      <inkml:brushProperty name="width" value="0.025" units="cm"/>
      <inkml:brushProperty name="height" value="0.025" units="cm"/>
    </inkml:brush>
  </inkml:definitions>
  <inkml:trace contextRef="#ctx0" brushRef="#br0">1 415 13485,'0'0'15572,"10"-5"-15060,36-15-173,55-27-25,-92 43-287,-1-1 0,1 0 0,-1-1 0,0 0 1,-1 0-1,1 0 0,-1-1 0,9-12 0,-15 18-19,-1 1 0,1 0 0,-1-1 0,0 1 0,1 0 0,-1 0 0,0-1 0,0 1 0,1-1 0,-1 1 0,0 0 0,0-1 0,1 1 0,-1 0-1,0-1 1,0 1 0,0-1 0,0 1 0,0-1 0,0 1 0,0-1 0,0 1 0,0 0 0,0-1 0,0 1 0,0-1 0,0 1 0,0-1 0,0 1 0,0 0 0,0-1 0,0 1 0,-1-1 0,1 1 0,0-1 0,0 1-1,-1 0 1,1-1 0,0 1 0,-1-1 0,-20 3 28,-27 17-168,27-6 105,1 2 0,-21 20 0,36-31 29,0 1 0,1 0 0,-1 0 0,1 0 0,0 0 0,0 1 0,1 0 0,-1 0 0,1 0 0,1 0-1,-1 0 1,1 0 0,-2 9 0,4-14-2,0 0-1,0-1 1,0 1-1,1 0 1,-1 0-1,0 0 1,0 0-1,1 0 1,-1 0-1,0 0 0,1 0 1,-1 0-1,1-1 1,-1 1-1,1 0 1,-1 0-1,1-1 1,0 1-1,-1 0 1,1-1-1,0 1 1,-1 0-1,1-1 1,0 1-1,0-1 1,0 0-1,0 1 0,0-1 1,-1 0-1,1 1 1,0-1-1,0 0 1,0 0-1,0 0 1,0 1-1,0-1 1,2-1-1,44 0-33,-37 0 46,27-3-396,52-14 0,-64 11 97,0 2-1,0 0 0,0 2 1,1 1-1,34 2 1,-57 0 282,0 0 0,0 0 0,0 1 0,0-1 0,0 1 0,0 0 0,-1 0 0,1 0 0,0 0 0,0 0 0,-1 1 0,1-1 0,-1 1 0,0-1 0,1 1 0,-1 0 0,0 0 0,0 0 1,0 1-1,0-1 0,0 0 0,-1 1 0,1-1 0,-1 1 0,1 0 0,-1-1 0,0 1 0,0 0 0,0 0 0,0 3 0,0-2 212,-1 1 1,0 0-1,0 0 0,0 0 0,-1 0 1,0 0-1,1 0 0,-2-1 0,1 1 0,-1 0 1,1-1-1,-1 1 0,0-1 0,-1 0 1,1 1-1,-1-1 0,-4 4 0,7-8-199,0 1-1,0-1 1,0 0 0,0 0-1,0 0 1,0 1-1,0-1 1,-1 0 0,1 0-1,0 0 1,0 0-1,0 1 1,0-1-1,0 0 1,-1 0 0,1 0-1,0 0 1,0 0-1,0 0 1,0 0 0,-1 1-1,1-1 1,0 0-1,0 0 1,0 0-1,-1 0 1,1 0 0,0 0-1,0 0 1,-1 0-1,1 0 1,0 0 0,0 0-1,0 0 1,-1 0-1,1 0 1,0-1-1,0 1 1,0 0 0,-1 0-1,1 0 1,0 0-1,0 0 1,0 0-1,0 0 1,-1-1 0,1 1-1,0 0 1,-4-15 316,2-26 51,2 37-362,-4-178-3547,5 179 3237,-1-1 0,1 1 0,0-1 0,0 1 0,0 0 0,0 0 0,1-1 0,-1 1 0,1 0 0,0 0 0,0 0 0,0 1 0,0-1 0,0 0 0,1 1 0,-1 0 0,1-1 0,0 1 0,-1 0 0,1 0 1,6-2-1,10-6-1415,0 0 1,31-9-1,-13 5-1108,-11 3 988,-2-2 1,1 0 0,26-20-1,-43 28 1959,-1-1 1,-1 0-1,1-1 0,-1 1 0,10-15 1,-13 16 686,-1 1 1,1-1 0,-1 1-1,0-1 1,-1 0 0,1 0-1,-1 0 1,0 0-1,0 0 1,0-1 0,0-5-1,-1 10-722,0 1-1,0 0 0,0 0 1,0-1-1,0 1 0,0 0 0,0 0 1,0-1-1,0 1 0,-1 0 1,1 0-1,0-1 0,0 1 1,0 0-1,0 0 0,0-1 1,0 1-1,-1 0 0,1 0 0,0 0 1,0-1-1,0 1 0,0 0 1,-1 0-1,1 0 0,0 0 1,0 0-1,0-1 0,-1 1 1,1 0-1,0 0 0,0 0 0,-1 0 1,1 0-1,0 0 0,0 0 1,-1 0-1,1 0 0,0 0 1,0 0-1,-1 0 0,1 0 1,0 0-1,0 0 0,-1 0 0,1 0 1,0 0-1,0 0 0,-1 0 1,1 1-1,0-1 0,0 0 1,0 0-1,-1 0 0,1 0 1,0 0-1,0 1 0,0-1 0,-1 0 1,1 0-1,0 0 0,0 1 1,0-1-1,0 0 0,0 0 1,0 0-1,0 1 0,-1-1 1,-13 16 1134,4 2-764,0 0-1,2 0 0,0 1 0,1 0 0,1 0 0,1 1 0,-3 20 0,2-1 372,2 1 0,2 64 0,3-92-893,0 0 0,1 0 0,0 0 0,1-1 1,0 1-1,1-1 0,0 0 0,1 0 1,0 0-1,1 0 0,0-1 0,1 0 0,0 0 1,12 12-1,-49-69-4627,-10 5 3265,-74-60 1,74 68 1450,38 33 114,0-1-1,0 0 0,0 1 1,0-1-1,0 0 0,0 0 1,0 0-1,1 0 1,-1 0-1,1 0 0,-1-1 1,1 1-1,0-1 0,0 1 1,0-1-1,0 1 0,0-1 1,1 1-1,-1-1 0,1 0 1,0 1-1,0-5 0,1 4-44,0 1-1,1-1 0,-1 1 0,1 0 1,-1 0-1,1-1 0,0 1 0,0 0 0,0 1 1,0-1-1,0 0 0,0 0 0,1 1 1,-1 0-1,1-1 0,-1 1 0,1 0 1,-1 0-1,1 0 0,0 1 0,3-2 0,26-6-293,59-8-1,2 1-4534,-34-1-2786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1.123"/>
    </inkml:context>
    <inkml:brush xml:id="br0">
      <inkml:brushProperty name="width" value="0.025" units="cm"/>
      <inkml:brushProperty name="height" value="0.025" units="cm"/>
    </inkml:brush>
  </inkml:definitions>
  <inkml:trace contextRef="#ctx0" brushRef="#br0">331 24 17489,'1'-1'196,"0"1"0,0-1 0,-1 0 0,1 1 0,0-1 0,0 0 0,-1 1 0,1-1 0,-1 0 0,1 0 0,-1 0 0,1 0 0,-1 0 0,1 0 0,-1 0 0,0 1 0,0-1 0,1 0 0,-1 0 0,0 0 0,0 0 0,0 0 0,0 0 0,0-2 0,-22 10 1549,-35 29-1483,21-13-27,2 3 0,0 0 0,2 2 0,1 2 0,-37 45 0,65-71-150,0 1 1,0 0-1,0-1 0,1 1 1,-1 0-1,1 0 0,0 1 1,1-1-1,-1 0 1,1 1-1,0-1 0,0 0 1,1 10-1,0-12-75,0-1 0,1 1 0,0-1 0,-1 1-1,1-1 1,0 0 0,0 1 0,0-1 0,1 0-1,-1 0 1,1 1 0,-1-1 0,1 0 0,-1 0 0,1-1-1,0 1 1,0 0 0,0-1 0,0 1 0,0-1 0,1 0-1,-1 1 1,0-1 0,1 0 0,-1 0 0,0-1 0,1 1-1,-1 0 1,1-1 0,3 1 0,13 1-152,0 0 0,-1-1 0,1 0 0,0-2 0,0-1 0,36-7 0,-20 1-2192,-1-3-1,58-24 1,-18 0-4419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1.467"/>
    </inkml:context>
    <inkml:brush xml:id="br0">
      <inkml:brushProperty name="width" value="0.025" units="cm"/>
      <inkml:brushProperty name="height" value="0.025" units="cm"/>
    </inkml:brush>
  </inkml:definitions>
  <inkml:trace contextRef="#ctx0" brushRef="#br0">300 17 18546,'-15'8'1478,"-28"13"5,1 2 0,2 2 0,0 1 0,-60 53 0,98-77-1422,0 0 0,1 0 0,-1-1 0,0 1 0,1 0-1,0 0 1,-1 0 0,1 1 0,0-1 0,0 0 0,0 0 0,0 1-1,0-1 1,0 3 0,1-4-54,0 0 0,0 0 0,1 0 0,-1-1 0,0 1 0,0 0 0,1 0 0,-1-1 0,0 1 0,1 0 0,-1-1 0,1 1 0,-1 0-1,1-1 1,-1 1 0,1-1 0,-1 1 0,1-1 0,0 1 0,-1-1 0,1 1 0,0-1 0,-1 0 0,1 1 0,0-1 0,-1 0 0,1 1 0,1-1 0,5 1-8,0 0 0,0 0 0,1 0 0,-1-1-1,0 0 1,1-1 0,-1 0 0,7-1 0,19-8-163,0 0 1,-1-2-1,-1-1 0,0-2 0,-1-1 0,0-2 0,-1 0 0,-2-2 0,48-43 0,-42 25 111,-19 21 352,-19 26 1137,-21 27-822,4-5 79,-29 51 0,47-74-596,0 0-1,0 1 0,1-1 0,0 1 0,1 0 1,-1-1-1,2 1 0,-1 0 0,1 0 0,1 0 1,-1 1-1,2 8 0,0-16-123,0 0 0,-1 1 1,1-1-1,0 0 0,0 0 0,1 0 0,-1 0 1,0 0-1,1 0 0,-1 0 0,1 0 0,0 0 0,-1-1 1,1 1-1,0-1 0,0 1 0,0-1 0,0 0 1,0 0-1,0 0 0,1 0 0,-1 0 0,0 0 0,1-1 1,-1 1-1,5 0 0,2 0-680,1 1 0,0-2 1,-1 1-1,1-2 0,14-1 0,20-8-5378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1.808"/>
    </inkml:context>
    <inkml:brush xml:id="br0">
      <inkml:brushProperty name="width" value="0.025" units="cm"/>
      <inkml:brushProperty name="height" value="0.025" units="cm"/>
    </inkml:brush>
  </inkml:definitions>
  <inkml:trace contextRef="#ctx0" brushRef="#br0">0 1 22645,'0'0'1794,"51"32"-3524,-23-35-2337,4-19-6760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2.324"/>
    </inkml:context>
    <inkml:brush xml:id="br0">
      <inkml:brushProperty name="width" value="0.025" units="cm"/>
      <inkml:brushProperty name="height" value="0.025" units="cm"/>
    </inkml:brush>
  </inkml:definitions>
  <inkml:trace contextRef="#ctx0" brushRef="#br0">1 116 15535,'0'0'6742,"8"-7"-5792,3-1-788,0 2 0,0-1 0,0 1 0,1 1 0,0 0 0,0 1 0,0 0 0,19-4 0,121-15 266,-91 15-408,-9 0-3,-17 2-172,0 1 0,0 1 0,1 2 0,41 4 0,-75-2 143,0 0-1,0 0 1,0 1-1,1-1 1,-1 1-1,0 0 1,0 0-1,0 0 1,0 0-1,0 0 1,0 0 0,0 0-1,-1 0 1,1 1-1,0-1 1,0 1-1,-1 0 1,1-1-1,-1 1 1,0 0-1,0 0 1,1 0 0,0 2-1,-1 1 18,1-1-1,-1 1 1,0 0 0,0 0-1,-1 0 1,0 0 0,0 0-1,0-1 1,0 1 0,-2 6-1,-2 10 175,-1-1 0,-1 0 0,0-1-1,-11 21 1,-41 72 1388,-4-2 1,-85 110-1,104-158-637,23-30-1069,19-30-1153,2-17-3849,4-41-2663,-5 16 1681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2.666"/>
    </inkml:context>
    <inkml:brush xml:id="br0">
      <inkml:brushProperty name="width" value="0.025" units="cm"/>
      <inkml:brushProperty name="height" value="0.025" units="cm"/>
    </inkml:brush>
  </inkml:definitions>
  <inkml:trace contextRef="#ctx0" brushRef="#br0">1 46 9929,'0'0'11307,"76"-21"-11179,-33 21 0,7 0 0,10 0-96,2 0-480,5 0-2275,-3 0-1633,-1 0-4164</inkml:trace>
  <inkml:trace contextRef="#ctx0" brushRef="#br0" timeOffset="1">746 58 5477,'0'0'20211,"54"-9"-19442,-14 1-609,7-1-160,4 2-1057,0-4-2402,-2-2-2851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3.183"/>
    </inkml:context>
    <inkml:brush xml:id="br0">
      <inkml:brushProperty name="width" value="0.025" units="cm"/>
      <inkml:brushProperty name="height" value="0.025" units="cm"/>
    </inkml:brush>
  </inkml:definitions>
  <inkml:trace contextRef="#ctx0" brushRef="#br0">26 357 18578,'0'0'1564,"-5"8"-315,-15 25 310,20-32-1525,0-1 0,0 0 1,0 1-1,0-1 1,0 0-1,0 0 0,0 1 1,0-1-1,0 0 0,0 1 1,1-1-1,-1 0 0,0 0 1,0 1-1,0-1 0,0 0 1,1 0-1,-1 1 1,0-1-1,0 0 0,0 0 1,1 0-1,-1 0 0,0 1 1,0-1-1,1 0 0,-1 0 1,0 0-1,0 0 0,1 0 1,-1 0-1,0 0 1,1 0-1,-1 0 0,0 0 1,0 1-1,1-1 0,-1-1 1,0 1-1,1 0 0,-1 0 1,0 0-1,0 0 0,1 0 1,-1 0-1,0 0 1,1 0-1,-1 0 0,0-1 1,0 1-1,1 0 0,-1 0 1,0 0-1,0 0 0,0-1 1,1 1-1,-1 0 0,22-8 702,53-33 553,123-89 0,-123 78-1225,156-120-987,-235 191 170,-66 99 772,40-70 14,-24 52 0,46-85-64,2 1 1,0 0-1,1 1 0,0-1 1,1 1-1,1 0 0,-1 30 1,4-45-101,0-1 1,0 1 0,0 0 0,0 0-1,0 0 1,0 0 0,1-1 0,-1 1-1,1 0 1,-1 0 0,1-1 0,0 1-1,0 0 1,0-1 0,0 1 0,0-1-1,0 1 1,0-1 0,0 1 0,0-1-1,1 0 1,-1 0 0,1 1 0,-1-1-1,1 0 1,-1 0 0,1-1 0,0 1-1,-1 0 1,1 0 0,0-1 0,-1 1-1,1-1 1,0 0 0,0 1 0,0-1-1,0 0 1,-1 0 0,4 0 0,3-1-855,1 0 0,-1 0 1,0-1-1,0 1 0,0-2 1,0 1-1,-1-1 0,10-5 1,41-26-10723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3.556"/>
    </inkml:context>
    <inkml:brush xml:id="br0">
      <inkml:brushProperty name="width" value="0.025" units="cm"/>
      <inkml:brushProperty name="height" value="0.025" units="cm"/>
    </inkml:brush>
  </inkml:definitions>
  <inkml:trace contextRef="#ctx0" brushRef="#br0">211 1 17905,'-14'15'1575,"-22"25"-375,-55 82 1,82-108-810,0 0 1,1 0-1,1 1 1,0-1-1,1 2 0,1-1 1,0 1-1,1 0 1,1 0-1,0 0 1,1 0-1,0 20 1,2-33-363,0 0 0,1 0 0,-1 0 0,1 0 0,0 0 0,0 0 0,0 0 0,0 0 0,0-1 0,1 1 0,-1 0 0,1-1 1,0 1-1,-1-1 0,1 1 0,1-1 0,-1 0 0,0 0 0,0 0 0,1 0 0,3 2 0,-1-1 7,0-1-1,1 0 1,0 0-1,-1 0 1,1-1-1,0 0 1,-1 0-1,1 0 1,0-1-1,10 0 1,0-2 63,-1 0 1,0 0-1,1-2 1,-1 1-1,0-2 0,-1 0 1,27-14-1,-30 12-27,0 0-1,-1-1 1,0 0 0,0-1-1,-1 0 1,0 0-1,0-1 1,-1 0-1,-1 0 1,1-1 0,-2 0-1,0-1 1,9-22-1,-13 28-41,0 0 0,0 0 0,-1-1 0,1 1 1,-2-1-1,1 1 0,-1-1 0,0 1 0,0-1 0,0 1 0,-1-1 0,0 1 0,-1-1 0,0 1 0,1 0 0,-2 0 0,1 0 0,-1 0 0,0 0 0,0 0 1,-1 1-1,1-1 0,-1 1 0,-1 0 0,1 0 0,-1 1 0,1-1 0,-10-6 0,3 4-147,1 0 0,-1 1 0,-1 0 1,1 0-1,-1 1 0,-20-5 0,23 7-608,1 2 0,-1-1 0,0 1 0,0 1 0,0 0 0,-11 0-1,12 3-4767,7 3-3379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2T06:29:44.769"/>
    </inkml:context>
    <inkml:brush xml:id="br0">
      <inkml:brushProperty name="width" value="0.025" units="cm"/>
      <inkml:brushProperty name="height" value="0.025" units="cm"/>
    </inkml:brush>
  </inkml:definitions>
  <inkml:trace contextRef="#ctx0" brushRef="#br0">916 2844 7591,'0'0'523,"8"9"-886,-3-4 363,-1 0 0,1 0-1,0 0 1,0-1 0,0 0-1,1 0 1,-1-1 0,1 1-1,0-1 1,0 0 0,0-1-1,0 0 1,1 0 0,-1 0-1,11 1 1,25 1 50,0 1 0,-1 1-1,0 3 1,0 1 0,71 29 0,13 19 271,2 1 583,189 61 1,-95-62-213,282 37-1,233-12 814,184-31-1421,3-46-6,-721-6-74,889-35 470,-873 25-436,1019-96-13,-758 56-2,299-64 424,-660 86-362,-1-4-1,-1-5 1,-3-6 0,160-83-1,-225 99-50,-1-2 0,-1-2-1,-1-2 1,-3-2 0,0-1-1,-2-3 1,35-44 0,-54 56-12,-1 0 0,-2-2 0,-1 0 0,-1 0 0,-1-2 0,-2 0 0,-1 0 0,-1-2 0,-2 1-1,-2-1 1,0 0 0,2-58 0,-8 57 3,-1 1-1,-2 0 1,-2 0-1,-1 0 1,-1 1-1,-1-1 1,-3 2-1,0-1 1,-2 1-1,-1 1 1,-33-56-1,6 26 61,-2 2 1,-3 2-1,-2 2 1,-3 2-1,-1 2 1,-72-52-1,-368-232 230,473 323-304,-160-95-156,-5 8 0,-244-92 0,168 95 67,-327-72 1,-290 6 234,0 70 345,329 61-621,0 24-1,-636 74 1,447 29 253,9 56 167,510-91-140,-266 115 0,326-107-97,3 8 1,-187 126 0,223-122-162,3 5 0,-151 152 0,188-158-99,3 3 1,5 4-1,-103 166 0,154-221 328,2 0 0,1 1-1,1 1 1,2 0-1,2 1 1,1 0 0,-6 47-1,13-61-94,2 0-1,0 0 1,1 0-1,1-1 1,1 1-1,1 0 1,1-1-1,1 1 1,1-1 0,0 0-1,2-1 1,0 0-1,21 35 1,-9-26-63,2-1 1,0-1-1,2-1 1,1-1 0,1-1-1,2-1 1,0-2-1,1-1 1,0-1 0,2-1-1,42 17 1,-6-6-657,2-4 0,0-3-1,1-3 1,110 16 0,17-17-3033,12-14-2980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8.001"/>
    </inkml:context>
    <inkml:brush xml:id="br0">
      <inkml:brushProperty name="width" value="0.025" units="cm"/>
      <inkml:brushProperty name="height" value="0.025" units="cm"/>
    </inkml:brush>
  </inkml:definitions>
  <inkml:trace contextRef="#ctx0" brushRef="#br0">87 1 15855,'-9'6'4516,"3"-2"-4058,-36 30 2256,39-32-2479,1 1 0,-1 0 0,0 0 0,1 0-1,0 0 1,0 0 0,0 0 0,0 1 0,0-1-1,1 1 1,-1-1 0,1 1 0,-2 6 0,4-9-258,-1 0 1,0-1 0,1 1-1,-1-1 1,0 1 0,1 0-1,-1-1 1,1 1 0,-1-1-1,1 1 1,-1-1 0,1 1-1,-1-1 1,1 1 0,0-1-1,-1 0 1,1 1 0,-1-1-1,1 0 1,0 1 0,-1-1-1,1 0 1,0 0 0,0 0-1,-1 0 1,1 0 0,0 0-1,-1 0 1,1 0 0,0 0-1,1 0 1,34 0-956,-25-1 669,40-5-192,-42 4 435,1 1 0,0 0-1,0 0 1,0 1 0,0 0 0,0 0 0,13 3 0,-22-2 132,0-1 0,1 0 1,-1 1-1,0-1 0,0 1 1,1-1-1,-1 1 0,0-1 1,0 1-1,0 0 0,0 0 1,0-1-1,0 1 0,0 0 1,0 0-1,0 0 0,0 0 1,0 1-1,0-1 0,-1 0 1,1 0-1,0 0 0,-1 0 1,1 1-1,-1-1 0,0 0 1,1 1-1,-1-1 0,0 0 1,0 1-1,0-1 1,0 0-1,0 1 0,0-1 1,0 0-1,0 1 0,0-1 1,-1 0-1,1 1 0,-1-1 1,1 0-1,-1 1 0,1-1 1,-2 2-1,-1 3 334,-1 0 0,1 0 1,-1 0-1,0-1 0,-1 0 0,1 1 0,-9 6 1,6-7-360,-1 1 1,0-1-1,0 0 0,0 0 1,-12 4-1,-25 1-4309,17-9-3281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5.042"/>
    </inkml:context>
    <inkml:brush xml:id="br0">
      <inkml:brushProperty name="width" value="0.025" units="cm"/>
      <inkml:brushProperty name="height" value="0.025" units="cm"/>
    </inkml:brush>
  </inkml:definitions>
  <inkml:trace contextRef="#ctx0" brushRef="#br0">0 178 11563,'0'0'9897,"10"-5"-8941,18-5 128,1 1 1,0 1-1,54-6 0,44-12-222,22-30-587,-29 9-240,-119 47-61,-1-1 0,1 1 0,-1 0 0,1 0 0,-1-1-1,1 1 1,-1 0 0,1 0 0,-1 0 0,1 0 0,-1 0 0,1-1 0,0 1 0,-1 0 0,1 1-1,-1-1 1,1 0 0,-1 0 0,1 0 0,-1 0 0,1 0 0,0 0 0,-1 1 0,1-1 0,-1 0-1,1 0 1,-1 1 0,1-1 0,-1 0 0,0 1 0,1-1 0,-1 1 0,1-1 0,-1 0 0,1 2-1,-3 23-379,-28 41 360,22-51 29,-21 53 199,4 1 0,2 1 0,-15 80 1,-16 223 3246,54-368-3382,-1 0 0,0 0 0,0 0 0,0-1-1,0 1 1,-1 0 0,0-1 0,0 1 0,-4 6-1,5-10-6,0 0-1,0 0 0,0 0 0,0 0 0,0 0 1,0 0-1,-1 0 0,1 0 0,0 0 0,-1-1 1,1 1-1,0-1 0,-1 1 0,1-1 0,-1 1 0,1-1 1,-1 0-1,1 0 0,-1 0 0,1 0 0,-1 0 1,1 0-1,-1 0 0,1 0 0,-1 0 0,1-1 1,-1 1-1,1-1 0,0 1 0,-1-1 0,1 0 1,0 1-1,-1-1 0,1 0 0,-2-2 0,-4-1-19,1-1 0,0 0-1,0-1 1,0 0-1,1 0 1,0 0 0,0 0-1,1-1 1,-1 0-1,1 0 1,1 0 0,0 0-1,-5-15 1,3 6-283,0-1 0,1 0 0,1 0 0,1-1 1,0-23-1,2 36-11,0-1 1,1 1 0,0-1-1,0 1 1,0-1-1,1 1 1,0 0-1,0 0 1,0 0-1,0 0 1,1 0-1,0 0 1,0 0-1,0 1 1,1 0 0,0 0-1,-1 0 1,2 0-1,-1 0 1,0 1-1,1-1 1,-1 1-1,1 0 1,0 1-1,0-1 1,0 1 0,6-2-1,17-5-1110,1 1 1,0 1-1,0 1 1,32-1-1,8-3-56,-66 9 1498,18-3-282,0-1 0,-1-1-1,21-8 1,-35 11 520,-1 1 0,0-1 0,0 0-1,0 0 1,0-1 0,8-8 0,-11 10 173,0 0 1,-1 0-1,1 0 0,-1 0 0,1-1 0,-1 1 0,0-1 0,0 1 1,0-1-1,0 1 0,0-1 0,0 0 0,-1 1 0,0-1 1,1-4-1,-1 6-389,0 1 0,-1-1 0,1 1 1,0-1-1,0 1 0,0-1 0,-1 1 1,1-1-1,0 1 0,-1-1 0,1 1 1,0-1-1,-1 1 0,1 0 0,-1-1 1,1 1-1,0 0 0,-1-1 0,1 1 1,-1 0-1,1-1 0,-1 1 0,1 0 1,-1 0-1,0 0 0,1 0 0,-1-1 1,1 1-1,-1 0 0,1 0 0,-1 0 1,1 0-1,-1 0 0,0 0 0,1 1 1,-1-1-1,1 0 0,-1 0 0,1 0 1,-1 1-1,-25 9 735,22-5-705,0 0 0,1 0 0,-1 1 0,1-1 0,0 1 1,0 0-1,1 0 0,-1 0 0,2 0 0,-3 8 0,3-12-86,1 0 0,-1 0 0,1 0 0,-1 0 0,1 0 0,-1 0 0,1 0 0,0 1 0,0-1 0,0 0 0,0 0 0,1 0 0,-1 0 0,1 0 0,-1 1 0,1-1-1,0 0 1,-1 0 0,1 0 0,0 0 0,0-1 0,1 1 0,-1 0 0,0 0 0,0-1 0,1 1 0,-1-1 0,1 1 0,0-1 0,-1 1 0,1-1 0,2 1 0,5 0 7,0 0 1,0 0 0,0-1-1,0-1 1,0 1-1,0-2 1,0 1 0,0-1-1,-1 0 1,1-1-1,0 0 1,0-1 0,-1 0-1,1 0 1,-1 0-1,0-1 1,14-10 0,-9 7-56,-1-2 0,0 0-1,-1 0 1,0-1 0,-1 0 0,0-1 0,0 0 0,-1 0 0,-1-1 0,10-17 0,-9 13-334,-21 43 116,-8 18 153,14-27 75,0-1 0,1 2 0,1-1-1,1 0 1,-3 33 0,6-50-14,0 0-1,0 0 1,0 0 0,0 0-1,0 0 1,0 0 0,0 0-1,0 0 1,1 0 0,-1 0 0,0 0-1,1 0 1,-1 0 0,0 0-1,1 0 1,-1 0 0,1 0-1,-1-1 1,1 1 0,0 0-1,-1 0 1,1-1 0,0 1-1,0 0 1,-1-1 0,1 1-1,0-1 1,0 1 0,0-1 0,1 1-1,0 0-69,0-1-1,0 0 1,1 0-1,-1 0 0,0 0 1,0-1-1,1 1 1,-1-1-1,0 1 0,0-1 1,0 0-1,4-1 1,4-3-514,0-1 1,-1 0 0,0 0 0,15-12-1,-5-2-1039,-1 0 0,0-1 0,16-26 0,-17 20 1070,-1 0 0,-1-1-1,-1 0 1,-2-1 0,-1 0 0,-2-1 0,0-1-1,7-53 1,-16 80 669,1-24 1903,0 28-1883,-1-1 1,0 1-1,0 0 0,0-1 1,0 1-1,0 0 0,0-1 1,0 1-1,0 0 1,0-1-1,0 1 0,0 0 1,0-1-1,0 1 0,0 0 1,0-1-1,-1 1 0,1 0 1,0-1-1,0 1 1,0 0-1,0-1 0,-1 1 1,1 0-1,0 0 0,0-1 1,0 1-1,-1 0 1,1 0-1,0 0 0,-1-1 1,1 1-1,0 0 0,0 0 1,-1 0-1,1 0 1,0-1-1,-1 1 0,1 0 1,0 0-1,-1 0 0,1 0 1,0 0-1,-1 0 1,1 0-1,-1 0 0,1 0 1,0 0-1,-1 0 0,1 0 1,0 0-1,-1 1 0,1-1 1,0 0-1,0 0 1,-1 0-1,1 0 0,0 1 1,-1-1-1,1 0 0,-1 0 1,-7 8 350,-1 0-1,1 0 1,0 1 0,1-1-1,0 2 1,-6 10 0,-37 68 1351,43-75-1322,-3 4-145,1 1-1,1 0 1,0 0 0,2 1-1,0 0 1,1 0-1,1 1 1,1 0 0,0-1-1,1 22 1,2-38-340,0 0 0,0 0-1,1 0 1,-1 0 0,1 0 0,0 0-1,0 0 1,0 0 0,0 0 0,0 0 0,0-1-1,1 1 1,-1 0 0,1-1 0,0 1-1,0-1 1,0 1 0,0-1 0,4 3-1,-2-3 9,0 1-1,0-1 0,0 0 1,1 0-1,-1 0 0,1-1 1,-1 1-1,1-1 0,0-1 0,-1 1 1,9 0-1,1-1-60,0-1 1,0 0-1,0-1 0,1 0 0,-2-2 1,1 1-1,23-11 0,-9 1-319,40-27 0,6-4 29,-74 44 345,0-1 0,0 1 1,1 0-1,-1 0 0,0-1 1,1 1-1,-1 0 0,0 0 1,1-1-1,-1 1 0,1 0 1,-1 0-1,0 0 0,1-1 1,-1 1-1,0 0 0,1 0 1,-1 0-1,1 0 0,-1 0 1,1 0-1,-1 0 0,0 0 1,1 0-1,-1 0 0,1 0 1,-1 0-1,0 0 0,1 1 0,-1-1 1,1 0-1,-1 0 0,0 0 1,1 1-1,-1-1 0,0 0 1,1 0-1,-1 1 0,0-1 1,1 0-1,-1 0 0,0 1 1,1 0-1,-6 21 513,-20 26 267,6-15-715,40-41-49,-11-1-42,0-1 0,0-1 1,-1 0-1,0 0 0,-1-1 0,0 0 1,-1-1-1,9-19 0,-16 32 20,1-1-1,-1 1 1,0 0-1,1-1 1,-1 1-1,1-1 1,-1 1-1,1 0 1,-1 0-1,1-1 1,-1 1-1,1 0 1,-1 0-1,1-1 1,-1 1-1,1 0 0,-1 0 1,1 0-1,0 0 1,-1 0-1,1 0 1,-1 0-1,1 0 1,-1 0-1,1 0 1,0 0-1,-1 0 1,1 1-1,0-1 1,24 8 38,-8-3 35,5-3-43,-1-2 0,0 0 0,0-1 0,0-2 0,0 0 0,0-1-1,0-1 1,-1-1 0,0 0 0,0-2 0,0 0 0,-1-2 0,0 0 0,-1-1 0,-1-1-1,22-17 1,-36 26-22,1 1 1,-1-1-1,-1 0 0,1 0 0,0 0 0,-1 0 0,0 0 0,1-1 0,-1 1 0,0-1 1,1-4-1,-5 8-16,0 0 0,0 0 0,-1 0 0,1 0 0,0 1 0,0-1-1,0 1 1,-1-1 0,1 1 0,0 0 0,0 0 0,-3 1 0,-18 13 36,1 1 0,0 1-1,1 1 1,1 1 0,1 0-1,-31 43 1,47-59-13,1 0-1,0 0 0,-1 0 1,1 0-1,1 1 1,-1-1-1,0 1 1,1-1-1,0 1 1,0 0-1,0-1 0,0 1 1,0 0-1,1 6 1,0-8-10,1 1 0,0-1-1,0 0 1,0 0 0,0 0 0,0 0 0,1 0 0,-1 0 0,0-1 0,1 1 0,-1 0-1,1-1 1,0 1 0,0-1 0,-1 1 0,1-1 0,0 0 0,0 0 0,0 0 0,1 0 0,-1 0-1,0 0 1,0-1 0,4 1 0,148 53-2593,-130-50-1121,-3-3-3139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9:46.615"/>
    </inkml:context>
    <inkml:brush xml:id="br0">
      <inkml:brushProperty name="width" value="0.025" units="cm"/>
      <inkml:brushProperty name="height" value="0.025" units="cm"/>
    </inkml:brush>
  </inkml:definitions>
  <inkml:trace contextRef="#ctx0" brushRef="#br0">63 213 5958,'-9'2'1964,"-28"8"930,36-9-2789,1-1 1,-1 0-1,0 0 1,0 0 0,0 1-1,0-1 1,0 1 0,1-1-1,-1 0 1,0 1-1,0 0 1,1-1 0,-1 1-1,0-1 1,1 1 0,-1 0-1,1-1 1,-1 1-1,1 0 1,-1 0 0,1-1-1,-1 1 1,1 0 0,-1 1-1,1-1-59,1-1-1,-1 1 1,0 0 0,0-1-1,1 1 1,-1 0 0,1-1-1,-1 1 1,1 0 0,-1-1-1,1 1 1,-1-1 0,1 1-1,-1-1 1,1 1 0,-1-1-1,1 1 1,0-1 0,-1 0-1,1 1 1,0-1 0,0 0-1,-1 1 1,1-1 0,1 0-1,16 5 285,0-2-1,0 0 1,0-1-1,1-1 1,34-2-1,-14 0-80,627-35 990,-312 11-1180,33 3-303,444-28-307,-5-35-1318,-981 83 1372,-578 68-4376,355-28 2646,130-15 2594,-1314 109 5886,1457-127-5810,541-37-2246,-221 11 1503,611-42 294,785-80-1659,-1588 140 1612,25-3-452,69-17 0,-117 23 462,1 0-1,-1 1 0,1-1 1,-1 0-1,1 0 1,0 0-1,-1 0 0,1-1 1,-1 1-1,1 0 1,-1 0-1,1 0 1,0 0-1,-1 0 0,1-1 1,-1 1-1,1 0 1,-1-1-1,1 1 0,-1 0 1,0-1-1,1 1 1,-1 0-1,1-1 0,-1 1 1,0-1-1,1 1 1,-1-1-1,0 1 0,1-1 1,-1 1-1,0-1 1,0 1-1,0-1 0,1 0 1,-23-7-2530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48.126"/>
    </inkml:context>
    <inkml:brush xml:id="br0">
      <inkml:brushProperty name="width" value="0.025" units="cm"/>
      <inkml:brushProperty name="height" value="0.025" units="cm"/>
    </inkml:brush>
  </inkml:definitions>
  <inkml:trace contextRef="#ctx0" brushRef="#br0">41 46 11627,'0'0'4559,"-8"0"-2568,-24 0 166,84-2 1746,41-6-3020,-13 1-646,7 1-313,63-5 122,-51 2-3833,-91 7 1277,-16 1-8064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48.467"/>
    </inkml:context>
    <inkml:brush xml:id="br0">
      <inkml:brushProperty name="width" value="0.025" units="cm"/>
      <inkml:brushProperty name="height" value="0.025" units="cm"/>
    </inkml:brush>
  </inkml:definitions>
  <inkml:trace contextRef="#ctx0" brushRef="#br0">1 66 14510,'0'0'6902,"9"5"-5775,6 1-962,0 0 0,0-1 0,1-1 1,-1 0-1,1-2 0,0 1 0,0-2 1,0 0-1,30-3 0,163-22-379,-177 18 121,5 2-662,53-11-2322,-84 13 2176,0 0 0,0 0 1,0-1-1,0 0 0,-1 0 0,9-5 0,-3-5-4272,-6-3-3400</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48.809"/>
    </inkml:context>
    <inkml:brush xml:id="br0">
      <inkml:brushProperty name="width" value="0.025" units="cm"/>
      <inkml:brushProperty name="height" value="0.025" units="cm"/>
    </inkml:brush>
  </inkml:definitions>
  <inkml:trace contextRef="#ctx0" brushRef="#br0">1 27 12812,'0'0'8840,"14"-5"-7937,15-2-630,0 2 0,1 0 0,0 2 0,0 2 0,0 0 0,46 7 0,32 12-105,-97-16-158,1 2 0,-1-1-1,-1 2 1,1-1 0,-1 1-1,1 1 1,11 8-1,-19-12 6,-1 0 0,1 1-1,-1-1 1,1 0 0,-1 1-1,0-1 1,0 1 0,0 0-1,-1 0 1,1 0 0,-1-1-1,1 2 1,-1-1 0,0 0-1,0 0 1,0 0-1,-1 0 1,1 1 0,-1-1-1,0 0 1,1 1 0,-2-1-1,1 0 1,0 1 0,-1-1-1,1 0 1,-1 0 0,0 0-1,0 1 1,0-1 0,-1 0-1,1 0 1,-1 0 0,1-1-1,-4 4 1,-4 8 288,-1-1 1,0-1 0,-1 0-1,0 0 1,-22 16-1,-47 32 739,-14 10-616,42-15-4696,43-44-1731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0.053"/>
    </inkml:context>
    <inkml:brush xml:id="br0">
      <inkml:brushProperty name="width" value="0.025" units="cm"/>
      <inkml:brushProperty name="height" value="0.025" units="cm"/>
    </inkml:brush>
  </inkml:definitions>
  <inkml:trace contextRef="#ctx0" brushRef="#br0">0 1 12268,'0'0'11541,"5"10"-10932,2 11-280,-1 1 1,-1 0-1,-1 0 1,-1 1-1,-1-1 1,-2 40-1,0-44-73,-1-9-22,1 0 0,0 0 0,0 1 0,1-1 0,0-1 0,1 1 0,0 0 0,0 0-1,1 0 1,6 14 0,-7-22-175,-1 1-1,0-1 0,1 0 0,-1 0 1,1 0-1,-1 0 0,1 0 1,0 0-1,-1 0 0,1-1 1,0 1-1,0-1 0,-1 1 1,1-1-1,0 0 0,0 1 0,0-1 1,-1 0-1,1 0 0,0 0 1,0-1-1,0 1 0,-1 0 1,1-1-1,3 0 0,1-1 124,0 0-1,-1 0 1,1-1-1,-1 0 1,0 0-1,8-6 1,19-17-121,-2-2 0,-1-1 0,-1-1 0,-2-1 0,-1-2 0,28-47 0,-52 78-80,10-22-3407,-10 23 3289,-1 1 0,0 0 0,0-1 0,0 1 0,1-1 0,-1 1 0,0 0 0,0-1 0,0 1 0,0-1 0,0 1 0,0-1 0,0 1 0,0-1 0,0 1 0,0 0 0,0-1 0,0 1 0,-1-1 0,1 1 0,0-1 0,0 1 0,0 0 0,-1-1 0,1 1 0,0-1 0,0 1 0,-1 0 0,1-1 0,0 1 0,0 0 0,-1 0 0,1-1 0,-1 1 0,1 0 0,0 0 1,-1-1-1,1 1 0,0 0 0,-1 0 0,1 0 0,-1 0 0,1-1 0,-1 1 0,1 0 0,-1 0 0,1 0 0,0 0 0,-1 0 0,0 0 0,-16 0-9355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0.395"/>
    </inkml:context>
    <inkml:brush xml:id="br0">
      <inkml:brushProperty name="width" value="0.025" units="cm"/>
      <inkml:brushProperty name="height" value="0.025" units="cm"/>
    </inkml:brush>
  </inkml:definitions>
  <inkml:trace contextRef="#ctx0" brushRef="#br0">1 71 17360,'0'0'7303,"64"30"-5669,-28-32-1186,4-10-448,9-3-1889,0 0-1475,-1-3-607,-4-2-1731,-5 1-2658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0.928"/>
    </inkml:context>
    <inkml:brush xml:id="br0">
      <inkml:brushProperty name="width" value="0.025" units="cm"/>
      <inkml:brushProperty name="height" value="0.025" units="cm"/>
    </inkml:brush>
  </inkml:definitions>
  <inkml:trace contextRef="#ctx0" brushRef="#br0">114 125 8616,'0'0'12065,"-10"-1"-10127,6 0-1797,1 1 1,-1 0 0,0 0 0,0 0-1,0 0 1,0 1 0,0-1-1,1 1 1,-1 0 0,0 0-1,0 1 1,1-1 0,-1 1-1,1 0 1,0 0 0,-1 0 0,1 0-1,0 0 1,0 1 0,0-1-1,0 1 1,1 0 0,-1 0-1,1 0 1,0 0 0,-1 0 0,1 1-1,1-1 1,-1 1 0,1-1-1,-1 1 1,1 0 0,0-1-1,-1 7 1,2-8-98,-1-1-1,1 0 1,0 1-1,0-1 1,0 1-1,-1-1 1,1 0-1,1 1 1,-1-1-1,0 0 1,0 1-1,0-1 1,1 1-1,-1-1 1,1 0 0,-1 0-1,1 1 1,-1-1-1,1 0 1,0 0-1,0 0 1,0 0-1,-1 1 1,3 0-1,-1-1-14,0 0 0,0 0 1,0 0-1,0 0 0,1 0 0,-1 0 0,0 0 0,1-1 0,-1 0 0,0 1 0,1-1 0,-1 0 0,3 0 1,6-1 13,0 0 0,0-1 1,-1 0-1,1 0 1,14-6-1,-1-3-39,-1 0 0,-1-2 0,24-17-1,33-18-146,-79 48 153,1 0-1,-1 0 0,1 0 0,-1 0 1,1 0-1,-1 0 0,1 0 0,-1 0 1,1 0-1,0 0 0,-1 0 0,1 0 1,-1 0-1,1 0 0,-1 0 1,1 1-1,-1-1 0,1 0 0,-1 0 1,1 1-1,-1-1 0,0 0 0,1 1 1,-1-1-1,1 1 0,-1-1 0,0 0 1,1 1-1,-1-1 0,0 1 1,0-1-1,1 1 0,-1-1 0,0 1 1,0-1-1,0 1 0,1-1 0,-1 1 1,0-1-1,0 1 0,0-1 0,0 1 1,0 0-1,0-1 0,0 1 1,0-1-1,0 1 0,0-1 0,-1 1 1,1 0-1,0 46 744,-1-22-292,2-24-451,-1 0 0,1 0 0,0 0 0,0-1 0,-1 1 0,1 0 0,0 0-1,0-1 1,0 1 0,0-1 0,0 1 0,0-1 0,0 1 0,0-1 0,0 0 0,0 0 0,0 1 0,0-1-1,0 0 1,1 0 0,-1 0 0,0 0 0,0 0 0,0 0 0,0 0 0,0-1 0,0 1 0,0 0-1,0-1 1,2 0 0,36-10 169,-26 3-419,1 0 0,-1-1 0,0 0 0,-1-1 0,19-21 0,-20 19-1105,0 0 1,-1-1-1,0-1 0,-1 0 1,10-21-1,-18 32 1185,-2 34 1553,0-26-1314,0 1 0,1-1 0,0 1 0,0-1 0,0 1 0,1 0 0,0-1 0,0 0 0,0 1 0,1-1 0,-1 0 0,1 1 0,5 8 0,16 23-47,-1 2 0,25 63 0,-42-89-16,-1-1 0,0 1 0,-1 0 0,0 0 0,-1 0 0,0 0 0,-2 1 0,1-1 0,-1 0 0,-1 0 0,-1 1 0,0-1 0,-4 14 0,4-20 212,-1 0 1,-1 0-1,0 0 0,0 0 1,0 0-1,0-1 1,-1 0-1,0 0 0,-9 8 1,11-12-17,0 1 0,0 0 1,0-1-1,0 1 0,-1-1 1,1 0-1,-1 0 0,1-1 0,-1 1 1,0-1-1,0 0 0,0 0 1,1 0-1,-1 0 0,0 0 1,0-1-1,0 0 0,0 0 1,0 0-1,-5-1 0,7 0-174,0 0 0,1 0 0,-1 0 0,0 0 0,0 0 0,1-1 0,-1 1 0,1-1 0,-1 1 0,1-1 0,0 1 0,-1-1 0,1 0 0,0 0 0,0 1 0,0-1 0,1 0 0,-1 0 0,0 0 0,1 0 0,-1 0 0,1 0 0,0 0 0,-1 0 0,1-4 0,1-55 469,2 44-507,1 1 0,1 0 0,0 1 0,1-1 0,0 1 0,1 0 0,1 1 0,18-25 0,91-105 0,-92 115 0,1 1-6,-15 17-32,0 0 0,0-1 0,-1-1 0,-1 1 1,0-2-1,-1 1 0,0-1 0,8-21 0,-15 27-239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1.802"/>
    </inkml:context>
    <inkml:brush xml:id="br0">
      <inkml:brushProperty name="width" value="0.025" units="cm"/>
      <inkml:brushProperty name="height" value="0.025" units="cm"/>
    </inkml:brush>
  </inkml:definitions>
  <inkml:trace contextRef="#ctx0" brushRef="#br0">1 26 22229,'3'-5'3523,"-3"2"1378,-1 3-4613,-1 0-288,2-17-12460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3.377"/>
    </inkml:context>
    <inkml:brush xml:id="br0">
      <inkml:brushProperty name="width" value="0.025" units="cm"/>
      <inkml:brushProperty name="height" value="0.025" units="cm"/>
    </inkml:brush>
  </inkml:definitions>
  <inkml:trace contextRef="#ctx0" brushRef="#br0">242 153 11275,'12'-11'3165,"3"-3"-2181,45-41 2336,-14 20 2690,-45 35-5917,-1 1 0,0-1 0,1 1 0,-1-1 0,0 1 0,0-1 1,0 1-1,0-1 0,1 1 0,-1-1 0,0 1 0,0-1 0,0 1 0,0-1 0,0 1 0,0 0 0,0-1 0,0 1 0,0-1 0,-1 1 0,1-1 1,0 1-1,0-1 0,0 1 0,-1-1 0,1 1 0,0-1 0,0 1 0,-1 0 0,-22 39 693,-1-2 0,-30 38 0,15-23-437,-52 71 945,-36 53-90,113-152-1184,11-15-27,13-11-38,7-11-303,0 0 1,-1-1-1,0-1 0,-2 0 0,1-1 1,13-19-1,71-106-4153,-99 140 4475,10-15-462,58-96-1372,-61 98 1841,0 0 0,-2 0 0,1-1-1,-2 0 1,0 0 0,4-23-1,-8 37 29,0 0-1,0 0 0,0-1 0,0 1 1,0 0-1,0 0 0,0 0 1,0-1-1,0 1 0,0 0 0,0 0 1,0 0-1,0-1 0,0 1 0,0 0 1,0 0-1,0 0 0,0-1 1,0 1-1,0 0 0,0 0 0,0 0 1,0-1-1,-1 1 0,1 0 0,0 0 1,0 0-1,0 0 0,0 0 1,0-1-1,-1 1 0,1 0 0,0 0 1,0 0-1,0 0 0,0 0 1,-1 0-1,1 0 0,0-1 0,0 1 1,0 0-1,-1 0 0,1 0 0,0 0 1,0 0-1,-12 6 178,-8 12-5,5 0 147,1 2-1,0 0 1,2 1 0,0 0 0,2 1 0,0 0 0,2 0-1,0 1 1,2 0 0,0 1 0,2-1 0,0 1 0,2 0-1,0 0 1,2 0 0,3 30 0,2-33-260,-1-1-4,-4-20-53,0 0-1,0 0 0,0-1 1,0 1-1,0 0 1,0 0-1,0 0 0,0 0 1,-1 0-1,1 0 1,0 1-1,0-1 0,0 0 1,0 0-1,0 0 1,0 0-1,0 0 0,0 0 1,0 0-1,0 0 0,-1 0 1,1 0-1,0 0 1,0 0-1,0 0 0,0 0 1,0 0-1,0 0 1,0 0-1,0 1 0,0-1 1,0 0-1,-3-6 3,0 0-1,1 0 1,0 0 0,1-1 0,-1 1-1,1 0 1,0-1 0,1 1-1,-1-1 1,1 1 0,1-1-1,1-9 1,-1 5-114,1 0-1,0 0 1,1 0 0,0 0-1,1 1 1,8-16 0,-8 19 52,0 0 0,1 1 0,0-1 1,0 1-1,0 0 0,1 0 0,11-8 1,-13 11 48,-1 1 0,1 0 1,0 0-1,-1 0 0,1 0 1,0 0-1,0 1 0,0 0 1,0 0-1,1 0 0,-1 0 1,0 1-1,0-1 0,0 1 1,1 0-1,6 1 0,-9 0 7,0 0 1,0 0-1,0 0 0,0 0 0,-1 0 0,1 0 0,0 0 0,0 0 0,-1 1 1,1-1-1,-1 1 0,1-1 0,-1 1 0,0 0 0,0-1 0,0 1 1,0 0-1,0 0 0,0 0 0,0 0 0,0 0 0,-1 0 0,1 0 1,-1 0-1,1 0 0,-1 0 0,0 3 0,1 65 416,-1-54-218,-3 7 401,10-48-278,18-49-330,-19 53-124,1-1 1,17-37-1,-23 58 123,-1 0-1,1 0 1,0 0 0,-1 0-1,1 1 1,0-1 0,0 0-1,-1 0 1,1 1 0,0-1-1,0 0 1,0 1 0,0-1-1,0 1 1,0-1 0,0 1-1,0 0 1,0-1 0,0 1 0,0 0-1,0 0 1,0 0 0,0 0-1,1 0 1,-1 0 0,0 0-1,2 0 1,34 12 151,-5-1-75,-22-11-63,-1-1 0,1 0 1,-1 0-1,1 0 0,-1-1 0,0-1 0,1 0 0,-1 0 1,-1-1-1,1 0 0,0 0 0,-1-1 0,0 0 1,0-1-1,0 0 0,-1 0 0,0 0 0,8-10 0,-7 7-35,0 0 0,-1 0-1,0-1 1,-1 0 0,0 0-1,0 0 1,-1-1 0,-1 0-1,0 0 1,0 0 0,-1-1-1,-1 1 1,1-1 0,0-19-1,-3 30 15,0 1 1,0-1-1,0 1 0,0 0 1,0-1-1,1 1 0,-1-1 1,0 1-1,0-1 0,0 1 1,0-1-1,0 1 0,-1 0 1,1-1-1,0 1 0,0-1 1,0 1-1,0-1 0,0 1 1,-1 0-1,1-1 0,0 1 1,0-1-1,-1 1 0,1 0 1,0-1-1,0 1 0,-1 0 1,1-1-1,0 1 0,-1 0 0,1 0 1,-1-1-1,1 1 0,0 0 1,-1 0-1,1 0 0,-1 0 1,1-1-1,-1 1 0,0 0 1,-17 13-205,-16 31 238,24-24 162,0 0 0,1 1 0,1 1 0,-5 25 0,9-34-21,2 0 1,0 0 0,0 0 0,1 0-1,1 1 1,0-1 0,1 0-1,4 21 1,-4-30-155,0-1 0,0 1 0,1-1 0,0 1-1,-1-1 1,1 0 0,1 0 0,-1 0 0,0 0 0,1 0-1,-1 0 1,1-1 0,0 1 0,0-1 0,0 1 0,0-1-1,0 0 1,1-1 0,-1 1 0,0 0 0,1-1 0,0 0 0,-1 0-1,1 0 1,0 0 0,-1-1 0,1 1 0,0-1 0,0 0-1,-1 0 1,9-1 0,-4 0 7,1 0 0,0 0 0,-1-1-1,1 0 1,-1 0 0,1-1 0,-1 0 0,0-1 0,0 0 0,-1 0-1,1-1 1,12-10 0,-11 7-17,-1-1 0,0 0 0,-1-1 0,0 0 0,0 0 0,9-22 0,-13 25 0,0 0 0,0 1 0,-1-1 0,-1 0 0,1-1 0,-1 1 0,0 0 0,-1 0 0,1-1 0,-1 1 0,-1 0 0,-2-13 0,3 19-3,0 0 0,-1 0 1,1 0-1,0 0 0,-1 1 0,1-1 1,-1 0-1,1 0 0,-1 1 0,1-1 1,-1 0-1,1 1 0,-1-1 0,0 0 0,0 1 1,1-1-1,-1 1 0,0-1 0,0 1 1,0-1-1,1 1 0,-1 0 0,0-1 1,0 1-1,0 0 0,0 0 0,0 0 1,0 0-1,1 0 0,-1 0 0,0 0 0,0 0 1,0 0-1,0 0 0,0 0 0,0 0 1,0 1-1,0-1 0,1 0 0,-3 1 1,0 1-12,0-1 0,0 0 0,0 1 1,0 0-1,0-1 0,0 1 0,0 0 1,0 1-1,-3 3 0,2 0 25,0 0 1,0 0-1,1 0 0,0 0 1,0 1-1,1-1 0,0 1 1,0 0-1,-2 9 1,4-14-8,-1 0 0,1 1 0,0-1 0,0 0 0,0 0 0,0 0 0,0 0 0,0 0 0,0 0 0,1 1 0,-1-1 0,1 0 0,0 0 0,-1 0 0,1 0 0,0 0 0,0 0 0,0-1 0,0 1 0,1 0 0,-1 0 0,0-1 1,1 1-1,0-1 0,-1 1 0,1-1 0,0 0 0,-1 0 0,1 1 0,0-1 0,0 0 0,0-1 0,4 2 0,3 0-4,1 0 0,0-1 0,-1 0 0,1-1 0,0 0 0,0-1 0,0 0 0,-1 0 0,1-1 0,0-1 0,-1 1 0,0-2 0,10-3 0,-12 4 0,0 0 0,-1 0 0,1-1 0,-1 0 0,0 0 0,0 0 0,0-1 0,-1 0 0,0 0 0,0 0 0,0-1 0,0 0 0,-1 0 0,0 0 0,0 0 0,-1-1 0,0 1 0,3-9 0,-5-3-28,-11 19-36,-15 21-52,-6 33 208,30-52-85,0 0 0,0 0-1,0 1 1,0-1 0,0 0 0,0 1 0,1-1 0,0 1-1,0-1 1,0 0 0,0 1 0,0-1 0,1 1 0,-1-1-1,1 0 1,1 4 0,-1-5-7,1-1 0,-1 0 0,1 1 0,-1-1 0,1 0 0,-1 0 0,1 0 0,0 0 0,-1 0 0,1 0 0,0-1 0,0 1 0,0 0 0,0-1 0,0 0 0,0 1 0,-1-1 0,1 0 0,0 0 0,0 0 0,0 0 0,3-1 0,45-8 0,-35 2-198,-1-1 0,0 0 0,0-1 0,0-1 0,-1 0 0,-1 0 0,1-2 0,-2 1 0,0-2 0,15-20 0,-43 76-2511,14-17 3022,4-25-334,-1 0 0,0-1 0,0 1 1,0-1-1,0 1 0,0 0 0,1-1 0,-1 1 0,0-1 0,1 1 1,-1-1-1,0 1 0,1 0 0,-1-1 0,0 0 0,1 1 0,-1-1 1,1 1-1,-1-1 0,1 1 0,-1-1 0,1 0 0,0 0 1,-1 1-1,1-1 0,-1 0 0,1 0 0,0 1 0,0-1 0,4 0-397,0 0-1,0 0 1,0 0-1,0-1 1,0 0-1,0 0 0,0 0 1,0 0-1,0-1 1,-1 0-1,1 0 0,0 0 1,-1 0-1,0-1 1,5-3-1,4-4-1530,-1-1 0,0 1 0,17-21 0,1-7-3214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8.390"/>
    </inkml:context>
    <inkml:brush xml:id="br0">
      <inkml:brushProperty name="width" value="0.025" units="cm"/>
      <inkml:brushProperty name="height" value="0.025" units="cm"/>
    </inkml:brush>
  </inkml:definitions>
  <inkml:trace contextRef="#ctx0" brushRef="#br0">0 202 21813,'0'0'832,"79"-28"-383,-37 1-193,7-5-96,7-8-512,-5 2-3844,-4 2-4420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3.738"/>
    </inkml:context>
    <inkml:brush xml:id="br0">
      <inkml:brushProperty name="width" value="0.025" units="cm"/>
      <inkml:brushProperty name="height" value="0.025" units="cm"/>
    </inkml:brush>
  </inkml:definitions>
  <inkml:trace contextRef="#ctx0" brushRef="#br0">225 1 13293,'-20'32'8630,"0"28"-6807,16-45-489,-3 15-139,0 0 1,2 0-1,1 1 1,0 47-1,4-63-1186,1-1-1,0 1 1,1-1 0,1 1-1,0-1 1,0 0-1,2 0 1,0 0-1,0-1 1,1 1 0,14 21-1,-20-35-31,1 1 0,-1 0 0,0-1-1,1 1 1,-1 0 0,0-1 0,1 1 0,-1 0-1,1-1 1,-1 1 0,1-1 0,-1 1 0,1-1 0,0 1-1,-1-1 1,1 0 0,0 1 0,-1-1 0,1 1-1,0-1 1,-1 0 0,1 0 0,0 0 0,-1 1 0,1-1-1,0 0 1,0 0 0,0 0 0,4-18-527,-12-34-780,-1 38 449,1 0 0,-2 1 0,1 0-1,-2 0 1,0 1 0,0 0 0,-23-19-1,-31-20-1243,1 10 3650,83 37 4292,98 1-3898,-89 4-1935,37-1-230,-62 0-163,-1-1 1,1 0 0,-1 1-1,0-1 1,1 0 0,-1 0-1,0-1 1,0 1 0,3-3-1,2-7-6253,-7-5-6316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4.063"/>
    </inkml:context>
    <inkml:brush xml:id="br0">
      <inkml:brushProperty name="width" value="0.025" units="cm"/>
      <inkml:brushProperty name="height" value="0.025" units="cm"/>
    </inkml:brush>
  </inkml:definitions>
  <inkml:trace contextRef="#ctx0" brushRef="#br0">0 0 15727,'0'0'3940,"67"0"-3716,-21 0-128,13 0-320,5 8-1794,0 3-1922,-1 0-1409,-7 2-2787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4.441"/>
    </inkml:context>
    <inkml:brush xml:id="br0">
      <inkml:brushProperty name="width" value="0.025" units="cm"/>
      <inkml:brushProperty name="height" value="0.025" units="cm"/>
    </inkml:brush>
  </inkml:definitions>
  <inkml:trace contextRef="#ctx0" brushRef="#br0">206 4 17392,'0'0'8125,"-9"-1"-7895,-45-2-11,53 3-732,31 6-3869,-4 1 2234,34 13 302,-57-19 1978,0 1 0,1-1 0,-1 1 0,0 0 0,0 0 0,0 0 0,0 0 0,0 0 0,-1 1 0,1-1 0,-1 1 0,1 0 0,1 4 0,-3-6 141,-1 0 1,1 0 0,-1 0 0,1 0-1,-1 0 1,0 0 0,0 0 0,1 0-1,-1 0 1,0 1 0,0-1 0,0 0-1,0 0 1,-1 0 0,1 0 0,0 0-1,0 1 1,-1-1 0,1 0-1,0 0 1,-1 0 0,1 0 0,-2 1-1,-24 20 2705,-41 3-632,62-24-1892,-15 5-338,0-2 0,0 0 0,-1-1 0,1-1 0,-1 0 0,-24-3 0,26-4-3880,4-7-3512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4.785"/>
    </inkml:context>
    <inkml:brush xml:id="br0">
      <inkml:brushProperty name="width" value="0.025" units="cm"/>
      <inkml:brushProperty name="height" value="0.025" units="cm"/>
    </inkml:brush>
  </inkml:definitions>
  <inkml:trace contextRef="#ctx0" brushRef="#br0">1 1 12588,'0'0'256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5.115"/>
    </inkml:context>
    <inkml:brush xml:id="br0">
      <inkml:brushProperty name="width" value="0.025" units="cm"/>
      <inkml:brushProperty name="height" value="0.025" units="cm"/>
    </inkml:brush>
  </inkml:definitions>
  <inkml:trace contextRef="#ctx0" brushRef="#br0">53 46 17392,'0'0'3700,"-1"-8"-1730,-8-24-107,9 32-1839,0-1-1,0 1 1,0 0 0,0 0 0,0-1-1,0 1 1,0 0 0,0 0 0,0 0 0,0-1-1,-1 1 1,1 0 0,0 0 0,0 0-1,0-1 1,0 1 0,0 0 0,0 0-1,-1 0 1,1 0 0,0 0 0,0-1-1,0 1 1,0 0 0,-1 0 0,1 0 0,0 0-1,0 0 1,0 0 0,-1 0 0,1 0-1,0-1 1,0 1 0,0 0 0,-1 0-1,1 0 1,0 0 0,0 0 0,-1 0-1,1 0 1,0 0 0,0 0 0,0 1-1,-1-1 1,1 0 0,0 0 0,0 0 0,0 0-1,-1 0 1,1 0 0,0 0 0,0 0-1,0 1 1,-1-1 0,1 0 0,0 0-1,0 0 1,0 0 0,0 1 0,0-1-1,0 0 1,-1 0 0,1 0 0,0 0 0,0 1-1,0-1 1,0 0 0,0 0 0,0 1-1,-7 14 331,7-15-337,-8 31 480,2 0 0,1 1 1,2 0-1,0 0 0,3-1 0,2 34 1,-1 1 404,-1-47-753,0 12 264,5 45 1,-4-69-382,0 0 0,0-1 0,0 1 0,1-1 0,0 1 0,1-1 0,-1 0 0,1 0 0,0 0 1,1 0-1,-1 0 0,1-1 0,5 6 0,-7-9-152,0-1 0,0 0 0,0 1 0,0-1 0,0 0 0,0 0 0,0 0 0,0-1 0,1 1 0,-1 0 0,0-1 0,1 1 0,-1-1 0,0 0 0,1 0 0,-1 0 0,0 0 0,1 0 0,-1-1 0,0 1 0,1 0 0,-1-1 0,0 0 0,0 0 0,0 0 0,3-1 0,2-1-911,0-1 1,-1 0 0,0-1-1,0 1 1,0-1 0,9-10-1,13-18-8535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5.474"/>
    </inkml:context>
    <inkml:brush xml:id="br0">
      <inkml:brushProperty name="width" value="0.025" units="cm"/>
      <inkml:brushProperty name="height" value="0.025" units="cm"/>
    </inkml:brush>
  </inkml:definitions>
  <inkml:trace contextRef="#ctx0" brushRef="#br0">125 22 17360,'-11'9'3705,"1"-1"-3452,-5 4 1042,-1 1 0,-21 23-1,34-32-970,-1 0-1,1 0 0,0 1 0,0-1 0,0 1 0,0-1 0,1 1 0,0 0 1,0 0-1,0 0 0,1 0 0,-1 0 0,1 0 0,1 1 0,-1-1 1,1 8-1,0-11-300,0-1 1,0 1-1,1-1 1,-1 1 0,1-1-1,0 1 1,-1-1-1,1 0 1,0 1-1,0-1 1,0 0-1,0 1 1,0-1 0,0 0-1,0 0 1,0 0-1,0 0 1,0 0-1,1 0 1,2 1 0,0 1-1,1-1 0,0-1 0,0 1 0,-1-1 0,1 0 0,9 2 0,2-2 25,-1-1 0,1 0 0,25-4 1,-35 3-30,1-1 0,0 1 0,-1-2 0,1 1 0,-1-1 0,1 0 0,-1 0 0,0 0 0,0-1 0,-1 0 1,1-1-1,7-7 0,-10 10-4,-1 0 0,0-1 1,-1 1-1,1-1 0,0 1 0,-1-1 1,1 1-1,-1-1 0,0 0 0,0 0 1,0 0-1,0 0 0,0 0 0,-1 0 1,1 0-1,-1 0 0,0 0 1,0 0-1,0 0 0,0 0 0,-1 0 1,1 0-1,-1 0 0,0 0 0,0 0 1,0 0-1,0 1 0,0-1 0,-1 0 1,1 1-1,-3-4 0,-2-1-60,0 0 0,0 0 0,0 1 0,-1 0 0,0 0 0,-1 1 0,1 0 0,-14-7 0,-8-6-2459,41 21-3178,12-5 3064,-10 1 1047,71 0-6613,-36-7 1479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5.815"/>
    </inkml:context>
    <inkml:brush xml:id="br0">
      <inkml:brushProperty name="width" value="0.025" units="cm"/>
      <inkml:brushProperty name="height" value="0.025" units="cm"/>
    </inkml:brush>
  </inkml:definitions>
  <inkml:trace contextRef="#ctx0" brushRef="#br0">88 350 2819,'0'0'25672,"-4"-6"-24829,4 4-813,-1 1-1,1 0 0,-1 0 0,0 0 0,1 0 0,-1 0 0,0 0 0,0 0 0,0 0 0,0 0 0,0 1 1,0-1-1,0 0 0,0 0 0,0 1 0,0-1 0,0 1 0,0-1 0,-1 1 0,1-1 0,0 1 0,0 0 1,-1 0-1,1-1 0,0 1 0,0 0 0,-1 0 0,1 0 0,0 1 0,-1-1 0,1 0 0,0 0 0,-2 1 1,-1 1 19,1 0 0,0 0 0,0 0 0,0 0 0,0 1 0,0-1 0,1 1 0,-1-1 0,1 1 0,-1 0 0,1 0 0,0 0 0,0 1 0,-2 6 0,3-10-65,1 1 1,-1 0-1,1-1 1,0 1-1,-1 0 0,1-1 1,0 1-1,-1 0 1,1-1-1,0 1 1,0 0-1,0 0 1,0-1-1,0 1 1,0 0-1,0 0 1,0 0-1,0-1 0,0 1 1,0 0-1,1 0 1,-1-1-1,0 1 1,0 0-1,1-1 1,-1 1-1,0 0 1,1-1-1,-1 1 0,1 0 1,-1-1-1,1 1 1,-1-1-1,1 1 1,0-1-1,-1 1 1,1-1-1,-1 1 1,1-1-1,0 0 0,-1 1 1,1-1-1,0 0 1,0 0-1,-1 1 1,1-1-1,0 0 1,1 0-1,46 1-1764,-33-1 996,8 0-232,-7 0 719,0 0-1,-1 0 1,1 2-1,0 0 0,-1 1 1,1 0-1,-1 1 0,20 9 1,-34-13 367,0 0 0,-1 1 1,1-1-1,0 0 0,-1 1 1,1-1-1,0 0 0,-1 1 0,1-1 1,0 1-1,-1-1 0,1 1 1,-1 0-1,1-1 0,-1 1 1,1-1-1,-1 1 0,1 0 0,-1 0 1,0-1-1,1 1 0,-1 0 1,0 0-1,0-1 0,0 1 1,1 0-1,-1 0 0,0-1 0,0 1 1,0 0-1,0 0 0,0 0 1,0-1-1,-1 2 0,0 0 136,0 0 0,-1 0-1,1 0 1,-1 0 0,1 0-1,-1-1 1,0 1 0,1 0-1,-1-1 1,0 0 0,-4 3-1,-3 1 429,0 0 0,-1-1 0,0 0 0,-14 4 0,23-8-647,1 0 0,0 0 0,0 0 0,0 0 0,0 0 0,0 0 0,0 1 0,0-1 0,0 0 0,-1 0 0,1 0 0,0 0 0,0 0 0,0 0 0,0 0 0,0 0 0,0 0 0,-1 0 0,1 0 0,0 0 0,0 0 0,0 0 0,0 0 0,0 0 0,0 0 0,-1 0 0,1 0 0,0 0 0,0 0 0,0-1 0,0 1 0,0 0 0,0 0-1,0 0 1,-1 0 0,1 0 0,0 0 0,0 0 0,0 0 0,0 0 0,0-1 0,0 1 0,0 0 0,0 0 0,0 0 0,0 0 0,0 0 0,0 0 0,0 0 0,0-1 0,0 1 0,-1 0 0,1 0 0,0 0 0,0 0 0,0 0 0,1 0 0,-1-1 0,0 1 0,7-10-1218,19-16-1809,-21 22 2311,63-61-10343,-34 27-913</inkml:trace>
  <inkml:trace contextRef="#ctx0" brushRef="#br0" timeOffset="1">423 248 18225,'0'0'3171,"-12"53"-1121,6-18 513,3-1-770,3-1-127,0-4-449,9-5-769,6-9-319,6-8-65,2-5-673,-3-2-352,-5-16-1473,-4-12-2275,-7-11-2497,-4-11-6407</inkml:trace>
  <inkml:trace contextRef="#ctx0" brushRef="#br0" timeOffset="2">389 1 16496,'0'0'1761,"-6"51"-1152,18-26-545,12 1 32,3-1-993,6 0-2658,2-4-2947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6.163"/>
    </inkml:context>
    <inkml:brush xml:id="br0">
      <inkml:brushProperty name="width" value="0.025" units="cm"/>
      <inkml:brushProperty name="height" value="0.025" units="cm"/>
    </inkml:brush>
  </inkml:definitions>
  <inkml:trace contextRef="#ctx0" brushRef="#br0">113 23 12172,'0'0'4793,"-8"3"-3026,3-1-1765,3-2 189,-1 1 0,1-1 0,-1 1-1,0 0 1,1 0 0,0 0-1,-1 1 1,1-1 0,0 0-1,-1 1 1,1-1 0,0 1-1,0 0 1,0 0 0,1 0-1,-1 0 1,0 0 0,1 0 0,-1 0-1,1 1 1,0-1 0,-1 0-1,1 1 1,0-1 0,1 1-1,-1-1 1,0 1 0,1 0-1,-1 4 1,3 9-359,1 0 0,0 0-1,1 0 1,0 0 0,2-1-1,-1 0 1,2 0 0,0-1 0,1 1-1,17 22 1,27 58-1531,-47-86 1552,-2 1 0,1 1 0,-1-1 1,-1 1-1,0-1 0,0 1 0,0 21 1,-2-29 274,-1 0 1,0 0-1,1 0 1,-1 0-1,0 0 1,-1 0-1,1 0 1,0 0-1,-1 0 1,0 0-1,0 0 1,1-1-1,-2 1 1,1-1-1,0 0 1,0 1-1,-1-1 1,1 0-1,-1 0 1,0-1-1,1 1 1,-1 0-1,0-1 1,0 0 0,0 0-1,0 0 1,0 0-1,-1 0 1,-4 0-1,4 0 138,0 0-1,-1 0 1,1-1 0,0 1-1,-1-1 1,1 0 0,0 0-1,-1-1 1,1 0 0,0 1-1,0-1 1,-1-1 0,1 1-1,0-1 1,0 1 0,0-1-1,1 0 1,-1-1 0,0 1-1,1-1 1,-6-4 0,4 1-242,1 0 0,1 0 0,-1 0 0,1-1 0,0 1 0,0-1 0,1 0 0,0 1 0,0-1 0,1 0 0,0 0 0,0 0 0,0 0 0,1-1 0,0 1 0,1 0 0,-1 0 0,1 0 0,1 0 0,2-10 0,5-10-555,2 0 0,0 0 0,26-42 1,-18 35-643,39-86-8084,-32 59-2135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6.507"/>
    </inkml:context>
    <inkml:brush xml:id="br0">
      <inkml:brushProperty name="width" value="0.025" units="cm"/>
      <inkml:brushProperty name="height" value="0.025" units="cm"/>
    </inkml:brush>
  </inkml:definitions>
  <inkml:trace contextRef="#ctx0" brushRef="#br0">0 0 18578,'0'0'2994,"1"11"-1253,25 98 113,-14-66-1476,9 59 0,-20-84 157,0-6-90,0-1-1,1 0 1,0 1 0,0-1-1,1 0 1,5 12 0,-7-22-377,0 1 1,0-1-1,0 1 0,0 0 1,0-1-1,0 0 1,1 1-1,-1-1 0,0 0 1,1 0-1,-1 0 1,1 0-1,-1 0 1,1 0-1,-1 0 0,1 0 1,0 0-1,2 0 1,-2-1-31,1 0 0,0 0 1,0 0-1,0 0 1,0 0-1,0-1 1,0 1-1,0-1 1,0 0-1,-1 0 1,1 0-1,0 0 0,-1 0 1,1-1-1,2-1 1,4-3-4,1-1-1,-2 0 1,1 0 0,-1 0-1,0-1 1,0-1 0,-1 1 0,-1-1-1,1-1 1,-1 1 0,-1-1-1,7-15 1,-6 10-461,0-1 1,7-31-1,-6-33-4588,-7 80 4830,1-1 1,-1 1 0,0-1 0,0 1 0,0-1 0,0 1 0,0-1 0,0 1 0,0-1 0,0 1-1,0-1 1,-1 1 0,1-1 0,0 1 0,0 0 0,0-1 0,0 1 0,-1-1 0,1 1-1,0-1 1,0 1 0,-1 0 0,1-1 0,0 1 0,-1 0 0,1-1 0,-1 1 0,1 0 0,0 0-1,-1-1 1,1 1 0,-1 0 0,1 0 0,0-1 0,-1 1 0,1 0 0,-1 0 0,1 0-1,-2 0 1,-6-1-6927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6.850"/>
    </inkml:context>
    <inkml:brush xml:id="br0">
      <inkml:brushProperty name="width" value="0.025" units="cm"/>
      <inkml:brushProperty name="height" value="0.025" units="cm"/>
    </inkml:brush>
  </inkml:definitions>
  <inkml:trace contextRef="#ctx0" brushRef="#br0">1 18 19250,'0'0'6022,"68"14"-5766,-34-14-416,0-1-1890,-2-7-2626,-3-2-1923,-6-3-5092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9.139"/>
    </inkml:context>
    <inkml:brush xml:id="br0">
      <inkml:brushProperty name="width" value="0.025" units="cm"/>
      <inkml:brushProperty name="height" value="0.025" units="cm"/>
    </inkml:brush>
  </inkml:definitions>
  <inkml:trace contextRef="#ctx0" brushRef="#br0">0 0 16976,'0'0'8808,"6"56"-7879,2-15-160,2 8-577,-1 1-128,3-6-32,3-9-32,0-15-192,3-10-769,0-10 0,1-18-256,1-17-1025,-5-8-1441,-2-10-2307,-9-2-3523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7.272"/>
    </inkml:context>
    <inkml:brush xml:id="br0">
      <inkml:brushProperty name="width" value="0.025" units="cm"/>
      <inkml:brushProperty name="height" value="0.025" units="cm"/>
    </inkml:brush>
  </inkml:definitions>
  <inkml:trace contextRef="#ctx0" brushRef="#br0">29 357 15855,'0'0'10885,"-7"6"-10378,5-4-487,0-1 0,0 1 0,0 0 0,0 0 0,1 0 0,-1 0-1,1 0 1,-1 0 0,1 0 0,0 1 0,-2 3 0,3-6-14,0 1-1,0-1 1,0 1 0,0-1-1,0 1 1,0-1 0,0 1-1,0-1 1,0 0 0,0 1-1,1-1 1,-1 1 0,0-1-1,0 1 1,0-1 0,1 1-1,-1-1 1,0 0 0,1 1 0,-1-1-1,0 0 1,1 1 0,-1-1-1,0 0 1,1 1 0,-1-1-1,1 0 1,0 0 0,28 7 236,-25-7-229,-1 0 0,1 0 0,-1-1 0,0 1 0,1-1 1,-1 1-1,1-1 0,-1 0 0,0 0 0,0-1 0,1 1 0,-1-1 0,0 1 0,0-1 0,0 0 0,-1 0 0,1-1 0,0 1 1,-1 0-1,0-1 0,1 1 0,2-6 0,-2 3-215,0-1 1,0 0-1,0 0 0,-1 0 0,0 0 1,0 0-1,-1 0 0,1-1 1,-1 1-1,-1 0 0,1-9 1,-1 14 186,0 1 0,0 0 0,0-1 0,0 1 0,0 0-1,0-1 1,0 1 0,0 0 0,0-1 0,0 1 0,0-1 0,0 1 0,0 0 0,0-1 0,-1 1 0,1 0 0,0-1 0,0 1 0,0 0 0,0-1 0,-1 1 0,1 0 0,0 0 0,0-1 0,-1 1 0,1 0 0,0 0 0,-1-1 0,1 1 0,0 0-1,0 0 1,-1 0 0,1 0 0,0-1 0,-1 1 0,0 0 0,-13 6 23,-11 20 717,23-20-462,-1 0 1,1 0-1,0 1 1,0-1-1,1 0 1,0 1-1,0-1 1,0 1-1,1 11 0,0-16-226,1 0 0,-1 0 0,0-1 0,1 1 0,-1 0 0,1 0-1,-1 0 1,1-1 0,0 1 0,0 0 0,0 0 0,0-1-1,0 1 1,0-1 0,0 1 0,0-1 0,1 0 0,-1 1 0,1-1-1,-1 0 1,1 0 0,-1 0 0,1 0 0,0 0 0,-1 0 0,1 0-1,0-1 1,0 1 0,-1-1 0,1 1 0,0-1 0,0 0-1,0 1 1,0-1 0,3-1 0,3 1-30,1-1 0,-1-1 1,0 1-1,0-2 0,0 1 1,0-1-1,-1 0 0,1 0 0,-1-1 1,1 0-1,-1-1 0,-1 1 0,1-1 1,-1-1-1,1 1 0,-1-1 0,-1 0 1,9-12-1,-6 8-204,-2 0 1,1 0-1,-1 0 0,-1-1 1,0 0-1,0 0 0,-1 0 1,-1-1-1,1 1 1,-2-1-1,0 0 0,1-18 1,-6 20 258,-3 11 202,-3 17 472,8-16-712,1 0 0,-1 0 1,1-1-1,0 1 0,0 0 0,0 0 0,0 0 0,0 0 0,0 0 1,0-1-1,1 1 0,-1 0 0,1 0 0,-1-1 0,1 1 1,0 0-1,0 0 0,0-1 0,0 1 0,0-1 0,0 1 1,0-1-1,0 1 0,0-1 0,1 0 0,-1 0 0,1 1 1,-1-1-1,1 0 0,-1 0 0,1-1 0,0 1 0,-1 0 1,1 0-1,0-1 0,0 1 0,-1-1 0,1 0 0,0 1 1,0-1-1,0 0 0,0 0 0,-1 0 0,1 0 0,0 0 1,0-1-1,0 1 0,0-1 0,-1 1 0,1-1 0,0 1 1,0-1-1,-1 0 0,1 0 0,-1 0 0,3-1 0,2-2-108,-1 1-1,1-1 1,-1 0-1,0-1 0,0 1 1,0-1-1,-1 0 1,1-1-1,-1 1 0,0-1 1,-1 1-1,1-1 1,-1 0-1,0 0 0,-1-1 1,0 1-1,2-9 1,1-5-232,-1 0 0,-1 0 0,-1 0 0,-1-28 1,-3 37 503,-3 11 246,-4 20 396,7-4-654,0 1 1,2-1-1,-1 1 1,2-1-1,0 1 1,1-1-1,1 0 0,0 0 1,1 0-1,1 0 1,1-1-1,0 1 1,1-1-1,0-1 1,1 1-1,1-1 1,20 25-1,2-11-1793,-23-20-1758,-19-21 290,-38-37-5755,17 16 3939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7.600"/>
    </inkml:context>
    <inkml:brush xml:id="br0">
      <inkml:brushProperty name="width" value="0.025" units="cm"/>
      <inkml:brushProperty name="height" value="0.025" units="cm"/>
    </inkml:brush>
  </inkml:definitions>
  <inkml:trace contextRef="#ctx0" brushRef="#br0">0 0 7431,'0'0'4132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7.974"/>
    </inkml:context>
    <inkml:brush xml:id="br0">
      <inkml:brushProperty name="width" value="0.025" units="cm"/>
      <inkml:brushProperty name="height" value="0.025" units="cm"/>
    </inkml:brush>
  </inkml:definitions>
  <inkml:trace contextRef="#ctx0" brushRef="#br0">151 367 21236,'0'0'7463,"60"-35"-5349,-19 23-929,7 1-416,4 1-769,-3 4 0,-1 1 0,-7 1 0,-10 0-705,-9 4-1633,-16-4-3459</inkml:trace>
  <inkml:trace contextRef="#ctx0" brushRef="#br0" timeOffset="1">1 0 25656,'0'0'1442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8.584"/>
    </inkml:context>
    <inkml:brush xml:id="br0">
      <inkml:brushProperty name="width" value="0.025" units="cm"/>
      <inkml:brushProperty name="height" value="0.025" units="cm"/>
    </inkml:brush>
  </inkml:definitions>
  <inkml:trace contextRef="#ctx0" brushRef="#br0">1 416 19763,'0'0'4126,"10"-10"-3181,358-372 374,-343 360-1654,-25 22 329,1 0 1,-1-1 0,0 1-1,1 0 1,-1 0 0,1 0-1,-1 0 1,1 0 0,-1 0-1,1 0 1,-1 0-1,1 0 1,-1 0 0,0 0-1,1 0 1,-1 0 0,1 0-1,-1 0 1,1 1 0,-1-1-1,1 0 1,-1 0-1,0 0 1,1 1 0,-1-1-1,0 0 1,1 0 0,-1 1-1,0-1 1,1 0 0,-1 1-1,0-1 1,1 1-1,-1-1 1,0 0 0,0 1-1,1-1 1,-1 1 0,0-1-1,0 0 1,0 1 0,0-1-1,0 1 1,0-1 0,0 1-1,0-1 1,0 1-1,0-1 1,0 1 0,0-1-1,0 0 1,0 1 0,0-1-1,0 1 1,0-1 0,-1 1-1,1 0 1,-4 267 1857,4-265-2447,1 6-271,4-7-4116,6-2-2545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8.913"/>
    </inkml:context>
    <inkml:brush xml:id="br0">
      <inkml:brushProperty name="width" value="0.025" units="cm"/>
      <inkml:brushProperty name="height" value="0.025" units="cm"/>
    </inkml:brush>
  </inkml:definitions>
  <inkml:trace contextRef="#ctx0" brushRef="#br0">0 65 26489,'0'0'3587,"76"10"-3490,-33-28-1186,2-6-3972,2-8-7335</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0:59.520"/>
    </inkml:context>
    <inkml:brush xml:id="br0">
      <inkml:brushProperty name="width" value="0.025" units="cm"/>
      <inkml:brushProperty name="height" value="0.025" units="cm"/>
    </inkml:brush>
  </inkml:definitions>
  <inkml:trace contextRef="#ctx0" brushRef="#br0">0 35 15727,'0'0'7735,"15"-4"-6491,26-6-600,1 2 0,0 2 1,0 2-1,0 2 0,56 3 0,-96-1-647,0 0 1,-1 1-1,1-1 0,0 0 1,0 0-1,-1 1 0,1-1 1,0 1-1,-1-1 1,1 1-1,0 0 0,-1 0 1,1 0-1,-1 0 0,1 0 1,-1 0-1,0 0 0,3 3 1,-3-3 4,-1 0 0,0 0 0,1 0 1,-1 0-1,0 0 0,0 0 0,0 0 1,0 0-1,0 0 0,0 1 0,0-1 0,0 0 1,0 0-1,0 0 0,-1 0 0,1 0 1,0 0-1,-1 0 0,1 0 0,-1 0 1,0 2-1,-3 2 43,0 1 1,0-1-1,-1 0 1,1 0-1,-1 0 1,0 0 0,-9 5-1,-69 40 179,82-49-244,1-1-1,-1 0 1,1 1 0,0-1-1,-1 1 1,1-1 0,-1 1-1,1-1 1,0 1-1,-1 0 1,1-1 0,0 1-1,0-1 1,-1 1-1,1 0 1,0-1 0,0 1-1,0 0 1,0-1 0,0 1-1,0 0 1,0-1-1,0 1 1,0-1 0,0 1-1,0 0 1,0-1-1,0 1 1,1 0 0,-1-1-1,0 1 1,0-1 0,1 1-1,-1 0 1,0-1-1,1 1 1,-1-1 0,1 1-1,-1-1 1,1 1 0,-1-1-1,1 0 1,-1 1-1,1-1 1,-1 0 0,1 1-1,-1-1 1,1 0-1,0 1 1,38 17-329,-31-15 372,14 7-7,-4-4-72,-1 1 0,-1 1 0,0 0 0,0 1 0,0 1 0,-1 1 0,24 21 0,-38-31 61,1 1 0,-1-1 1,0 1-1,0-1 1,1 1-1,-1 0 1,0-1-1,-1 1 1,1 0-1,0 0 0,0 0 1,-1 0-1,1 0 1,-1 0-1,0 0 1,0 0-1,1 0 1,-1 0-1,0 0 0,-1 0 1,1 0-1,0 0 1,-1 3-1,-1-2 113,0 1 0,0-1 0,0 0-1,0-1 1,0 1 0,0 0 0,-1-1-1,1 1 1,-1-1 0,0 0 0,0 1 0,-4 1-1,-11 6 681,0-2 0,0 0 1,-34 10-1,45-16-709,-20 6-15,1-1 0,-2-1-1,1-1 1,0-1 0,-56 0 0,83-4-94,-1 0 1,1 0-1,0 0 1,-1 0-1,1 0 0,-1 0 1,1 0-1,-1 0 1,1 0-1,0 0 0,-1 0 1,1 0-1,-1-1 1,1 1-1,-1 0 0,1 0 1,0 0-1,-1 0 1,1-1-1,0 1 0,-1 0 1,1-1-1,0 1 1,-1 0-1,1 0 0,0-1 1,-1 1-1,1 0 1,0-1-1,0 1 0,0-1 1,-1 1-1,1 0 1,0-1-1,0 1 0,0-1 1,0 1-1,0 0 1,0-1-1,0 1 0,0-1 1,0 1-1,0-1 1,0 1-1,0 0 0,0-1 1,0 1-1,0-1 1,0 1-1,0-1 0,0 1 1,1 0-1,-1-1 1,0 1-1,0 0 0,1-1 1,-1 1-1,0-1 1,0 1-1,1 0 0,-1 0 1,0-1-1,1 1 0,21-22-4373,5-1-4976,3-7-8029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0.376"/>
    </inkml:context>
    <inkml:brush xml:id="br0">
      <inkml:brushProperty name="width" value="0.025" units="cm"/>
      <inkml:brushProperty name="height" value="0.025" units="cm"/>
    </inkml:brush>
  </inkml:definitions>
  <inkml:trace contextRef="#ctx0" brushRef="#br0">15 229 19218,'0'0'5237,"-4"-10"-4271,2 3-871,1 6-84,-1-1 0,1 0 0,0 0 0,1 0-1,-1-1 1,0 1 0,1 0 0,-1 0 0,1 0 0,-1 0 0,1-1 0,0 1 0,0 0 0,0 0 0,0-1-1,1 1 1,-1 0 0,0 0 0,1 0 0,0 0 0,-1 0 0,1-1 0,0 1 0,0 0 0,0 1-1,1-1 1,-1 0 0,0 0 0,3-2 0,168-139-619,-172 143 596,1-1 1,-1 1 0,0 0-1,1-1 1,-1 1 0,1 0 0,-1-1-1,1 1 1,-1 0 0,1-1 0,-1 1-1,1 0 1,-1 0 0,1 0 0,-1-1-1,1 1 1,-1 0 0,1 0 0,-1 0-1,1 0 1,0 0 0,-1 0-1,1 0 1,-1 0 0,1 0 0,-1 1-1,1-1 1,-1 0 0,1 0 0,-1 0-1,1 1 1,-1-1 0,1 0 0,-1 0-1,1 1 1,-1-1 0,1 0-1,-1 1 1,1-1 0,-1 1 0,0-1-1,1 0 1,-1 1 0,0-1 0,1 1-1,-1-1 1,0 1 0,0-1 0,0 1-1,1 0 1,-1-1 0,0 1-1,0-1 1,0 1 0,0-1 0,0 1-1,0-1 1,0 1 0,0 0 0,0 0-1,-1 50-103,0-31 234,13 377 3378,-10-370-3088,0-12 273,-1 1 1,-1-1-1,-3 28 1,2-42-658,1 0-1,-1 0 1,1-1 0,0 1 0,-1 0-1,1-1 1,-1 1 0,0-1 0,1 1-1,-1-1 1,1 1 0,-1-1 0,0 1-1,0-1 1,1 0 0,-1 1 0,0-1-1,1 0 1,-1 0 0,0 1 0,0-1-1,0 0 1,1 0 0,-1 0 0,0 0 0,0 0-1,0 0 1,1 0 0,-1 0 0,0 0-1,0-1 1,0 1 0,1 0 0,-1 0-1,0-1 1,0 1 0,1 0 0,-1-1-1,0 0 1,-31-16 565,-51-58-809,74 65 138,0 0-1,1 0 0,0-1 1,0 0-1,1 0 1,-8-17-1,14 26-51,1 1 0,-1-1 0,1 1 0,0-1-1,-1 1 1,1-1 0,0 1 0,0-1 0,0 0 0,0 1 0,0-1 0,0 1 0,0-1 0,1 1 0,-1-1-1,0 1 1,1-1 0,-1 1 0,1-1 0,0 1 0,0 0 0,-1-1 0,1 1 0,0 0 0,0-1-1,0 1 1,0 0 0,0 0 0,1 0 0,-1 0 0,2-1 0,5-3-803,-1 1 0,1 0 0,0 1 0,14-5 0,-3 1-562,29-14-3066,5-3-1842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0.736"/>
    </inkml:context>
    <inkml:brush xml:id="br0">
      <inkml:brushProperty name="width" value="0.025" units="cm"/>
      <inkml:brushProperty name="height" value="0.025" units="cm"/>
    </inkml:brush>
  </inkml:definitions>
  <inkml:trace contextRef="#ctx0" brushRef="#br0">145 54 12684,'-8'2'6096,"-4"2"-5356,1 1 0,1 0 0,-1 0 0,1 1-1,0 0 1,-18 15 0,24-18-571,1 0 1,-1-1-1,1 1 0,0 0 1,0 1-1,0-1 1,1 0-1,-1 1 0,1 0 1,0 0-1,0-1 0,0 1 1,0 0-1,1 1 1,0-1-1,0 0 0,0 0 1,0 1-1,0-1 1,1 0-1,0 1 0,0-1 1,0 0-1,0 1 0,2 4 1,-1-8-161,0 1 1,0-1-1,0 0 1,0 1-1,0-1 1,1 0-1,-1 0 1,0 1-1,1-1 1,-1 0-1,1-1 1,-1 1-1,1 0 1,0 0-1,-1-1 1,1 1-1,0-1 1,-1 1-1,1-1 1,0 1-1,0-1 1,0 0-1,-1 0 0,1 0 1,0 0-1,0-1 1,-1 1-1,1 0 1,3-2-1,4 1 22,-1-1 0,1 0-1,0 0 1,14-7 0,-6 0-32,-1 0 1,1-2-1,-2 0 1,1 0 0,-2-1-1,0-1 1,0-1 0,-1 0-1,-1-1 1,0 0-1,-1 0 1,-1-2 0,11-20-1,-17 28-793,-9 23 513,-17 61 219,21-72-99,1-1 1,0 1-1,-1-1 0,1 1 1,0-1-1,0 1 0,1-1 1,-1 1-1,0 0 0,1-1 0,-1 0 1,1 1-1,0-1 0,1 3 1,-1-4 24,-1-1 0,0 1 0,1-1 0,-1 0 0,1 1 0,-1-1 0,1 0 0,-1 1 0,1-1 0,-1 0 0,1 0 0,-1 0 0,1 1 0,-1-1 0,1 0 0,0 0 0,-1 0 0,1 0 0,-1 0 0,1 0 0,0 0 1,-1 0-1,2 0 0,21-12-2487,-13 4 915,0-1 0,-1 0-1,-1 0 1,13-18 0,9-16-6198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1.318"/>
    </inkml:context>
    <inkml:brush xml:id="br0">
      <inkml:brushProperty name="width" value="0.025" units="cm"/>
      <inkml:brushProperty name="height" value="0.025" units="cm"/>
    </inkml:brush>
  </inkml:definitions>
  <inkml:trace contextRef="#ctx0" brushRef="#br0">129 0 8456,'0'0'3561,"-7"13"-940,-21 37 57,-23 58-1,43-89-2048,1 0 0,0 1 1,2 0-1,0 1 0,1-1 0,1 1 0,0 25 0,3-45-625,0 0-1,0 0 1,0 1-1,0-1 0,0 0 1,1 0-1,-1 0 1,0 1-1,1-1 0,-1 0 1,1 0-1,-1 0 1,1 0-1,-1 0 1,1 0-1,0 0 0,0 0 1,-1 0-1,1 0 1,0 0-1,0 0 0,0-1 1,0 1-1,0 0 1,0-1-1,2 2 1,0-1-5,0-1 1,0 1-1,0-1 1,0 1 0,0-1-1,0 0 1,0 0-1,0-1 1,-1 1 0,1 0-1,3-2 1,5-1-77,-1 0 0,0-1 0,-1 0 0,1 0 1,13-10-1,83-71-2654,-49 36 2504,-57 49 268,0 0 0,1-1-1,-1 1 1,0 0 0,1-1-1,-1 1 1,0 0 0,1-1-1,-1 1 1,1 0 0,-1 0-1,0 0 1,1-1 0,-1 1 0,1 0-1,-1 0 1,1 0 0,-1 0-1,1 0 1,-1 0 0,0 0-1,1 0 1,-1 0 0,1 0-1,-1 0 1,1 0 0,-1 0-1,1 0 1,-1 0 0,1 0 0,-1 0-1,0 1 1,1-1 0,-1 0-1,1 0 1,-1 1 0,0-1-1,1 0 1,-1 0 0,1 1-1,5 25 929,-9 52 845,2-52-19,2-25-1729,0-1-1,0 0 1,0 0 0,0 0 0,0-1-1,0 1 1,0 0 0,0 0-1,0 0 1,0-1 0,-1 1-1,1 0 1,0-1 0,0 1-1,0-1 1,0 1 0,0-1-1,0 0 1,-1 1 0,1-1 0,0 0-1,0 0 1,15-19-305,0 0 1,-2-1-1,0-1 0,15-32 1,-25 47 123,-5 9 144,1-1 0,0 1 1,0 0-1,0 0 0,0 0 0,0 0 1,1 0-1,-1-1 0,0 1 1,1 0-1,0 0 0,-1 0 0,1-1 1,0 1-1,0 0 0,0-1 0,0 1 1,0-1-1,0 1 0,0-1 0,1 1 1,-1-1-1,0 0 0,1 0 0,2 2 1,1-1 60,-1-1 1,1 0-1,0 0 1,0-1-1,0 1 1,0-1-1,0 0 1,0-1-1,6 0 1,-1-1-36,-1 0 1,0-1-1,1 0 1,-1 0-1,0-1 1,-1 0 0,1-1-1,-1 0 1,0 0-1,0-1 1,12-11-1,3-4-26,0-1 0,24-33-1,-44 52-22,0 0 0,0 0-1,-1-1 1,1 1 0,-1-1-1,0 1 1,0-1-1,0 0 1,0 0 0,-1 0-1,1 0 1,-1 0 0,0-1-1,0 1 1,-1 0 0,1-5-1,-2 8-7,1 1 0,-1-1-1,1 1 1,-1-1 0,1 1-1,-1 0 1,1-1 0,-1 1-1,0 0 1,1-1-1,-1 1 1,1 0 0,-1 0-1,0 0 1,1-1 0,-1 1-1,0 0 1,1 0 0,-1 0-1,0 0 1,1 0 0,-1 0-1,0 0 1,0 1 0,1-1-1,-1 0 1,1 0-1,-1 0 1,-1 1 0,-20 6-77,12-1 143,-1 1 0,1 1 0,0 0 1,1 0-1,0 1 0,-13 16 0,16-18 94,1 0 0,0 0 1,0 0-1,1 0 0,0 1 0,0 0 0,1 0 0,0 0 0,0 0 0,-2 15 1,4-21-157,1 0 1,0 0-1,0 0 1,1 0-1,-1 0 1,0 0-1,1 0 1,-1 0-1,1 0 1,-1 0-1,1 0 1,0 0 0,0-1-1,0 1 1,0 0-1,0 0 1,0-1-1,1 1 1,-1-1-1,0 1 1,1-1-1,-1 0 1,1 1-1,0-1 1,-1 0-1,1 0 1,0 0-1,0 0 1,0-1 0,-1 1-1,1 0 1,0-1-1,4 1 1,7 2-6,-1-1 0,1-1 0,0 0 0,17-2 0,-14 1 1,58-6-2499,-64 4 1195,0-1 1,0 0-1,0 0 0,-1-1 1,12-6-1,16-14-12286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2.299"/>
    </inkml:context>
    <inkml:brush xml:id="br0">
      <inkml:brushProperty name="width" value="0.025" units="cm"/>
      <inkml:brushProperty name="height" value="0.025" units="cm"/>
    </inkml:brush>
  </inkml:definitions>
  <inkml:trace contextRef="#ctx0" brushRef="#br0">257 1 17296,'-3'0'317,"-1"1"0,0 0-1,0 0 1,1 0-1,-1 0 1,1 1-1,-1-1 1,1 1 0,-1 0-1,1 0 1,0 0-1,0 0 1,0 1-1,0-1 1,-4 6 0,-39 50 148,36-45-118,-10 16 8,0 1 0,2 1 0,1 1 0,-15 43 0,24-55-35,1 1 0,2 0 0,0 0 0,1 1 0,1-1 0,1 1 0,1 0 0,2 29 0,-1-47-310,1 0-1,0 0 1,0 0-1,0 0 1,1 0 0,-1 0-1,1 0 1,0 0 0,0 0-1,1-1 1,-1 1-1,1-1 1,-1 0 0,1 0-1,0 0 1,0 0-1,1 0 1,-1 0 0,1-1-1,-1 0 1,1 1 0,0-1-1,-1-1 1,1 1-1,0-1 1,0 1 0,1-1-1,-1 0 1,0-1-1,7 2 1,0-1-505,0-1 0,0 1 0,0-2 0,0 1 0,0-1 0,0-1 0,-1 0 0,1-1 0,0 0-1,-1-1 1,11-4 0,29-22-5163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9.468"/>
    </inkml:context>
    <inkml:brush xml:id="br0">
      <inkml:brushProperty name="width" value="0.025" units="cm"/>
      <inkml:brushProperty name="height" value="0.025" units="cm"/>
    </inkml:brush>
  </inkml:definitions>
  <inkml:trace contextRef="#ctx0" brushRef="#br0">175 1 11275,'0'0'6374,"-15"77"-5317,15-30-545,0 6-384,0-1 32,0-5 353,6-8 832,3-5-192,0-12-416,0-10-833,0-10-32,-2-2-1153,-5-5-1506,-2-8-3491</inkml:trace>
  <inkml:trace contextRef="#ctx0" brushRef="#br0" timeOffset="1">1 210 14862,'0'0'8392,"77"-2"-8072,-36-3-256,0-2-64,-2-4-2466,-6-3-4773</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2.652"/>
    </inkml:context>
    <inkml:brush xml:id="br0">
      <inkml:brushProperty name="width" value="0.025" units="cm"/>
      <inkml:brushProperty name="height" value="0.025" units="cm"/>
    </inkml:brush>
  </inkml:definitions>
  <inkml:trace contextRef="#ctx0" brushRef="#br0">78 1 16271,'0'0'2312,"-2"10"-1122,-17 77 1507,-2 4 1669,-14 159 1,35-248-4326,0-1 0,-1 1 0,1-1 0,0 1 0,0 0 1,0-1-1,1 1 0,-1-1 0,0 1 0,1 0 0,-1-1 0,1 1 0,-1-1 1,1 1-1,0-1 0,-1 0 0,1 1 0,0-1 0,0 0 0,0 1 0,0-1 1,2 2-1,-1-2-25,0-1 0,0 1 0,0-1 0,0 1 0,0-1-1,1 0 1,-1 0 0,0 0 0,0 0 0,0 0 0,0 0 0,0-1 0,0 1 0,0-1 0,0 1 0,0-1 0,0 0 0,3-1 0,10-6 47,-1-1 0,1 0 0,-2-1-1,1 0 1,-1-1 0,18-20 0,-17 16-486,1 1 0,0 1-1,1 0 1,24-14 0,-14 23-4477,-12 3-2858,-5-1-847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3.540"/>
    </inkml:context>
    <inkml:brush xml:id="br0">
      <inkml:brushProperty name="width" value="0.025" units="cm"/>
      <inkml:brushProperty name="height" value="0.025" units="cm"/>
    </inkml:brush>
  </inkml:definitions>
  <inkml:trace contextRef="#ctx0" brushRef="#br0">151 206 19635,'0'0'421,"-11"0"263,7-1-616,-1 1 1,0 0 0,0 0 0,1 0-1,-1 1 1,0-1 0,1 1 0,-1 0-1,0 1 1,1-1 0,0 1 0,-1 0-1,1 0 1,0 0 0,0 1 0,0-1 0,0 1-1,0 0 1,1 0 0,-1 0 0,1 1-1,0-1 1,0 1 0,-4 6 0,3-3 279,0-1 1,0 1-1,0 0 1,1 0-1,0 0 1,1 0-1,0 1 1,0-1-1,0 1 1,1 0-1,0-1 1,1 1-1,0 14 1,1-21-326,0 0 1,-1 0 0,1 0-1,0-1 1,0 1-1,-1 0 1,1 0 0,0-1-1,0 1 1,0 0-1,0-1 1,0 1 0,0-1-1,0 0 1,0 1-1,1-1 1,-1 0 0,0 1-1,0-1 1,0 0-1,0 0 1,0 0-1,0 0 1,1 0 0,1-1-1,30-3 175,-19-2-227,0 0 0,0-1-1,-1-1 1,1 0-1,-2-1 1,0-1 0,0 0-1,0 0 1,-1-1 0,-1 0-1,0-1 1,0 0 0,-1-1-1,-1 0 1,10-21 0,-13 13 79,-14 24-179,-17 28 208,25-28-20,-1 1 0,0-1 0,1 1 0,0-1-1,0 1 1,0-1 0,0 1 0,0 0 0,1-1 0,-1 1 0,1 0 0,0 0 0,1 7 0,0-9-32,0-1-1,0 0 0,0 1 0,1-1 1,-1 0-1,0 1 0,0-1 0,1 0 1,-1 0-1,1 0 0,-1 0 0,1 0 1,-1-1-1,1 1 0,-1 0 0,1-1 1,0 1-1,-1-1 0,1 1 0,0-1 0,0 0 1,-1 0-1,1 0 0,0 0 0,0 0 1,-1 0-1,1 0 0,0-1 0,-1 1 1,1-1-1,1 0 0,6-1 20,0-1 1,0 0-1,0 0 0,-1-1 0,1 0 1,-1-1-1,0 0 0,-1 0 0,1 0 0,-1-1 1,10-11-1,-7 8-327,0 1 0,0 0 1,1 0-1,21-11 0,-28 18-331,0 0 0,1 0-1,-1 0 1,0 0 0,1 1-1,-1 0 1,0 0 0,1 0-1,-1 0 1,7 2 0,-7-1 138,-1-1 1,1 1 0,-1-1 0,1 0 0,0 0-1,-1 0 1,1 0 0,-1 0 0,1-1 0,-1 0-1,1 0 1,-1 0 0,0 0 0,1 0 0,4-4-1,-2 1 117,0-1 0,0-1 0,-1 1 0,0-1 0,0 0-1,6-9 1,10-13 3338,-20 50 1229,1 6-3850,-3-11 69,1-1 1,1 0 0,1 0-1,0 0 1,1 0 0,1-1 0,1 1-1,0-1 1,12 25 0,-9-24-815,-1 0 0,-1 0 0,0 0 0,-1 1 0,3 23-1,-7-35 457,0-1-1,0 1 0,-1 0 0,0 0 1,0-1-1,0 1 0,0 0 0,-1 0 1,0 0-1,0-1 0,0 1 0,-1-1 1,1 1-1,-1-1 0,0 1 0,-1-1 1,1 0-1,-1 0 0,1 0 0,-1 0 1,-1 0-1,1-1 0,-7 6 0,9-8 25,1 0-1,-1-1 1,1 1-1,-1-1 1,0 1-1,1-1 1,-1 1-1,0-1 1,0 1-1,1-1 1,-1 0-1,0 1 1,0-1-1,0 0 1,1 0-1,-1 1 0,0-1 1,0 0-1,0 0 1,0 0-1,1 0 1,-1 0-1,0 0 1,0 0-1,0-1 1,0 1-1,1 0 1,-1 0-1,0-1 1,0 1-1,1 0 1,-1-1-1,0 1 1,-1-1-1,1-1-22,0 0 1,0 0-1,0-1 0,1 1 1,-1 0-1,0 0 0,1 0 1,-1-1-1,1 1 0,0 0 1,0 0-1,0-4 1,0-9-177,2 0 0,0 0 1,4-16-1,8-10-379,1 1 0,2 0 0,45-74-1,-35 69 579,-3-2-1,21-54 1,-43 82 194,-13 21-84,-17 24-75,22-18 55,-1 0 0,2 0-1,-1 0 1,1 0 0,0 1 0,1 0-1,0 0 1,0 0 0,1 1-1,0-1 1,1 1 0,0 0 0,1-1-1,-1 19 1,2-26-166,1 0 0,0 0 0,0 0 0,0 0 0,0 0 0,0 0 0,1 0 1,-1 0-1,1 0 0,-1 0 0,1-1 0,-1 1 0,1-1 0,0 1 0,0-1 0,0 0 0,0 1 0,0-1 0,0 0 0,0 0 0,0-1 1,1 1-1,-1 0 0,0-1 0,0 1 0,1-1 0,-1 0 0,0 0 0,1 0 0,1 0 0,10 1 43,-1-1 1,0 0-1,0-1 0,14-2 0,-18 1-659,0 0-1,0-1 1,0 0 0,15-8-1,-21 10 240,0-1 1,0 0-1,0 0 0,0 0 0,0 0 0,0 0 0,-1-1 1,1 1-1,-1-1 0,0 1 0,1-1 0,-2 0 0,1 0 1,0 0-1,2-6 0,-2-12-6037</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3.867"/>
    </inkml:context>
    <inkml:brush xml:id="br0">
      <inkml:brushProperty name="width" value="0.025" units="cm"/>
      <inkml:brushProperty name="height" value="0.025" units="cm"/>
    </inkml:brush>
  </inkml:definitions>
  <inkml:trace contextRef="#ctx0" brushRef="#br0">0 105 17809,'0'0'4260,"79"-10"-3363,-12-5-577,8-8-224,1-4-1922,-5-2-5957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4.760"/>
    </inkml:context>
    <inkml:brush xml:id="br0">
      <inkml:brushProperty name="width" value="0.025" units="cm"/>
      <inkml:brushProperty name="height" value="0.025" units="cm"/>
    </inkml:brush>
  </inkml:definitions>
  <inkml:trace contextRef="#ctx0" brushRef="#br0">29 326 13164,'0'0'4346,"4"-9"-2366,13-26-287,-13 27-129,-27 30 1308,20-17-2796,-1-1-1,1 1 1,0-1 0,0 1 0,1 0-1,0 0 1,-1 0 0,2 0 0,-1 0-1,1 1 1,-1-1 0,1 1-1,1-1 1,-1 1 0,1 5 0,0-10-74,1-1 0,-1 1 0,1-1 0,-1 1 0,1-1 0,-1 1 0,1-1 1,-1 1-1,1-1 0,-1 1 0,1-1 0,-1 0 0,1 1 0,-1-1 0,1 0 0,0 0 1,-1 0-1,1 1 0,0-1 0,-1 0 0,1 0 0,0 0 0,-1 0 0,1 0 0,0 0 0,-1 0 1,1 0-1,0 0 0,-1 0 0,1-1 0,0 1 0,-1 0 0,1 0 0,0-1 0,0 0 1,26-10 198,-6-6-175,0 0 0,-1-1-1,-1-1 1,0-1 0,-2-1 0,-1 0-1,0-1 1,-1-1 0,-2 0 0,17-38-1,-27 54-77,0 0 0,0-1 0,-1 1 0,0-1 0,0 1 0,-1-1 0,1-10 0,-2 18 40,0-1 0,0 1 0,0 0 0,0-1 0,-1 1 0,1 0 0,0-1 0,0 1 0,0 0 0,0 0 0,0-1 0,0 1 0,-1 0 0,1 0 0,0-1 0,0 1 0,0 0 0,-1 0 0,1 0 0,0-1 1,0 1-1,-1 0 0,1 0 0,0 0 0,0 0 0,-1 0 0,1-1 0,0 1 0,-1 0 0,1 0 0,0 0 0,0 0 0,-1 0 0,1 0 0,0 0 0,-1 0 0,1 0 0,0 0 0,-1 0 0,1 0 0,0 0 0,0 1 0,-1-1 0,1 0 0,0 0 0,0 0 0,-1 0 0,1 0 0,0 0 0,0 1 0,-1-1 0,1 0 1,0 0-1,0 1 0,-1-1 0,1 0 0,0 0 0,0 0 0,0 1 0,0-1 0,0 0 0,-1 1 0,-15 15-248,7-2 407,0 1 1,2 1-1,0-1 1,1 1-1,0 1 1,1-1 0,1 1-1,1 0 1,0 0-1,2 0 1,-1 0-1,2 0 1,2 18 0,-2-33-113,0 0 0,0 1 1,1-1-1,0 0 1,-1 1-1,1-1 1,0 0-1,0 0 0,0 0 1,0 0-1,0 0 1,1 0-1,-1 0 1,1 0-1,-1 0 1,1-1-1,0 1 0,-1 0 1,1-1-1,0 0 1,0 1-1,0-1 1,0 0-1,0 0 1,1 0-1,-1 0 0,0-1 1,0 1-1,1 0 1,-1-1-1,0 0 1,1 1-1,-1-1 1,0 0-1,1 0 0,-1-1 1,0 1-1,4-1 1,3 0 50,-1-1 0,1 0 0,-1 0 0,0-1 0,0 0 0,0-1 0,0 1 0,-1-2 0,11-6 0,-7 2-40,0 0 1,-1-1-1,0-1 0,16-22 1,-23 30-45,-1-1 0,1 0-1,-1 0 1,1 0 0,-1-1 0,0 1 0,-1 0 0,1-1-1,-1 1 1,0-1 0,0 0 0,0 1 0,-1-1-1,0 0 1,0 1 0,0-1 0,0 0 0,-2-7 0,2 12-11,0-1 0,-1 1 0,1-1 0,-1 1 0,1 0 0,0-1 1,-1 1-1,1 0 0,-1-1 0,1 1 0,-1 0 0,1 0 1,-1-1-1,1 1 0,-1 0 0,1 0 0,-1 0 0,1 0 0,-1 0 1,1 0-1,-1 0 0,1 0 0,-1 0 0,1 0 0,-1 0 0,0 0 1,1 0-1,-1 0 0,1 0 0,-1 0 0,1 1 0,-1-1 1,1 0-1,-1 1 0,-18 8-146,15-5 175,0 0 1,0 1-1,1-1 0,-1 1 1,1 0-1,0 0 0,1 0 0,-1 0 1,1 0-1,0 1 0,0-1 1,0 1-1,1-1 0,0 1 0,0 0 1,1-1-1,-1 1 0,1 0 1,1 6-1,0-10-20,0-1 0,0 1 1,0-1-1,0 1 0,0-1 1,0 0-1,1 1 0,-1-1 0,0 0 1,1 0-1,-1 0 0,1 0 1,-1 0-1,1 0 0,0-1 1,-1 1-1,1 0 0,0-1 0,0 0 1,-1 1-1,1-1 0,0 0 1,0 0-1,-1 0 0,1 0 0,3 0 1,54-3 41,-56 3-39,24-5-235,0-2 0,-1-1 0,0 0-1,0-2 1,29-16 0,-54 26 258,0-1 0,1 0 0,-1 1 0,0-1 0,1 0 0,-1 0 0,0 0 0,0 0 0,0 0 0,1 0 0,-1 0 0,0 0 0,-1 0 0,1 0 0,0-1 0,0 1 0,0 0 0,-1-1 0,1 1 0,-1-1 0,1 1 0,-1 0 0,1-1 0,-1 1 0,0-1 0,0 1 0,0-1 0,0 1 0,0-1 0,0 0 0,0 1 0,0-1 0,-1 1 0,1 0 0,-1-1 0,1 1 0,-1-1 0,1 1 0,-1 0 0,0-1 0,0 1 0,-1-3 0,-6-6 239,1 0 0,-1 0 0,-1 0 0,-12-9 0,8 6-2,11 11-182,0 0-1,-1-1 1,1 1-1,0-1 0,0 1 1,0-1-1,1 0 0,-1 0 1,1 1-1,-3-7 1,4 8-92,1 0 1,-1 0 0,0 0-1,0 0 1,1 0 0,-1 0-1,1 0 1,-1 0 0,1 1-1,-1-1 1,1 0 0,-1 0-1,1 1 1,0-1 0,-1 0-1,1 0 1,0 1 0,0-1-1,0 1 1,-1-1 0,1 1-1,0-1 1,0 1 0,0 0-1,0-1 1,0 1 0,0 0-1,0 0 1,0-1 0,0 1-1,0 0 1,0 0 0,0 0-1,0 0 1,0 0 0,1 1-1,53-7-1446,-11 2-3609,71-17 0,-71 7-1372</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5.100"/>
    </inkml:context>
    <inkml:brush xml:id="br0">
      <inkml:brushProperty name="width" value="0.025" units="cm"/>
      <inkml:brushProperty name="height" value="0.025" units="cm"/>
    </inkml:brush>
  </inkml:definitions>
  <inkml:trace contextRef="#ctx0" brushRef="#br0">1 11 17232,'0'10'2942,"0"4"-2345,4 142 5715,-2-132-5772,1 0 0,1 1 0,2-2 0,12 40 0,-17-62-521,-1 1 1,1 0-1,0 0 1,-1 0-1,1 0 1,0-1-1,0 1 1,0 0-1,0-1 1,1 1-1,-1-1 1,0 1-1,1-1 1,-1 0-1,1 1 1,-1-1-1,1 0 1,-1 0-1,1 0 1,0 0-1,0 0 1,-1-1-1,1 1 1,0 0-1,3 0 1,-3-2 43,1 1 1,0-1 0,0 1 0,0-1 0,-1 0 0,1 0-1,-1 0 1,1 0 0,-1-1 0,1 1 0,-1-1 0,1 0-1,-1 1 1,0-1 0,3-3 0,5-6 179,-1 0-1,1 0 1,-2-1 0,1-1-1,10-21 1,-6 6-858,-2-1 1,0 0-1,-2-1 1,-1 0-1,-2 0 1,0 0-1,0-35 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5.705"/>
    </inkml:context>
    <inkml:brush xml:id="br0">
      <inkml:brushProperty name="width" value="0.025" units="cm"/>
      <inkml:brushProperty name="height" value="0.025" units="cm"/>
    </inkml:brush>
  </inkml:definitions>
  <inkml:trace contextRef="#ctx0" brushRef="#br0">1 374 12172,'0'0'9657,"10"5"-7570,-4-2-1812,-4-1-175,1-1-1,-1 1 1,1-1 0,-1 0-1,1 0 1,0 0-1,-1 0 1,1 0 0,0 0-1,-1-1 1,1 0-1,0 1 1,0-1 0,0 0-1,0 0 1,-1-1-1,1 1 1,0 0 0,0-1-1,-1 0 1,1 0 0,0 0-1,-1 0 1,1 0-1,-1 0 1,1-1 0,3-2-1,68-64 720,-52 45-800,2 2 0,30-22 0,-54 42-31,0 1 1,1-1 0,-1 1 0,0 0 0,1-1-1,-1 1 1,1 0 0,-1-1 0,0 1-1,1 0 1,-1-1 0,1 1 0,-1 0-1,1 0 1,-1 0 0,1-1 0,-1 1 0,1 0-1,-1 0 1,1 0 0,0 0 0,-1 0-1,1 0 1,-1 0 0,1 0 0,-1 0 0,1 0-1,-1 1 1,1-1 0,-1 0 0,1 0-1,-1 0 1,1 1 0,-1-1 0,1 0-1,-1 0 1,1 1 0,-1-1 0,0 0 0,1 1-1,-1-1 1,0 1 0,1-1 0,0 1-1,0 32-55,-17 37 357,10-48 150,11-29 1011,11-36-235,-9 15-1071,-3-1 1,0 0-1,-1-57 1,-3 84-269,6 23-299,-4-18 430,0 0-1,0-1 1,1 1-1,-1-1 1,1 0 0,-1 0-1,1 0 1,0 0 0,0 0-1,0-1 1,0 1-1,0-1 1,0 0 0,1 0-1,-1 0 1,0 0-1,0-1 1,1 1 0,-1-1-1,1 0 1,-1 0-1,0 0 1,1 0 0,-1 0-1,0-1 1,1 0-1,-1 0 1,5-1 0,2-1 45,-1-1 0,0 0 0,0 0 0,-1-1 1,1 0-1,-1-1 0,0 1 0,11-12 0,-12 11 5,-1 0 0,0-1 0,0 1 0,-1-1 0,0-1 0,0 1 0,-1-1 0,0 0 0,0 0 0,-1 0 0,0 0 1,0 0-1,-1-1 0,1-9 0,-21 54-459,11-12 399,1 0 0,0 1-1,2-1 1,1 1 0,1 0-1,1 37 1,1-60-40,0-1 0,0 1 0,0 0 1,1 0-1,-1-1 0,0 1 0,1 0 0,-1 0 0,1-1 0,-1 1 0,1-1 0,0 1 1,0 0-1,0-1 0,1 2 0,-1-2-34,-1-1 0,1 1 1,0-1-1,-1 1 0,1-1 1,0 1-1,0-1 0,-1 0 0,1 1 1,0-1-1,0 0 0,0 0 1,-1 0-1,1 0 0,0 0 1,0 1-1,0-1 0,-1-1 0,1 1 1,0 0-1,0 0 0,1 0 1,1-1-193,-1-1 1,0 1 0,1 0-1,-1 0 1,0-1 0,0 1 0,0-1-1,0 0 1,0 0 0,0 0 0,0 1-1,-1-2 1,1 1 0,-1 0-1,1 0 1,-1 0 0,0-1 0,2-3-1,5-27-7531,-4-5-6091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6.143"/>
    </inkml:context>
    <inkml:brush xml:id="br0">
      <inkml:brushProperty name="width" value="0.025" units="cm"/>
      <inkml:brushProperty name="height" value="0.025" units="cm"/>
    </inkml:brush>
  </inkml:definitions>
  <inkml:trace contextRef="#ctx0" brushRef="#br0">1 0 20820,'0'0'4190,"12"5"-3885,123 39-2663,-108-37-972,1-1 0,-1-1-1,52 1 11371,-89-8-4428,-23 4-2510,24 2-902,-1 1 0,0-1 0,1 1 0,0 1 0,0 0-1,-9 8 1,15-12-115,-1 1 0,1 0 0,0 0 0,0 1-1,0-1 1,0 1 0,0-1 0,1 1 0,-1 0-1,1 0 1,0 0 0,1 0 0,-1 0 0,1 1-1,-1-1 1,1 1 0,0 4 0,1-8-96,0 0 0,1 0 1,-1 0-1,1 1 0,-1-1 1,1 0-1,-1 0 0,1 0 0,-1 0 1,1 0-1,0 0 0,0-1 1,0 1-1,-1 0 0,1 0 0,0 0 1,0-1-1,0 1 0,0 0 1,0-1-1,0 1 0,0-1 1,1 1-1,-1-1 0,0 0 0,0 1 1,0-1-1,0 0 0,0 0 1,1 0-1,1 0 0,46 1-1470,-38-1 801,18-2-157,-21 1 815,0 0 0,1 1-1,-1 0 1,0 0 0,0 1-1,16 3 1,-24-4 42,1 1 0,0 0-1,-1-1 1,1 1 0,-1-1 0,1 1 0,-1 0-1,0 0 1,1-1 0,-1 1 0,0 0-1,1 0 1,-1-1 0,0 1 0,0 0 0,0 0-1,1-1 1,-1 1 0,0 0 0,0 0-1,0 0 1,0 0 0,-1-1 0,1 1-1,0 0 1,0 0 0,0-1 0,-1 1 0,1 0-1,0 0 1,-1-1 0,0 2 0,-13 24 795,4-15-119,0 0 0,-1-1 0,-1-1-1,-24 17 1,31-23-728,-1 1 0,0-1-1,-1 1 1,1-2 0,-1 1-1,1-1 1,-1 0 0,0 0-1,0-1 1,0 0 0,1 0-1,-14 0 1,19-2-170,1 1-1,0 0 1,-1 0-1,1-1 0,-1 1 1,1 0-1,0 0 1,-1-1-1,1 1 1,0 0-1,0-1 1,-1 1-1,1-1 1,0 1-1,0 0 1,0-1-1,-1 1 1,1-1-1,0 1 1,0-1-1,0 1 1,0 0-1,0-1 1,0 1-1,0-1 1,0 1-1,0-1 0,0 1 1,0-1-1,0 1 1,0 0-1,0-1 1,1 0-1,-1-2-1762,0-17-8162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6.982"/>
    </inkml:context>
    <inkml:brush xml:id="br0">
      <inkml:brushProperty name="width" value="0.025" units="cm"/>
      <inkml:brushProperty name="height" value="0.025" units="cm"/>
    </inkml:brush>
  </inkml:definitions>
  <inkml:trace contextRef="#ctx0" brushRef="#br0">0 244 19699,'0'0'8658,"11"-8"-7440,7-4-967,-1-2 0,-1 0 0,27-30 0,-37 38-236,0-1-1,-1 0 1,0-1-1,0 1 0,0-1 1,-1 0-1,0 0 1,-1-1-1,0 1 0,0-1 1,-1 1-1,0-1 1,2-16-1,-4 24-15,0 0 1,0 0-1,0 1 0,0-1 1,0 0-1,0 0 0,0 0 1,0 0-1,0 1 0,0-1 1,0 0-1,0 0 0,-1 0 0,1 1 1,0-1-1,0 0 0,-1 0 1,1 1-1,-1-1 0,1 0 1,-1 1-1,1-1 0,-1 0 1,1 1-1,-1-1 0,1 1 0,-1-1 1,0 1-1,1-1 0,-1 1 1,0-1-1,0 1 0,1 0 1,-1-1-1,0 1 0,0 0 1,0 0-1,1-1 0,-1 1 0,0 0 1,0 0-1,0 0 0,0 0 1,1 0-1,-1 0 0,0 0 1,0 1-1,0-1 0,1 0 1,-1 0-1,0 1 0,0-1 0,0 1 1,-3 0-7,1 1 1,0-1 0,-1 1 0,1 0-1,0 1 1,0-1 0,0 0-1,1 1 1,-1-1 0,-4 7-1,1 0 46,0 1 1,1 1-1,0-1 0,0 1 0,1 0 0,0 0 0,1 0 1,0 0-1,1 1 0,1-1 0,0 1 0,0-1 0,1 1 0,1 12 1,0-21-19,0 0 1,0 0-1,0 0 1,0 0 0,1-1-1,-1 1 1,1-1 0,0 1-1,0-1 1,0 1-1,0-1 1,0 0 0,0 0-1,0 0 1,1 0 0,-1 0-1,1-1 1,-1 1-1,1-1 1,0 1 0,0-1-1,0 0 1,0 0-1,-1-1 1,1 1 0,0 0-1,0-1 1,1 0 0,-1 0-1,3 0 1,2 1 32,1-1 0,-1-1 0,0 1 0,0-2 1,1 1-1,-1-1 0,0 0 0,0-1 0,15-6 0,-6-2-17,0 0 0,-1-1-1,0-1 1,-1-1 0,-1 0 0,0-1-1,12-17 1,-36 82-37,8-45 0,1 0 0,-1-1 0,1 1 0,0 0 0,1 0 0,-1 0 0,1 0 0,0 5 0,1-9 0,-1 0 0,0 0 0,1 0 0,-1 0 0,1-1 0,-1 1 0,1 0 0,-1 0 0,1 0 0,0 0 0,-1-1 0,1 1 0,0 0 0,0-1 0,-1 1 0,1 0 0,0-1 0,0 1 0,0-1 0,0 0 0,0 1 0,0-1 0,0 0 0,0 1 0,0-1 0,0 0 0,0 0 0,0 0 0,0 0 0,0 0 0,0 0 0,0 0 0,0 0 0,0 0 0,0 0 0,0-1 0,0 1 0,0 0 0,0-1 0,0 1 0,-1-1 0,3 0 0,7-4 0,1 0 0,-1 0 0,0-1 0,-1 0 0,1-1 0,-1 0 0,-1 0 0,1-1 0,-1 0 0,10-15 0,35-29 0,-49 66-3380,-3 22-8022,-1-25-49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7.313"/>
    </inkml:context>
    <inkml:brush xml:id="br0">
      <inkml:brushProperty name="width" value="0.025" units="cm"/>
      <inkml:brushProperty name="height" value="0.025" units="cm"/>
    </inkml:brush>
  </inkml:definitions>
  <inkml:trace contextRef="#ctx0" brushRef="#br0">1 104 19795,'0'0'6182,"55"-37"-3300,-25 24-1953,9 4-544,1 0-257,2 0-288,-1 3-1826,-10-4-3395,-11 0-5958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7.887"/>
    </inkml:context>
    <inkml:brush xml:id="br0">
      <inkml:brushProperty name="width" value="0.025" units="cm"/>
      <inkml:brushProperty name="height" value="0.025" units="cm"/>
    </inkml:brush>
  </inkml:definitions>
  <inkml:trace contextRef="#ctx0" brushRef="#br0">1 1 11211,'0'0'11605,"2"12"-10905,49 238 5690,-51-249-6366,0 1 0,0-1 1,0 0-1,0 1 0,1-1 1,-1 0-1,0 1 1,1-1-1,-1 0 0,1 0 1,-1 1-1,1-1 0,0 0 1,0 0-1,-1 0 0,1 0 1,0 0-1,0 0 1,0 0-1,0 0 0,0 0 1,0 0-1,0-1 0,0 1 1,1 0-1,-1-1 0,0 1 1,0-1-1,1 1 1,-1-1-1,0 0 0,0 1 1,1-1-1,-1 0 0,0 0 1,1 0-1,-1 0 0,0 0 1,1 0-1,-1-1 1,0 1-1,1 0 0,-1-1 1,0 1-1,1 0 0,-1-1 1,0 0-1,0 1 0,0-1 1,0 0-1,0 0 1,0 1-1,0-1 0,1-1 1,9-7 84,-2 0 0,1 0 1,-1 0-1,9-14 0,-16 20-84,65-96 147,-31 43-131,-32 62-113,-1 19-87,-1 28-63,-4-21 221,1-22-24,0-1-1,1 1 1,0 0 0,0 0 0,1-1-1,1 1 1,3 15 0,-5-24-90,0-1 0,1 0-1,-1 1 1,0-1 0,0 1 0,0-1 0,0 0 0,1 1 0,-1-1 0,0 1 0,0-1 0,1 0 0,-1 1 0,0-1 0,1 0-1,-1 0 1,0 1 0,1-1 0,-1 0 0,1 0 0,-1 0 0,0 1 0,1-1 0,-1 0 0,1 0 0,-1 0 0,0 0 0,1 0 0,-1 0-1,1 0 1,-1 0 0,1 0 0,-1 0 0,1 0 0,-1 0 0,15-12-3646,5-22-5103,-7 5-1514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49.857"/>
    </inkml:context>
    <inkml:brush xml:id="br0">
      <inkml:brushProperty name="width" value="0.025" units="cm"/>
      <inkml:brushProperty name="height" value="0.025" units="cm"/>
    </inkml:brush>
  </inkml:definitions>
  <inkml:trace contextRef="#ctx0" brushRef="#br0">0 102 18385,'0'0'6599,"3"13"-5270,16 54-227,46 114 1,-64-179-1083,0-1 0,-1 1 0,1-1 0,0 1 0,0-1 0,0 1 0,0-1 0,0 1 1,0-1-1,0 0 0,0 0 0,0 1 0,1-1 0,-1 0 0,0 0 0,1 0 0,-1-1 0,1 1 1,2 1-1,-3-2 19,0 0 0,0-1 1,0 1-1,0 0 0,0 0 1,0-1-1,0 1 1,0 0-1,-1-1 0,1 1 1,0-1-1,0 1 0,0-1 1,0 0-1,0 1 1,-1-1-1,1 0 0,0 0 1,-1 1-1,1-1 0,0 0 1,0-2-1,5-7 264,-1-1 1,-1 0-1,0 0 0,4-13 1,-8 22-288,17-63 361,-4-2 0,6-90 0,-7 148-7674,-6 1-214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9.122"/>
    </inkml:context>
    <inkml:brush xml:id="br0">
      <inkml:brushProperty name="width" value="0.025" units="cm"/>
      <inkml:brushProperty name="height" value="0.025" units="cm"/>
    </inkml:brush>
  </inkml:definitions>
  <inkml:trace contextRef="#ctx0" brushRef="#br0">58 419 15182,'0'0'2776,"-7"12"-1676,5-9-1098,-4 6 688,0 1-1,0 0 0,1 0 1,0 0-1,1 0 0,0 1 1,1 0-1,0 0 1,1 0-1,0 0 0,-1 16 1,3-26-682,0-1 1,1 1 0,-1-1 0,0 1-1,1 0 1,-1-1 0,0 1 0,1-1 0,-1 1-1,1-1 1,-1 1 0,0-1 0,1 1 0,-1-1-1,1 0 1,0 1 0,-1-1 0,1 0 0,-1 1-1,1-1 1,0 0 0,-1 0 0,1 1-1,-1-1 1,1 0 0,0 0 0,-1 0 0,1 0-1,0 0 1,-1 0 0,1 0 0,0 0 0,-1 0-1,1 0 1,0 0 0,-1-1 0,1 1-1,-1 0 1,2-1 0,26-10 237,-19 3-334,1-1-1,-2-1 0,1 0 1,-1 0-1,-1 0 0,0-1 1,0 0-1,-1-1 0,-1 1 0,0-1 1,0 0-1,5-24 0,-12 57-348,1-1 0,2 38 0,1-11 884,-2-46-413,-1 1 1,1-1 0,0 1-1,0-1 1,0 0 0,0 1 0,0-1-1,1 1 1,-1-1 0,0 0 0,1 1-1,-1-1 1,1 0 0,-1 1 0,1-1-1,0 0 1,0 0 0,-1 1 0,1-1-1,0 0 1,0 0 0,0 0 0,0 0-1,0 0 1,0 0 0,0 0 0,1-1-1,-1 1 1,0 0 0,0-1 0,1 1-1,-1-1 1,0 1 0,1-1 0,-1 1-1,3-1 1,-1 0 37,0 0-1,1-1 1,-1 1-1,0-1 0,1 0 1,-1 0-1,0 0 1,0 0-1,0-1 1,0 1-1,0-1 1,0 0-1,0 0 1,-1 0-1,4-2 0,11-13-46,-1 0 0,0-1 0,-1 0 0,-1-2 0,-1 1-1,0-2 1,-2 0 0,0 0 0,-2-1 0,0 0-1,-1 0 1,-2-1 0,0 0 0,-1-1 0,-2 1-1,2-39 1,-5 61-44,0-1 0,0 0 0,0 0 0,0 0 0,0 0 0,0 1 0,-1-1 0,1 0 0,-1 0 0,1 1 0,-1-1 0,0 0-1,0 1 1,0-1 0,0 0 0,0 1 0,0-1 0,0 1 0,-2-3 0,2 4 9,1 0 0,0 0-1,-1 0 1,1 0 0,-1-1 0,1 1-1,0 0 1,-1 0 0,1 0 0,-1 0-1,1 0 1,-1 0 0,1 0 0,0 0-1,-1 0 1,1 0 0,-1 1 0,1-1-1,0 0 1,-1 0 0,1 0 0,-1 0-1,1 1 1,0-1 0,-1 0 0,1 0-1,0 1 1,-1-1 0,-10 21-86,-3 34 384,2-1 1,3 1-1,3 1 0,1-1 1,4 57-1,2-102-283,0 0 0,1 0 0,0 0 0,1 0 0,0 0 0,8 17 0,-10-26-4,0 1 0,0 0 0,0 0 0,0 0 0,0-1 0,0 1 0,0-1 0,1 1 0,-1-1 0,1 1 0,-1-1 0,1 0 0,0 0 0,-1 0 0,1 0 0,3 2-1,-3-3 7,0 0-1,-1 0 0,1-1 0,-1 1 1,1 0-1,0 0 0,-1-1 0,1 1 0,-1-1 1,1 0-1,-1 1 0,0-1 0,1 0 1,-1 0-1,0 0 0,1 0 0,-1 0 1,0 0-1,0 0 0,0 0 0,0-1 0,0 1 1,0 0-1,0-1 0,1-1 0,16-25 154,0-2-1,-2 0 1,-1 0-1,21-65 1,25-140 305,-43 160-404,-10 36 16,11-39-715,-16 71 451,-1 11 35,-3 43 43,-26 144 619,16-127 287,-7 123 0,30-290-381,-10 65-685,0 25 61,-1 0-1,-1 0 1,0 0-1,0 0 0,-2 0 1,1 0-1,-2 0 1,-4-16-1,13 44-556,-5-12 753,0 0 0,0 0 0,1 0 0,-1-1 0,0 1 0,1 0 0,0-1 0,0 0 1,0 1-1,0-1 0,0 0 0,0 0 0,0 0 0,1 0 0,2 2 0,0-1 34,1-1 0,-1 0 0,0 0 0,0 0 0,1 0 0,-1-1 0,1 0 0,0 0 0,-1-1 0,1 1 0,0-1 0,-1 0 0,1-1 0,0 0-1,-1 1 1,1-2 0,-1 1 0,1-1 0,-1 0 0,9-4 0,-10 5 15,0-1 0,0-1 0,-1 1 0,1 0 0,-1-1 0,1 0 0,-1 0 0,0 0-1,0 0 1,0 0 0,0-1 0,-1 1 0,1-1 0,-1 0 0,0 0 0,0 0 0,0 0 0,-1 0 0,1 0 0,-1 0 0,0 0 0,0-1 0,-1 1-1,1 0 1,-1-1 0,0 1 0,-1-7 0,1 11-38,0-1 1,0 1-1,-1-1 0,1 1 0,0-1 0,0 1 0,-1 0 1,1-1-1,0 1 0,-1-1 0,1 1 0,0 0 1,-1-1-1,1 1 0,-1 0 0,1 0 0,0-1 1,-1 1-1,1 0 0,-1 0 0,1 0 0,-1-1 1,1 1-1,-1 0 0,1 0 0,-1 0 0,1 0 0,-1 0 1,1 0-1,-1 0 0,1 0 0,-1 0 0,1 0 1,-1 0-1,1 1 0,-1-1 0,1 0 0,-1 0 1,1 0-1,0 1 0,-1-1 0,1 0 0,-1 0 0,0 1 1,-20 13-140,15-7 173,1 1 0,0 0 0,0 1-1,0-1 1,1 1 0,1-1 0,-1 1 0,2 0 0,-1 1 0,1-1-1,0 0 1,0 14 0,2-23-24,0 1 0,0-1 1,1 1-1,-1-1 0,0 1 0,1 0 0,-1-1 0,0 1 1,1-1-1,-1 1 0,1-1 0,-1 0 0,0 1 0,1-1 1,-1 1-1,1-1 0,0 0 0,-1 1 0,1-1 0,-1 0 1,1 0-1,-1 1 0,1-1 0,0 0 0,-1 0 0,1 0 1,-1 0-1,1 0 0,0 0 0,-1 0 0,1 0 0,0 0 1,-1 0-1,1 0 0,-1 0 0,1 0 0,0-1 0,-1 1 1,1 0-1,-1 0 0,2-1 0,28-10 204,37-33-35,-53 33-266,0 1 1,0 1-1,0 1 1,1 0-1,28-11 1,-42 19 77,-1 0 1,1-1-1,0 1 0,0 0 1,0-1-1,-1 1 1,1 0-1,0 0 0,0 0 1,0 0-1,0 0 1,0 0-1,-1 0 0,1 0 1,0 0-1,0 1 1,0-1-1,0 0 0,-1 0 1,1 1-1,0-1 0,0 0 1,0 1-1,-1-1 1,1 1-1,0-1 0,-1 1 1,1 0-1,0-1 1,-1 1-1,1-1 0,-1 1 1,1 0-1,-1 0 0,1-1 1,-1 1-1,0 0 1,1 0-1,-1-1 0,1 3 1,-1 42 250,0-40-164,-1-1 0,1 1-1,0 0 1,0-1 0,1 1 0,1 8-1,-2-12-67,1 0 1,-1 0-1,1-1 0,-1 1 0,1-1 0,0 1 0,-1 0 0,1-1 1,-1 1-1,1-1 0,0 0 0,0 1 0,-1-1 0,1 1 0,0-1 1,0 0-1,-1 0 0,1 1 0,0-1 0,0 0 0,0 0 0,0 0 1,-1 0-1,1 0 0,0 0 0,0 0 0,0 0 0,-1 0 0,1-1 1,0 1-1,0 0 0,0 0 0,-1-1 0,1 1 0,0 0 0,0-1 1,-1 1-1,1-1 0,0 1 0,-1-1 0,1 1 0,0-2 0,32-26 314,-31 26-318,20-22-27,-16 16-23,0 1 0,1-1-1,0 1 1,0 1 0,1-1-1,0 1 1,0 0 0,0 1-1,17-8 1,-24 13-16,-1 0-1,1 1 1,-1-1 0,1 0 0,-1 0-1,1 1 1,-1-1 0,1 1-1,-1-1 1,1 0 0,-1 1 0,1-1-1,-1 1 1,0-1 0,1 1-1,-1-1 1,0 1 0,1 0 0,-1-1-1,0 1 1,0-1 0,0 1 0,1 0-1,-1-1 1,0 1 0,0-1-1,0 1 1,0 0 0,0-1 0,0 1-1,0-1 1,-1 2 0,1 12-2556,-2-4-5327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09.997"/>
    </inkml:context>
    <inkml:brush xml:id="br0">
      <inkml:brushProperty name="width" value="0.025" units="cm"/>
      <inkml:brushProperty name="height" value="0.025" units="cm"/>
    </inkml:brush>
  </inkml:definitions>
  <inkml:trace contextRef="#ctx0" brushRef="#br0">242 9 18257,'-5'-2'488,"1"1"-1,-1-1 0,0 1 0,1 0 1,-1 1-1,0-1 0,0 1 0,0 0 1,0 0-1,1 0 0,-1 1 0,-6 1 1,2 0-107,1 1 0,0 0 0,0 0 0,0 1 0,0 0 0,-10 8 0,7-5-264,0 2 0,1 0 1,0 0-1,0 0 0,1 1 1,0 1-1,1 0 0,-12 20 1,19-29-122,0-1-1,0 1 1,0 0 0,0 0 0,1-1-1,-1 1 1,0 0 0,1 0 0,-1 0-1,1 0 1,0 0 0,-1 0 0,1 0-1,0 0 1,0 0 0,1 0 0,-1 0-1,1 2 1,-1-3 1,1 0-1,0-1 0,-1 1 1,1 0-1,0 0 1,0-1-1,0 1 0,0-1 1,0 1-1,0-1 1,-1 1-1,1-1 0,0 1 1,0-1-1,0 0 1,1 0-1,-1 1 0,0-1 1,0 0-1,0 0 0,0 0 1,0 0-1,2-1 1,11-1-55,-1 0 0,1-1-1,-1-1 1,14-6 0,-6 3-125,-19 6 163,1 0 1,0 0-1,0 1 0,0-1 0,-1 0 0,1 1 1,0 0-1,0 0 0,0 0 0,0 0 0,0 0 1,0 0-1,0 1 0,-1 0 0,1-1 0,0 1 1,0 0-1,-1 0 0,1 1 0,0-1 0,-1 0 1,1 1-1,-1 0 0,0-1 0,1 1 0,-1 0 1,2 3-1,-1 0 62,0 1 1,0-1 0,-1 1-1,0 0 1,0 0 0,-1 0-1,1 0 1,-1 0 0,0 0-1,-1 0 1,0 0 0,0 8-1,-1-7 105,0 0 0,0 0 0,-1 0 0,0 0 0,-1-1 0,1 1 1,-1 0-1,0-1 0,-1 0 0,0 0 0,0 0 0,0 0 0,0 0 0,-1-1 0,0 0 0,0 0 0,-1 0 0,1-1 0,-1 0 0,0 0 0,0 0 0,-1-1 0,1 0 0,-1 0 0,1 0 0,-1-1 0,0 0 1,0 0-1,0-1 0,0 0 0,0 0 0,-15-1 0,21 0-156,1 0 0,-1 0 1,0-1-1,0 1 0,1 0 0,-1-1 1,0 1-1,1-1 0,-1 1 0,0 0 1,1-1-1,-1 1 0,0-1 0,1 0 1,-1 1-1,1-1 0,-1 0 0,1 1 1,-1-1-1,1 0 0,0 1 0,-1-1 1,1 0-1,0 0 0,0 1 1,-1-1-1,1 0 0,0 0 0,0 1 1,0-1-1,0 0 0,0 0 0,0 0 1,0 1-1,0-1 0,0 0 0,1 0 1,-1 0-1,0 1 0,0-1 0,1 0 1,-1 0-1,1 1 0,0-2 0,0-2-195,1 0 0,0 0-1,0 0 1,0 0-1,0 0 1,1 1 0,4-6-1,9-4-1626,0 1 0,1 1 0,0 0 0,1 2 1,31-13-1,-12 5-2350,-4 1-741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10.336"/>
    </inkml:context>
    <inkml:brush xml:id="br0">
      <inkml:brushProperty name="width" value="0.025" units="cm"/>
      <inkml:brushProperty name="height" value="0.025" units="cm"/>
    </inkml:brush>
  </inkml:definitions>
  <inkml:trace contextRef="#ctx0" brushRef="#br0">27 0 13741,'0'0'8104,"-27"61"-7143,27-43-577,0-2-256,3-3-96,9-5-448,6-8-1026,1 0-351,4-12-1122,-2-8-2851</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11.020"/>
    </inkml:context>
    <inkml:brush xml:id="br0">
      <inkml:brushProperty name="width" value="0.025" units="cm"/>
      <inkml:brushProperty name="height" value="0.025" units="cm"/>
    </inkml:brush>
  </inkml:definitions>
  <inkml:trace contextRef="#ctx0" brushRef="#br0">59 1 3075,'0'0'19026,"-4"11"-18247,-4 15 87,2 0 0,1 1 0,2-1 0,-1 50 0,4-60-575,1 15 408,-1 1 0,-2 0-1,-1 0 1,-1-1 0,-16 59 0,19-89-523,4-14 75,10-34-505,-2 0 1,-2 0-1,3-62 1,-11 116 188,0 1 1,0-1 0,1 0-1,0 0 1,1 0-1,0 0 1,0 0-1,0 0 1,1-1 0,0 1-1,7 8 1,-10-13 95,1 0 1,-1 0-1,1 0 0,0 0 1,-1 0-1,1 0 1,0-1-1,0 1 1,0-1-1,0 1 0,0-1 1,1 0-1,-1 0 1,0 0-1,0 0 1,1 0-1,-1 0 0,1-1 1,-1 1-1,1-1 1,-1 0-1,1 0 1,-1 0-1,1 0 0,-1 0 1,1 0-1,-1-1 1,0 1-1,1-1 1,-1 1-1,1-1 0,-1 0 1,0 0-1,0 0 1,1-1-1,-1 1 1,0 0-1,0-1 0,0 1 1,0-1-1,-1 0 1,1 0-1,0 0 1,-1 1-1,3-5 0,1 0-11,0 0 0,0-1 0,-1 0 0,0 0 0,0 0 0,0-1 0,-1 1 0,0-1 0,-1 0 0,0 1 0,0-1 0,0 0 0,-1-1-1,0-8 1,-2 27-91,0 0-1,-1 0 0,0-1 1,-5 15-1,-6 31 276,13-54-186,-1 1 0,1-1 0,0 0 0,0 1 0,0-1 0,0 1 0,0-1 0,0 0 0,0 1 0,0-1 0,0 0 0,1 1 0,-1-1 0,1 0 1,-1 1-1,1-1 0,-1 0 0,1 1 0,0-1 0,-1 0 0,1 0 0,0 0 0,0 0 0,0 0 0,2 2 0,-1-3 0,-1 0 0,1 0 0,0 0-1,0 0 1,-1 0 0,1-1 0,0 1 0,0 0-1,-1-1 1,1 0 0,0 1 0,-1-1 0,1 0-1,-1 0 1,1 1 0,-1-1 0,1 0 0,-1-1-1,0 1 1,3-2 0,13-12-18,-1-1 0,-1 0 0,0-2 0,-1 1 0,-1-2 0,20-36 0,-41 78-53,1 0-1,2 0 1,-4 25-1,8-46-165,1 0 0,0 0 0,0 0 0,0 0 0,-1 0 0,2 0 1,-1-1-1,0 1 0,0 0 0,1 0 0,-1 0 0,1 0 0,-1 0 0,1-1 0,0 1 0,0 0 0,0-1 0,1 4 0,0-5-111,-1 1 0,0-1 1,0 0-1,1 1 0,-1-1 1,0 0-1,0 0 0,1 0 1,-1 1-1,0-1 0,0-1 1,1 1-1,-1 0 0,0 0 1,0 0-1,1-1 0,-1 1 1,0-1-1,0 1 0,0-1 1,0 1-1,1-1 0,-1 0 1,0 1-1,0-1 0,0 0 1,0 0-1,-1 0 0,2-1 1,16-15-6515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11.852"/>
    </inkml:context>
    <inkml:brush xml:id="br0">
      <inkml:brushProperty name="width" value="0.025" units="cm"/>
      <inkml:brushProperty name="height" value="0.025" units="cm"/>
    </inkml:brush>
  </inkml:definitions>
  <inkml:trace contextRef="#ctx0" brushRef="#br0">94 245 14638,'0'0'6737,"-10"11"-5787,9-10-950,-13 13 551,2 0 0,-18 26-1,27-35-295,0 0-1,0 0 0,0 0 0,0 0 0,1 1 0,0-1 0,0 1 0,0 0 0,1-1 0,0 1 0,0 0 0,1 0 0,-1 0 0,1 0 0,2 11 1,-2-17-245,1 1 1,-1 0 0,1-1-1,-1 1 1,1-1 0,0 1-1,-1-1 1,1 1-1,0-1 1,-1 1 0,1-1-1,0 1 1,0-1 0,0 0-1,-1 0 1,1 1 0,0-1-1,0 0 1,0 0 0,-1 0-1,1 0 1,0 0 0,0 0-1,0 0 1,0 0 0,0 0-1,-1 0 1,1-1 0,0 1-1,0 0 1,0-1 0,-1 1-1,1 0 1,0-1 0,-1 1-1,2-2 1,30-15 198,-21 7-351,1-2 0,-1 0 0,-1 0 0,9-15 0,-14 21-141,-1 0-1,-1-1 1,1 0-1,-1 1 1,0-1 0,0-1-1,-1 1 1,0 0-1,-1-1 1,2-12-1,-22 54-421,10-13 794,3-10 201,2 0-1,-1 0 0,1 0 0,1 1 0,0 0 0,1-1 1,-1 15-1,3-26-271,0 1 1,0-1-1,0 1 0,0 0 1,0-1-1,0 1 0,0-1 1,0 1-1,0 0 1,0-1-1,0 1 0,1-1 1,-1 1-1,0-1 0,0 1 1,1 0-1,-1-1 1,0 1-1,1-1 0,-1 1 1,1-1-1,-1 0 0,0 1 1,1-1-1,-1 1 1,1-1-1,-1 0 0,1 1 1,0-1-1,-1 0 0,1 0 1,0 1-1,23-6 321,18-22 2,-28 12-322,-1 0 0,-1-1-1,0 0 1,-2 0-1,1-2 1,-2 1 0,-1-1-1,10-29 1,-9 21 66,-2-2 0,-1 1 0,-1-1 0,-2 1 0,1-42 0,-8 59-18,-4 23 28,-6 25 26,1 13 333,2 1 0,2 1 0,2 0-1,1 78 1,6-131-451,0 1 1,-1-1-1,1 1 0,0-1 1,0 1-1,0-1 1,0 1-1,0-1 0,0 1 1,0-1-1,0 1 0,0-1 1,0 1-1,0-1 0,0 1 1,0-1-1,1 1 0,-1-1 1,0 1-1,0-1 1,1 1-1,-1-1 0,0 1 1,0-1-1,1 1 0,-1-1 1,0 0-1,1 1 0,-1-1 1,1 0-1,-1 1 1,0-1-1,1 0 0,-1 1 1,1-1-1,-1 0 0,1 0 1,-1 0-1,1 0 0,-1 1 1,1-1-1,-1 0 0,1 0 1,-1 0-1,1 0 1,0 0-1,-1 0 0,1 0 1,-1 0-1,1 0 0,-1-1 1,1 1-1,-1 0 0,1 0 1,-1 0-1,1-1 1,0 1-1,1-2 25,0 1 1,1-1 0,-1 1-1,0-1 1,0 0-1,0 0 1,0 0-1,0 0 1,3-4-1,1-7 11,0 0-1,0 0 0,-1-1 0,-1 0 0,0 0 0,3-26 0,-3-1-8,-2-44-1,-4 77-17,-2 18-48,-3 22 1,6-21 40,0 1 14,1-1 1,-1 0 0,2 0-1,0 1 1,3 16-1,-3-26-10,-1 0-1,1 0 0,0 0 0,-1 0 1,1 0-1,0-1 0,0 1 0,0 0 0,1-1 1,-1 1-1,0-1 0,1 1 0,-1-1 1,1 1-1,-1-1 0,1 0 0,-1 0 1,1 0-1,0 0 0,0 0 0,-1 0 1,1 0-1,0-1 0,0 1 0,0-1 0,0 1 1,0-1-1,0 0 0,0 0 0,0 0 1,0 0-1,0 0 0,0 0 0,0 0 1,0-1-1,0 1 0,0-1 0,2-1 0,3-1 3,0 0 0,-1-1 0,1 0 0,-1 0 0,0-1 0,0 0 0,-1 0 0,1 0 0,-1-1 0,0 0 0,-1 0 0,1 0 0,-1 0 0,0-1 0,-1 1 0,0-1 0,0 0-1,0 0 1,2-13 0,-5 20-14,0 1 0,0-1 0,0 0-1,0 0 1,0 0 0,0 0-1,0 1 1,0-1 0,0 0 0,0 0-1,0 0 1,-1 0 0,1 0-1,0 1 1,0-1 0,0 0 0,0 0-1,0 0 1,0 0 0,-1 0-1,1 0 1,0 1 0,0-1 0,0 0-1,0 0 1,0 0 0,-1 0 0,1 0-1,0 0 1,0 0 0,0 0-1,-1 0 1,1 0 0,0 0 0,0 0-1,0 0 1,0 0 0,-1 0-1,1 0 1,0 0 0,0 0 0,0 0-1,0 0 1,-1 0 0,1 0 0,0 0-1,0-1 1,0 1 0,0 0-1,-1 0 1,1 0 0,0 0 0,0 0-1,0 0 1,0 0 0,0-1-1,0 1 1,0 0 0,-1 0 0,1 0-1,0 0 1,0-1 0,0 1-1,0 0 1,0 0 0,0 0 0,0-1-1,-9 12-34,2 1 11,0 0-1,1 0 1,1 1 0,0-1 0,1 1-1,0 1 1,1-1 0,1 0 0,-2 19 0,22-49-8179,-6-6 2243,1-5-2263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12.322"/>
    </inkml:context>
    <inkml:brush xml:id="br0">
      <inkml:brushProperty name="width" value="0.025" units="cm"/>
      <inkml:brushProperty name="height" value="0.025" units="cm"/>
    </inkml:brush>
  </inkml:definitions>
  <inkml:trace contextRef="#ctx0" brushRef="#br0">24 1 17521,'0'0'4874,"-5"10"-4533,-13 34-53,18-42-320,-1-1 1,1 1-1,0-1 0,0 1 0,1-1 0,-1 1 0,0-1 0,0 1 0,1-1 0,-1 0 0,0 1 0,1-1 0,0 1 0,-1-1 0,1 0 0,0 0 0,0 1 0,-1-1 0,1 0 0,0 0 0,0 0 0,0 0 1,1 0-1,-1 0 0,0 0 0,0 0 0,2 0 0,36 19-5063,-34-18 3397,14 9-2030,-18-10 4312,0 1-1,0-1 1,0 1 0,0-1-1,0 1 1,0 0-1,0-1 1,-1 1 0,1 0-1,-1-1 1,1 1 0,-1 0-1,0 0 1,0 0-1,1 0 1,-1-1 0,0 1-1,-1 0 1,0 3 0,1 7-729,-1 14 1884,3 36 1385,-2-61-3088,0-1 1,0 1-1,1 0 1,-1 0-1,0-1 1,0 1-1,1 0 1,-1-1-1,0 1 1,1 0-1,-1-1 1,1 1-1,-1-1 1,0 1 0,1-1-1,0 1 1,-1-1-1,1 1 1,-1-1-1,1 1 1,-1-1-1,1 0 1,0 1-1,-1-1 1,1 0-1,0 1 1,0-1-1,1 0 1,22-5 597,17-21-256,-30 15-372,-8 8-68,0 0-1,0 0 0,1 0 1,-1 0-1,0 0 1,1 1-1,0 0 1,-1-1-1,7-1 1,-16 33 329,0-15-75,3-7 7,0-1 0,0 0 0,1 1 0,0 0 0,0-1 0,-1 12 0,3-17-7,26-24 412,-19 15-1247,0-1 1,-1 0-1,0 0 1,6-14-1,-1-21-9154,-11 25 3007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1:12.682"/>
    </inkml:context>
    <inkml:brush xml:id="br0">
      <inkml:brushProperty name="width" value="0.025" units="cm"/>
      <inkml:brushProperty name="height" value="0.025" units="cm"/>
    </inkml:brush>
  </inkml:definitions>
  <inkml:trace contextRef="#ctx0" brushRef="#br0">134 1 6342,'0'0'13629,"6"8"-11750,10 14-1098,-1 1 0,0 0 0,-2 1-1,-1 0 1,-1 1 0,-1 0 0,-1 1 0,-1 0 0,-1 1 0,3 28-1,-9-26-626,0 1-1,-2 0 0,-2-1 1,0 0-1,-2 1 0,-1-1 1,-2-1-1,-12 34 0,-5-2 163,-3-1 0,-58 90 0,64-112-1327,-27 41-8206,37-61-3457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20.061"/>
    </inkml:context>
    <inkml:brush xml:id="br0">
      <inkml:brushProperty name="width" value="0.025" units="cm"/>
      <inkml:brushProperty name="height" value="0.025" units="cm"/>
    </inkml:brush>
  </inkml:definitions>
  <inkml:trace contextRef="#ctx0" brushRef="#br0">1 336 9833,'0'0'3908,"4"0"-3054,1499-8 4922,-687-20-4925,-1-35-224,406-20 933,62 54-1357,-7-1-166,-788 23 771,187-10 925,-654 15-1634,2 2 260,1-2 1,-1-1 0,40-10 0,-62 12-325,-1 1 1,1 0-1,0 0 1,0 0 0,0 0-1,-1-1 1,1 1 0,0 0-1,-1-1 1,1 1-1,0-1 1,-1 1 0,1-1-1,0 1 1,-1-1 0,1 1-1,-1-1 1,1 0-1,-1 1 1,1-1 0,-1 0-1,1 1 1,0-2 0,-11-10 376,-28-2-1060,-27 8-5422,28 0 96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4:25.404"/>
    </inkml:context>
    <inkml:brush xml:id="br0">
      <inkml:brushProperty name="width" value="0.025" units="cm"/>
      <inkml:brushProperty name="height" value="0.025" units="cm"/>
    </inkml:brush>
  </inkml:definitions>
  <inkml:trace contextRef="#ctx0" brushRef="#br0">1 231 8360,'0'0'8584,"29"-5"-8178,106 1 642,162 15 1,-10 1-856,1937-114 602,-1193 53-528,-249 47 558,11-1-246,-271-40-371,94-3 182,-152 67-262,-35 23-28,240 34-98,-358-33 56,573 10 1,-683-56 117,-201 1-208,-15 11 182,-1 4-82,-10 5-1223,-3-7-3390,7-10-2598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34:26.840"/>
    </inkml:context>
    <inkml:brush xml:id="br0">
      <inkml:brushProperty name="width" value="0.025" units="cm"/>
      <inkml:brushProperty name="height" value="0.025" units="cm"/>
    </inkml:brush>
  </inkml:definitions>
  <inkml:trace contextRef="#ctx0" brushRef="#br0">0 456 5958,'0'0'1975,"5"-8"-1420,0 1-476,0 0 1,0 1-1,1 0 1,0 0-1,0 0 0,0 0 1,1 1-1,0 0 1,0 1-1,0 0 1,0 0-1,1 0 0,0 1 1,-1 0-1,11-3 1,47-7 592,1 2 1,100-4 0,-31 5 560,65-13-472,576-39 634,589 69-590,-2 33 464,-1176-34-935,785-10 904,1-43 210,-658 29-1470,191-11 202,760-34 825,-613 11-909,78-2-881,-721 54 578,-1 0-403,0 0 1,1-1-1,-1 0 1,0 0-1,11-4 0,-2-5-4952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0.591"/>
    </inkml:context>
    <inkml:brush xml:id="br0">
      <inkml:brushProperty name="width" value="0.025" units="cm"/>
      <inkml:brushProperty name="height" value="0.025" units="cm"/>
    </inkml:brush>
  </inkml:definitions>
  <inkml:trace contextRef="#ctx0" brushRef="#br0">1 1 16207,'0'0'4677,"3"74"-2371,1-44-608,0-6-513,3-2-385,0-5-671,2-6-290,0-5-1568,-2-6-1186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21.874"/>
    </inkml:context>
    <inkml:brush xml:id="br0">
      <inkml:brushProperty name="width" value="0.025" units="cm"/>
      <inkml:brushProperty name="height" value="0.025" units="cm"/>
    </inkml:brush>
  </inkml:definitions>
  <inkml:trace contextRef="#ctx0" brushRef="#br0">1 375 10154,'0'0'5263,"9"1"-5540,114 13 339,2-4 0,174-11 0,260-46 67,1431-142 2403,9 108-2507,-919 95 13,685-11 41,-1477-11-51,513-21 254,-4-32 97,-831 79-1167,-51 20 1,3-10-3292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12.320"/>
    </inkml:context>
    <inkml:brush xml:id="br0">
      <inkml:brushProperty name="width" value="0.025" units="cm"/>
      <inkml:brushProperty name="height" value="0.025" units="cm"/>
    </inkml:brush>
  </inkml:definitions>
  <inkml:trace contextRef="#ctx0" brushRef="#br0">2074 284 4644,'-13'0'721,"-15"-3"-519,1 0 0,0-1 0,0-2 0,0-1 1,1-1-1,-48-22 0,63 24-243,-163-75 1527,152 73-1158,0 1-1,-1 1 0,0 2 1,0 0-1,0 1 0,-29 0 1,26 4-138,0 1 0,1 2 0,-1 0 1,-38 12-1,-99 43 712,33-10-444,104-40-426,-122 39 232,-152 73 0,253-98-125,2 1 0,1 3 0,1 1 0,1 3-1,2 1 1,1 2 0,-44 49 0,65-63-72,1 1-1,1 1 1,1 1 0,0 0-1,-19 44 1,31-57-87,-1-1 0,1 1-1,0-1 1,1 1 0,0 0 0,1 0 0,0 0-1,0 0 1,1 0 0,0 0 0,1 0-1,0 0 1,1 0 0,0 0 0,1 0 0,0-1-1,0 1 1,8 15 0,10 11-20,2-2 0,1 0 1,2-1-1,1-1 0,1-2 0,2-1 0,49 38 1,-33-34 42,1-2 1,2-2 0,0-2 0,106 39 0,462 156 290,-403-152-162,3-10 1,2-9-1,2-10 1,2-10 0,237 3-1,729-19 243,-928-15-323,440-38-10,-2-45 19,-194 20-41,318-93-593,-781 146 569,98-19 63,68-16-385,-174 35 202,0-1 0,0-1 0,57-32 0,-84 40 135,0 0 0,0-1 0,-1 1 1,1-2-1,-1 1 0,-1-1 0,1 1 0,-1-2 0,0 1 0,0 0 1,-1-1-1,0 0 0,0 0 0,0 0 0,3-12 0,-4 10 14,-1-1-1,-1-1 0,1 1 0,-2 0 1,1 0-1,-1 0 0,-1-1 1,0 1-1,0 0 0,-1 0 1,-6-18-1,-9-24 165,-1 2 1,-3 0-1,-2 1 1,-3 1-1,-1 2 1,-2 0-1,-3 2 1,-1 1-1,-2 2 1,-2 2-1,-50-43 1,24 28-301,-3 3 0,-1 2-1,-3 4 1,-2 3 0,-103-45 0,-40 2 124,-3 10 1,-3 9 0,-3 9 0,-2 11-1,-2 9 1,-442-12 0,-523 105 358,4 75-158,568-58-475,325-33-1746,103 4-2546,99-14-1031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21.922"/>
    </inkml:context>
    <inkml:brush xml:id="br0">
      <inkml:brushProperty name="width" value="0.025" units="cm"/>
      <inkml:brushProperty name="height" value="0.025" units="cm"/>
    </inkml:brush>
  </inkml:definitions>
  <inkml:trace contextRef="#ctx0" brushRef="#br0">257 1085 6374,'-4'-4'585,"0"1"0,0-1 0,0 0 0,0 0 0,0 0-1,1 0 1,-5-9 0,6 11-492,1 0 1,0 0-1,0 0 0,0-1 1,0 1-1,1 0 0,-1 0 1,1-1-1,-1 1 0,1 0 0,0 0 1,0-1-1,0 1 0,0 0 1,0-1-1,0 1 0,1 0 1,-1-1-1,1 1 0,-1 0 0,3-4 1,-3 6-35,1-1 1,0 0 0,0 1-1,0-1 1,0 1 0,0-1-1,0 1 1,0-1 0,0 1-1,0 0 1,0-1 0,0 1-1,0 0 1,0 0 0,0 0-1,0 0 1,0 0-1,0 0 1,0 0 0,0 0-1,0 0 1,0 0 0,0 1-1,0-1 1,0 0 0,2 2-1,31 11 587,-29-11-511,20 8 204,0-1 1,1-2-1,0 0 0,0-2 0,47 4 0,139-7 750,-114-4-1036,-1-1 18,137-21 0,94-37 939,66-8 176,-187 49-1034,147-25 182,-322 37-279,0-1 0,-1-1-1,-1-1 1,49-27 0,-67 32 21,0-1 0,-1 0-1,0 0 1,0-2 0,0 1 0,-2-1-1,1-1 1,-1 0 0,0 0-1,-1-1 1,0 0 0,-1 0 0,12-25-1,-17 30-29,0 0-1,0-1 0,-1 1 0,0-1 1,0 1-1,0-1 0,-1 1 0,0-1 1,0 0-1,-1 1 0,0-1 0,0 1 1,0-1-1,-3-6 0,0 4-8,0 0-1,0 0 1,-1 1-1,0-1 1,-1 1-1,0 0 0,0 1 1,-12-11-1,-10-6-13,-1 1-1,-1 2 1,0 1-1,-35-16 0,43 24-20,-65-36-6,-3 5-1,-2 3 1,-102-29-1,121 48-11,-1 4 1,-1 3-1,0 3 1,-128-1-1,67 17-173,-250 44-1,-292 98 217,656-140-54,0 1 0,1 0 0,0 2 0,1 0 0,0 2 0,1 0 0,0 1 1,1 1-1,-31 29 0,38-30 19,0-1 0,1 2 1,0-1-1,2 1 0,-1 1 1,2-1-1,0 2 0,0-1 1,1 1-1,2-1 0,-1 2 1,2-1-1,0 0 0,-1 23 1,3-26-29,0 1 1,2 0 0,-1-1 0,2 1 0,0-1 0,0 1 0,1-1 0,8 21 0,-6-23 18,1-1 1,0 0-1,0 0 1,1 0 0,0-1-1,0 0 1,1-1-1,1 0 1,-1 0-1,17 11 1,46 27 56,2-2 1,83 35-1,-68-35-38,-17-10 11,2-4 0,1-3-1,1-3 1,144 27 0,-99-34 19,1-5 0,177-5 0,-217-12 1,-1-3 1,149-35-1,149-71 54,-378 114-87,228-85 32,-193 69 9,-1-1 1,-1-2 0,0-1-1,39-32 1,-63 45 26,-2-1 1,1 0-1,-1 0 1,0 0-1,-1-1 0,0 0 1,0 0-1,-1-1 1,0 1-1,-1-1 0,7-20 1,-9 23-31,-1-1 1,0 1 0,0 0-1,0 0 1,-1 0-1,0-1 1,0 1-1,-1 0 1,0 0-1,0-1 1,0 1 0,-1 0-1,-1 0 1,1 1-1,-1-1 1,0 0-1,0 1 1,-8-11 0,-2 1-44,-1 1 1,-1 0-1,0 1 1,-1 0 0,0 1-1,-1 1 1,-1 1 0,-31-16-1,-20-5-14,-75-22 0,101 39 22,-531-165 182,461 153-1254,-2 6 1,0 4-1,-138-1 1,-28 17-6977,146 3-118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4:13.348"/>
    </inkml:context>
    <inkml:brush xml:id="br0">
      <inkml:brushProperty name="width" value="0.025" units="cm"/>
      <inkml:brushProperty name="height" value="0.025" units="cm"/>
    </inkml:brush>
  </inkml:definitions>
  <inkml:trace contextRef="#ctx0" brushRef="#br0">28 1180 3075,'0'0'3998,"-6"-3"-3907,4 3-84,1-1 0,0 0 0,-1 1 0,1-1 0,0 0 0,0 0-1,0 1 1,0-1 0,0 0 0,0 0 0,0 0 0,0 0 0,0 0 0,0-1 0,0 1 0,0 0 0,1 0-1,-1-1 1,1 1 0,-1 0 0,0-2 0,2-1-6,0 0 0,-1 0 0,2 1-1,-1-1 1,0 0 0,1 1 0,-1-1 0,1 1-1,4-6 1,188-359 2,-37 65 5,-143 278-122,207-343-1326,-223 375-1395,-11 33 3882,-145 228 2095,39-75-1357,-91 175-994,199-346-698,5-9-579,12-29 233,55-124 270,5 2 0,7 3 1,116-161-1,-188 294-41,17-23-1881,37-40 1,-55 65 1869,0 0-1,0 0 1,0 0-1,0 0 1,0 0-1,0 0 1,0 0 0,0 0-1,0 1 1,0-1-1,0 0 1,0 0-1,0 0 1,0 0 0,0 0-1,0 0 1,0 0-1,0 0 1,0 0-1,0 0 1,0 0 0,0 0-1,0 0 1,0 0-1,0 0 1,0 1-1,1-1 1,-1 0 0,0 0-1,0 0 1,0 0-1,0 0 1,0 0-1,0 0 1,0 0 0,0 0-1,0 0 1,0 0-1,0 0 1,0 0-1,0 0 1,0 0 0,1 0-1,-1 0 1,0 0-1,0 0 1,0 0-1,0 0 1,0 0 0,-4 13-212,-10 16 850,-342 586 6683,335-575-7215,18-35-75,0 1 0,0-1 0,1 1 0,-1 0 0,2 0 0,-1 0 0,-1 8 0,11-16-552,14-25 525,-1 0 0,-2-1 0,0-2 0,22-47 0,-19 36 37,208-394 58,-336 593-335,27-42 894,23-32-68,19-33-288,2 3 0,3 1 0,2 1 0,-23 61 0,42-72-339,11-44 64,0-1 0,0 1-1,0 0 1,0-1 0,0 1 0,0-1 0,0 1-1,0 0 1,0-1 0,0 1 0,0-1 0,0 1 0,1-1-1,-1 1 1,0-1 0,0 1 0,1-1 0,-1 1-1,0-1 1,1 1 0,-1-1 0,0 1 0,1-1-1,-1 1 1,1 0 0,0-1-8,1 0 0,-1-1 0,0 1 0,0 0 1,0 0-1,0 0 0,1-1 0,-1 1 0,0-1 0,0 1 0,0-1 0,0 1 0,0-1 0,0 1 1,0-1-1,0 0 0,0 0 0,1-1 0,16-16 45,-1-1 0,0-1 0,-2-1 1,0 0-1,-2-1 0,12-24 0,-6 12-4,108-197 57,-51 89-42,153-219-1,-221 351-58,-6 7-7,-1 1 0,1-1 0,0 1 0,0 0 0,0 0 1,0 0-1,0 0 0,1 1 0,2-3 0,-5 28-593,-10 2 721,0 0 0,-2 0 0,0-1-1,-2-1 1,-1-1 0,-22 29 0,22-31 124,-59 76 805,47-64-417,1 1 0,2 1-1,-37 72 1,60-106-651,0 0 0,1 0 0,-1 0 0,1 0 1,0 0-1,-1 0 0,1 0 0,0 0 0,-1 1 0,1-1 0,0 0 0,0 0 0,0 0 0,0 0 0,0 0 0,0 0 0,1 0 0,-1 0 0,0 1 0,0-1 0,1 1 1,0-2-18,0 0 1,0 0 0,0 0 0,0 0 0,0 0 0,-1 0-1,1 0 1,0 0 0,0 0 0,0 0 0,0 0 0,0-1 0,0 1-1,-1 0 1,1-1 0,0 1 0,0-1 0,0 1 0,-1-1-1,1 1 1,0-1 0,-1 1 0,1-1 0,0 0 0,-1 1 0,1-1-1,-1 0 1,1-1 0,26-33-1927,5-20-1309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4:24.670"/>
    </inkml:context>
    <inkml:brush xml:id="br0">
      <inkml:brushProperty name="width" value="0.025" units="cm"/>
      <inkml:brushProperty name="height" value="0.025" units="cm"/>
    </inkml:brush>
  </inkml:definitions>
  <inkml:trace contextRef="#ctx0" brushRef="#br0">167 1159 7976,'0'0'3502,"-5"2"-3700,4-1 195,-18 9-27,18-9 31,1-1-1,-1 0 0,1 1 0,-1-1 1,1 0-1,0 1 0,-1-1 0,1 1 1,0-1-1,-1 1 0,1-1 1,0 1-1,-1-1 0,1 1 0,0-1 1,0 1-1,0-1 0,0 1 0,-1 0 1,1-1-1,0 1 0,0-1 0,0 1 1,0-1-1,0 1 0,0 0 0,1-1 1,-1 1-1,0-1 0,0 1 1,0-1-1,0 1 0,1-1 0,-1 1 1,0-1-1,0 1 0,1-1 0,-1 1 1,1-1-1,-1 1 0,0-1 0,2 1 1,0-4 383,1-1 0,-1 1 0,0-1 0,0 0 0,0 0 0,-1 0 0,2-7 0,-2 8-200,32-68 490,2 1-1,4 1 1,77-103-1,7-12-778,-20 30-131,20-35-168,-123 188 405,6-10-28,1 0 0,0 1 0,0-1 0,12-11 0,-48 71 1362,-94 93-827,74-89-132,-82 117 0,-86 196-147,419-732-202,-164 301-143,2 1 0,4 1 1,2 3-1,3 2 0,72-67 1,-112 115 108,-7 7 2,1 1 1,-1-1-1,0 1 0,1-1 1,0 1-1,0 0 0,-1 0 1,1 0-1,5-2 0,-22 27 32,-276 309 464,90-111 476,193-215-1023,6-12 49,14-29 92,27-47 122,-10 34-195,2 0-1,1 2 1,3 2-1,72-69 1,184-137-1729,-270 232 1433,3 3-36,-25 15 326,1 1 1,-1-1-1,0 0 0,0 1 1,0-1-1,0 1 1,1-1-1,-1 0 0,0 1 1,0-1-1,0 1 1,0-1-1,0 1 0,0-1 1,0 0-1,0 1 1,0-1-1,0 1 0,0-1 1,0 0-1,-1 1 1,1-1-1,0 1 0,0-1 1,0 0-1,0 1 1,-1-1-1,1 0 0,0 1 1,0-1-1,-1 0 1,0 1-1,-30 49 535,30-49-546,-186 224 847,124-156-700,-77 111 0,29-20-113,-90 146 1,174-257-41,2 1 1,2 0-1,3 2 0,-23 87 1,43-137 11,-16 53 20,14-51 12,1-1 0,0 0-1,-1 0 1,1 1 0,-1-1 0,0-1-1,0 1 1,0 0 0,0 0-1,-1-1 1,1 1 0,-1-1-1,-5 4 1,5-46 352,4 18-359,1 0 1,1 0 0,1 1-1,1-1 1,1 1 0,10-22-1,60-121 102,29-11-147,7 3-1,136-157 1,-110 170-428,-119 141 371,1 0 0,1 1 0,1 0 0,1 2 0,40-20 1,-48 30-27,-13 10 528,-3-3-349,0 0 0,-1-1 0,1 0 0,0 1 0,-1-1-1,1 1 1,-1-1 0,1 0 0,-1 0 0,0 0 0,1 0 0,-4 1-1,-71 32 1534,72-31-1763,0-1 0,0 1 0,0-1 0,0 1 1,1 0-1,-1 1 0,1-1 0,0 1 0,0-1 0,0 1 1,0 0-1,1 0 0,-1 0 0,-2 8 0,5-22-10027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4.095"/>
    </inkml:context>
    <inkml:brush xml:id="br0">
      <inkml:brushProperty name="width" value="0.025" units="cm"/>
      <inkml:brushProperty name="height" value="0.025" units="cm"/>
    </inkml:brush>
  </inkml:definitions>
  <inkml:trace contextRef="#ctx0" brushRef="#br0">360 0 11499,'0'0'3021,"-2"10"-2423,-25 135 1795,-31 204-115,-117 1170 4310,113-698-5393,48 4-1154,10-420 15,4-400-128,-5 149-950,-4-52-6901,6-74 2371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4.817"/>
    </inkml:context>
    <inkml:brush xml:id="br0">
      <inkml:brushProperty name="width" value="0.025" units="cm"/>
      <inkml:brushProperty name="height" value="0.025" units="cm"/>
    </inkml:brush>
  </inkml:definitions>
  <inkml:trace contextRef="#ctx0" brushRef="#br0">70 31 13837,'-8'1'860,"5"-1"-771,-1 0-52,-1 0-1,1 0 1,-1 0-1,1 1 1,-1-1 0,1 1-1,-1 0 1,1 1-1,0-1 1,0 1-1,-6 2 1,10-3-31,0-1 1,0 0-1,0 0 0,0 1 1,0-1-1,0 0 0,0 1 1,0-1-1,0 0 0,0 0 0,0 1 1,0-1-1,1 0 0,-1 0 1,0 1-1,0-1 0,0 0 1,0 0-1,1 1 0,-1-1 1,0 0-1,0 0 0,0 0 0,1 1 1,-1-1-1,0 0 0,0 0 1,1 0-1,-1 0 0,0 0 1,0 0-1,1 1 0,-1-1 1,0 0-1,0 0 0,1 0 0,-1 0 1,0 0-1,1 0 0,-1 0 1,0 0-1,0 0 0,1 0 1,-1-1-1,18 4 185,-17-3-148,702 19 2692,-416-18-2561,943 3 1579,-191-2-244,710-30-94,-28-11 362,-1602 43-1416,3 0-3396,-122-4 2808,1 0 0,0 0 1,-1 0-1,1-1 0,0 1 0,-1 0 1,1 0-1,0 0 0,-1-1 0,1 1 0,0 0 1,-1-1-1,1 1 0,-1 0 0,1-1 1,-1 1-1,1-1 0,-1 1 0,1-1 1,-1 1-1,1-1 0,0-1 0,6-10-5266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5.188"/>
    </inkml:context>
    <inkml:brush xml:id="br0">
      <inkml:brushProperty name="width" value="0.025" units="cm"/>
      <inkml:brushProperty name="height" value="0.025" units="cm"/>
    </inkml:brush>
  </inkml:definitions>
  <inkml:trace contextRef="#ctx0" brushRef="#br0">0 1 17392,'0'0'4068,"13"1"-3128,129 3-385,65 4 101,-168-4-585,1 1 0,-1 3 0,45 13 0,-79-20-34,0 1 1,0-1 0,0 1 0,0 1-1,0-1 1,-1 1 0,1-1-1,-1 1 1,1 1 0,-1-1 0,0 1-1,0-1 1,-1 1 0,1 0 0,-1 0-1,0 1 1,0-1 0,0 1 0,0-1-1,-1 1 1,0 0 0,0 0-1,0 0 1,-1 0 0,0 1 0,0-1-1,0 0 1,0 1 0,-1-1 0,0 0-1,0 1 1,-1-1 0,1 0 0,-1 0-1,0 1 1,0-1 0,-1 0-1,0 0 1,0 0 0,0 0 0,0 0-1,-1-1 1,-3 6 0,-8 10 455,0 0 1,-2 0-1,0-2 1,-1 0-1,-31 24 0,-105 71 714,123-92-1013,5-3-379,-126 87 1121,53-35-5360,101-91-16214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5.919"/>
    </inkml:context>
    <inkml:brush xml:id="br0">
      <inkml:brushProperty name="width" value="0.025" units="cm"/>
      <inkml:brushProperty name="height" value="0.025" units="cm"/>
    </inkml:brush>
  </inkml:definitions>
  <inkml:trace contextRef="#ctx0" brushRef="#br0">106 661 5573,'-9'5'4629,"2"-1"-3757,-44 21 2210,12-16 2220,48-28-3497,37-46-695,74-79 1,-69 85-903,5-7-27,213-229 364,-264 290-533,2-2 25,0 1 0,0-1 0,1 1 1,-1 0-1,2 1 0,11-7 0,-19 12-40,-1 0 1,1 0-1,0-1 1,-1 1-1,1 0 0,0 0 1,-1 0-1,1 0 0,0 0 1,-1 0-1,1 0 1,-1 0-1,1 0 0,0 0 1,-1 0-1,1 0 1,0 1-1,-1-1 0,1 0 1,-1 0-1,1 1 0,0-1 1,-1 0-1,1 1 1,-1-1-1,1 1 0,-1-1 1,1 1-1,-1 0 0,10 22 2,-5 35 274,-5-51-162,0 75 561,5 76-160,-3-137-507,1 1 1,1-1 0,0 0-1,2-1 1,9 24-1,-12-38-108,-1-1 0,1 1 0,1 0 0,-1-1 0,1 1-1,0-1 1,0 0 0,0 0 0,1-1 0,0 1 0,0-1-1,0 0 1,6 4 0,-5-5-405,0-1 0,0 1 0,0-1 0,0 0 0,0 0 0,0-1 0,1 0 0,8 1 0,39-1-7099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6.745"/>
    </inkml:context>
    <inkml:brush xml:id="br0">
      <inkml:brushProperty name="width" value="0.025" units="cm"/>
      <inkml:brushProperty name="height" value="0.025" units="cm"/>
    </inkml:brush>
  </inkml:definitions>
  <inkml:trace contextRef="#ctx0" brushRef="#br0">64 0 20820,'0'0'224,"-24"77"32,12-27 417,3 4-417,-2 0-192,7-2-32,1-5-705,3-11-1633,0-9-1537,0-11-1987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0.919"/>
    </inkml:context>
    <inkml:brush xml:id="br0">
      <inkml:brushProperty name="width" value="0.025" units="cm"/>
      <inkml:brushProperty name="height" value="0.025" units="cm"/>
    </inkml:brush>
  </inkml:definitions>
  <inkml:trace contextRef="#ctx0" brushRef="#br0">7 237 16496,'-1'-8'1719,"-1"0"-1284,1 1 0,0-1 1,0 1-1,0-1 1,1 0-1,1 1 1,-1-1-1,1 0 1,1 1-1,-1-1 1,1 1-1,0 0 1,1-1-1,0 1 0,0 0 1,1 0-1,-1 1 1,1-1-1,1 1 1,8-10-1,-4 9-327,0-1 0,1 2 0,0-1 0,1 1 0,-1 1 0,1 0 0,0 0 1,0 1-1,17-3 0,-23 5-96,0 1 1,0 0 0,0 0 0,0 0-1,-1 1 1,1-1 0,0 1-1,0 0 1,0 1 0,0-1 0,0 1-1,0 0 1,0 0 0,0 1 0,-1-1-1,1 1 1,0 0 0,-1 0 0,0 1-1,1-1 1,-1 1 0,0 0-1,0 0 1,6 7 0,-8-7 4,0 0 1,0-1-1,-1 1 1,1 0-1,-1 0 1,1 0-1,-1 0 1,0 0-1,0 1 0,-1-1 1,1 0-1,-1 0 1,1 1-1,-1-1 1,0 0-1,0 0 1,0 1-1,-1-1 1,1 0-1,-1 0 0,0 1 1,0-1-1,0 0 1,0 0-1,-1 0 1,1 0-1,-1 0 1,1 0-1,-4 2 1,-5 8 175,-2 0 1,0-1 0,0-1 0,-25 18 0,25-20-236,1 0-1,0 1 1,-13 14 0,17-12-633,6-2-3526,1-9 3839,0 0 0,1-1 0,-1 1 0,1 0 0,-1-1 0,0 1 0,1-1-1,-1 1 1,1-1 0,0 1 0,-1-1 0,1 1 0,-1-1 0,1 0 0,0 1 0,-1-1 0,1 0 0,0 1 0,-1-1 0,1 0 0,0 0 0,0 0 0,-1 0 0,1 0 0,0 0-1,0 0 1,-1 0 0,1 0 0,0 0 0,21 0-9177</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7.182"/>
    </inkml:context>
    <inkml:brush xml:id="br0">
      <inkml:brushProperty name="width" value="0.025" units="cm"/>
      <inkml:brushProperty name="height" value="0.025" units="cm"/>
    </inkml:brush>
  </inkml:definitions>
  <inkml:trace contextRef="#ctx0" brushRef="#br0">0 166 16624,'3'-12'1137,"-2"5"-937,1 1 0,0-1 0,0 0 1,0 1-1,1-1 0,0 1 0,0 0 0,1 0 1,0 0-1,0 1 0,0-1 0,0 1 0,1 0 0,0 0 1,0 0-1,1 1 0,-1 0 0,1 0 0,7-3 1,0 0 124,0 1 1,1 1 0,0 0 0,0 1-1,22-4 1,-29 6-238,0 1-1,0 0 1,0 1 0,0 0-1,0 0 1,-1 0 0,1 1-1,0 0 1,0 0 0,0 1-1,-1 0 1,1 0 0,10 5-1,-14-5-69,-1 1 0,1-1 0,0 1 0,-1-1 0,0 1 0,1 0 0,-1 0 0,0 0 0,0 0 0,-1 0 0,1 0 0,-1 1 0,0-1 0,1 1 0,-1-1 0,-1 1 0,1-1 0,0 1 0,-1-1 0,0 1 0,0-1 0,0 1 0,0 0 0,-1-1 0,1 1 0,-1-1 0,-2 6 0,0 4 231,-1-1 0,0 0 0,-1 0 1,-1 0-1,0 0 0,-8 12 0,-74 88 2025,88-112-2283,0 0 0,0 0 0,0 1 0,0-1 0,0 0 0,0 0 0,0 0 0,0 1 0,0-1 0,0 0 0,0 0 0,0 0 0,0 0 0,0 1-1,0-1 1,1 0 0,-1 0 0,0 0 0,0 0 0,0 1 0,0-1 0,0 0 0,0 0 0,0 0 0,1 0 0,-1 0 0,0 0 0,0 0 0,0 1 0,0-1 0,1 0 0,-1 0 0,0 0 0,0 0 0,0 0 0,0 0 0,1 0 0,-1 0 0,0 0 0,0 0 0,0 0 0,0 0 0,1 0 0,-1 0 0,0 0 0,0 0 0,0 0 0,1 0 0,-1 0 0,0 0-1,0 0 1,0 0 0,0-1 0,1 1 0,-1 0 0,0 0 0,0 0 0,0 0 0,0 0 0,0 0 0,0 0 0,1-1 0,-1 1 0,1 0-59,71-18-1276,-57 13 1005,0 1 0,0 1-1,0 0 1,1 0 0,-1 2 0,0 0 0,30 2 0,-42-1 323,0 1 1,0 0 0,0-1 0,0 1-1,0 0 1,0 1 0,0-1 0,0 0-1,-1 1 1,1 0 0,0-1 0,-1 1-1,1 0 1,-1 0 0,0 0 0,0 1-1,0-1 1,0 1 0,0-1-1,0 1 1,-1 0 0,1-1 0,-1 1-1,0 0 1,0 0 0,0 0 0,0 0-1,0 0 1,0 0 0,-1 0 0,0 0-1,0 0 1,0 1 0,0-1-1,0 0 1,0 0 0,-2 5 0,0 4 194,0 0 1,-1 0-1,-1-1 1,0 1-1,0-1 1,-1 0-1,0 0 1,-10 14-1,-5 3 518,0-1 0,-2-1-1,-1-1 1,-2-1 0,0-1-1,-1-1 1,-1-1 0,-1-2-1,-40 22 1,65-40-695,1 1 0,-1 0 1,0-1-1,0 0 0,0 0 0,-1 0 1,1 0-1,0 0 0,0-1 0,0 1 0,-1-1 1,1 0-1,0 0 0,-1 0 0,1 0 1,0-1-1,0 1 0,-1-1 0,1 0 0,-4-1 1,5 0-14,0 0-1,0-1 1,-1 1 0,1 0 0,1-1 0,-1 0 0,0 1 0,1-1 0,-1 0 0,1 0-1,0 0 1,0 0 0,0 0 0,0 0 0,1 0 0,-1 0 0,1 0 0,0 0-1,-1 0 1,2-5 0,-1-3-566,0 0 0,1 1 0,1-1 0,-1 0 0,2 1 0,0 0 0,7-20-1,2 5-3706,28-45-1,-5 17-3450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7.527"/>
    </inkml:context>
    <inkml:brush xml:id="br0">
      <inkml:brushProperty name="width" value="0.025" units="cm"/>
      <inkml:brushProperty name="height" value="0.025" units="cm"/>
    </inkml:brush>
  </inkml:definitions>
  <inkml:trace contextRef="#ctx0" brushRef="#br0">71 0 21524,'0'0'1666,"-11"56"0,1-16 896,-5 8-1345,-1 4-704,4-3-385,5-1-64,7-11-320,0-9-1666,18-12-1954,4-16-1121,4-3-2017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7.867"/>
    </inkml:context>
    <inkml:brush xml:id="br0">
      <inkml:brushProperty name="width" value="0.025" units="cm"/>
      <inkml:brushProperty name="height" value="0.025" units="cm"/>
    </inkml:brush>
  </inkml:definitions>
  <inkml:trace contextRef="#ctx0" brushRef="#br0">243 62 14798,'0'0'4997,"-4"57"-2947,-8-12-193,-2 6-671,0 8-97,1-1-481,6-3-416,4-5-128,3-6-128,0-9-1441,7-9-833,5-11-129,-4-9-608,-4-6-2466</inkml:trace>
  <inkml:trace contextRef="#ctx0" brushRef="#br0" timeOffset="1">2 80 12268,'0'-9'1873,"-1"7"-1703,1 0-1,0-1 1,-1 1-1,1-1 0,1 1 1,-1 0-1,0-1 1,0 1-1,1-1 1,0 1-1,-1 0 0,1 0 1,0-1-1,0 1 1,0 0-1,0 0 1,1 0-1,-1 0 0,0 0 1,1 0-1,0 0 1,-1 1-1,1-1 1,0 0-1,0 1 0,0-1 1,0 1-1,0 0 1,0 0-1,0 0 0,0 0 1,1 0-1,-1 0 1,0 1-1,1-1 1,-1 1-1,4-1 0,24-2 1057,1 2 0,0 1-1,37 5 1,-21 1-817,-2 2 1,1 2-1,54 20 0,-98-30-405,0 1-1,0-1 1,0 1-1,0 0 1,0-1 0,0 1-1,0 0 1,0 0 0,-1 1-1,1-1 1,0 0-1,-1 1 1,1-1 0,-1 1-1,1-1 1,-1 1-1,0-1 1,0 1 0,1 0-1,-1 0 1,1 3 0,-2-3 54,0 0 1,0 0 0,0 0-1,-1-1 1,1 1 0,0 0 0,-1 0-1,0 0 1,1-1 0,-1 1-1,0 0 1,0-1 0,0 1 0,0-1-1,0 1 1,0-1 0,0 1-1,-1-1 1,-1 2 0,-9 7 354,0 0 0,-1-1 1,-1 0-1,-17 8 0,2-1-363,0-2 0,0-1 0,-2-1 0,1-1 0,-34 6-1,36-17-2686,13-8-3363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0.681"/>
    </inkml:context>
    <inkml:brush xml:id="br0">
      <inkml:brushProperty name="width" value="0.025" units="cm"/>
      <inkml:brushProperty name="height" value="0.025" units="cm"/>
    </inkml:brush>
  </inkml:definitions>
  <inkml:trace contextRef="#ctx0" brushRef="#br0">1 4032 10025,'4'-1'337,"0"0"0,1 0 0,-1-1-1,0 1 1,0-1 0,0 0 0,0-1-1,0 1 1,0-1 0,3-3 0,11-6 331,782-389 437,-620 315-710,660-266 3171,-328 147-3358,-459 182-273,1450-637 860,-63-126 365,-436 68 423,-596 413-1437,-371 278-16,190-149-351,-191 145 691,-2-2 0,-2-2 0,0-1 0,26-41 0,-24 35-1522,-38 40-2274,-11 1-2696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2.618"/>
    </inkml:context>
    <inkml:brush xml:id="br0">
      <inkml:brushProperty name="width" value="0.025" units="cm"/>
      <inkml:brushProperty name="height" value="0.025" units="cm"/>
    </inkml:brush>
  </inkml:definitions>
  <inkml:trace contextRef="#ctx0" brushRef="#br0">1 3906 10378,'0'0'1473,"2"-11"-912,22-64 572,3 0 0,41-79-1,90-148 894,-134 258-1685,31-55 101,5 4 0,4 1 0,117-130 0,-120 160 122,2 2 0,3 3 0,3 3 0,2 3 0,83-46 0,-39 34-395,165-69 1,-232 115-166,0 3 1,1 1 0,1 3 0,0 2 0,1 2 0,84-3 0,-84 13 46,1 2-1,-1 2 0,0 3 1,-1 1-1,0 3 0,81 32 1,393 198 177,-279-122 264,-55-29-412,230 103 38,-388-183 26,1-2 0,0-1 1,0-2-1,66 6 0,138-9 341,-148-5-388,-34 0-59,0-3 0,0-2 0,-1-3 1,0-2-1,96-33 0,-61 9 42,-2-3 0,125-77 0,-119 58-47,-3-4-1,-3-4 1,79-77-1,-104 83 10,-4-3-1,-2-3 0,-4-2 0,62-101 1,222-418 38,-287 484-48,50-153 0,-13 27 0,-48 149-1540,67-104 0,-69 126-814,-2-2-1,-2 0 1,40-114 0,-56 120-9428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4.739"/>
    </inkml:context>
    <inkml:brush xml:id="br0">
      <inkml:brushProperty name="width" value="0.025" units="cm"/>
      <inkml:brushProperty name="height" value="0.025" units="cm"/>
    </inkml:brush>
  </inkml:definitions>
  <inkml:trace contextRef="#ctx0" brushRef="#br0">0 40 10570,'3'0'596,"0"-1"0,0 1 1,-1-1-1,1 0 0,0 0 0,-1 0 0,1 0 0,-1 0 1,1 0-1,-1-1 0,0 1 0,0-1 0,1 0 1,1-2-1,-2 2-152,1 0 1,-1 0-1,0 0 0,1 1 1,-1-1-1,1 1 1,-1-1-1,1 1 1,0 0-1,0 0 1,-1 0-1,1 0 1,0 1-1,4-1 0,2 2-137,0 0-1,-1 0 1,1 1-1,-1 0 0,1 1 1,-1 0-1,0 0 0,0 1 1,-1 0-1,1 0 0,-1 1 1,0 0-1,8 7 0,-4-3-302,-1 0 0,0 1 0,0 1-1,-1 0 1,0 0 0,-1 0-1,9 18 1,-4-9 288,-11-17-4991,-12-16-16844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5.194"/>
    </inkml:context>
    <inkml:brush xml:id="br0">
      <inkml:brushProperty name="width" value="0.025" units="cm"/>
      <inkml:brushProperty name="height" value="0.025" units="cm"/>
    </inkml:brush>
  </inkml:definitions>
  <inkml:trace contextRef="#ctx0" brushRef="#br0">10 341 15407,'0'0'13063,"1"0"-12978,0 0 0,-1 0 1,1 0-1,0-1 1,-1 1-1,1 0 0,-1 0 1,1 0-1,0-1 1,-1 1-1,1 0 1,-1-1-1,1 1 0,-1-1 1,1 1-1,-1-1 1,1 1-1,-1-1 0,0 1 1,1-1-1,-1 1 1,0-1-1,1 1 1,-1-1-1,0 0 0,1 0 1,3-14 70,0 1 1,-1 0-1,-1-1 1,0 0 0,-1 1-1,-1-1 1,0 0-1,-3-21 1,1 2 25,1 16-152,-2 0 0,0 0 0,-2 0 1,-11-33-1,9 33-32,42 16-558,-8 2 577,0 2 0,0 0 0,28 7 0,3 8-3230,-34-12-1626,-7-3-2205,3-2-8250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5.872"/>
    </inkml:context>
    <inkml:brush xml:id="br0">
      <inkml:brushProperty name="width" value="0.025" units="cm"/>
      <inkml:brushProperty name="height" value="0.025" units="cm"/>
    </inkml:brush>
  </inkml:definitions>
  <inkml:trace contextRef="#ctx0" brushRef="#br0">52 1 15887,'0'0'8776,"0"9"-7906,-1 28-338,-2 1-1,-2-1 1,-11 45-1,7-39-228,1 0-1,-2 68 0,10-110-307,0 0 0,0 0-1,0 1 1,0-1 0,0 0 0,1 0 0,-1 0 0,0 0 0,1 0 0,-1 0 0,1 0 0,-1 0 0,1 0-1,-1 0 1,1 0 0,0 0 0,-1-1 0,1 1 0,0 0 0,0 0 0,-1-1 0,1 1 0,0 0 0,0-1 0,0 1-1,1 0 1,1 0-206,0 0-1,0 0 1,0-1-1,0 1 1,0-1-1,0 0 1,0 1-1,0-2 1,5 1-1,1-1-1189,0-1 0,0 0-1,0 0 1,0-1-1,15-7 1,9-9-5934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6.256"/>
    </inkml:context>
    <inkml:brush xml:id="br0">
      <inkml:brushProperty name="width" value="0.025" units="cm"/>
      <inkml:brushProperty name="height" value="0.025" units="cm"/>
    </inkml:brush>
  </inkml:definitions>
  <inkml:trace contextRef="#ctx0" brushRef="#br0">89 27 17296,'0'0'1661,"-10"11"394,3-4-1703,0 0 31,0 0 0,0 0-1,1 1 1,0-1 0,0 2-1,0-1 1,1 1 0,1 0 0,0 0-1,0 0 1,0 0 0,-2 12 0,6-21-369,0 1 0,0-1 0,0 1 0,0-1 0,0 1 0,0-1 1,0 1-1,0-1 0,0 1 0,0-1 0,0 1 0,1-1 0,-1 1 1,0-1-1,0 1 0,0-1 0,1 1 0,-1-1 0,0 1 0,1-1 0,-1 0 1,0 1-1,1-1 0,-1 0 0,0 1 0,1-1 0,-1 0 0,1 1 1,-1-1-1,1 0 0,0 1 0,19-2 181,21-15 161,-18 2-233,-1 0 0,0-2 0,0-1-1,-2 0 1,0-2 0,-1 0 0,19-26-1,-48 91 1,6-33-76,0-5-38,0 1 0,1-1 0,1 1 0,0 0-1,0 0 1,0 0 0,1 0 0,0 0 0,1 0 0,2 18-1,-2-26-7,1-1-1,-1 1 1,1 0-1,0-1 1,0 1-1,-1-1 0,1 1 1,0-1-1,0 1 1,0-1-1,0 0 1,-1 1-1,1-1 1,0 0-1,0 0 0,0 1 1,0-1-1,0 0 1,0 0-1,0 0 1,0 0-1,0 0 0,0 0 1,0-1-1,0 1 1,-1 0-1,1 0 1,0-1-1,0 1 1,0-1-1,0 1 0,0 0 1,-1-1-1,1 0 1,0 1-1,0-1 1,-1 1-1,2-2 0,31-22-225,5-15-2698,-4-4-5765,-23 29 2581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6.597"/>
    </inkml:context>
    <inkml:brush xml:id="br0">
      <inkml:brushProperty name="width" value="0.025" units="cm"/>
      <inkml:brushProperty name="height" value="0.025" units="cm"/>
    </inkml:brush>
  </inkml:definitions>
  <inkml:trace contextRef="#ctx0" brushRef="#br0">139 9 8456,'0'0'10880,"5"11"-9834,0 1-801,-2 0 0,1 0 0,-2 0 0,1 1 0,-2-1 0,0 0 1,0 1-1,-1-1 0,-1 1 0,-1 13 0,-10 76 1691,-11 65-1151,19-145-599,-2-1 1,0-1-1,-1 1 0,-1-1 0,-16 30 0,23-49-82,1 1 0,-1-1-1,0 1 1,1-1 0,-1 0 0,0 0 0,0 1-1,0-1 1,0 0 0,0 0 0,0 0-1,-1 0 1,1 0 0,0 0 0,-1 0-1,1 0 1,0-1 0,-1 1 0,1 0 0,-1-1-1,1 1 1,-3 0 0,3-2-27,-1 1-1,1-1 1,0 1-1,0-1 1,0 1 0,0-1-1,-1 0 1,1 0 0,0 1-1,0-1 1,0 0 0,0 0-1,1 0 1,-1 0 0,0 0-1,0 0 1,0-1 0,1 1-1,-1 0 1,0-2 0,-3-6 44,1 0 0,0 0 1,0-1-1,1 1 0,-2-17 1,2 8-105,2 0 1,0-1-1,2 1 1,0 0-1,0 0 1,2 0-1,8-26 1,-2 18-477,2 0-1,0 1 1,2 0-1,19-27 1,22-34-4936,-21 27-2065,-8 5-3980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1.291"/>
    </inkml:context>
    <inkml:brush xml:id="br0">
      <inkml:brushProperty name="width" value="0.025" units="cm"/>
      <inkml:brushProperty name="height" value="0.025" units="cm"/>
    </inkml:brush>
  </inkml:definitions>
  <inkml:trace contextRef="#ctx0" brushRef="#br0">0 1 20083,'0'0'9193,"3"77"-8521,1-39-415,-1 1-161,1-4-64,-2-3-32,3-5-257,1-3-351,-3-7-97,1-6-992,1-6-1410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7.285"/>
    </inkml:context>
    <inkml:brush xml:id="br0">
      <inkml:brushProperty name="width" value="0.025" units="cm"/>
      <inkml:brushProperty name="height" value="0.025" units="cm"/>
    </inkml:brush>
  </inkml:definitions>
  <inkml:trace contextRef="#ctx0" brushRef="#br0">159 1 18161,'0'0'2787,"-4"14"-1122,-60 337 4823,4-7-4210,60-344-2278,-30 146 166,30-147 48,-1-7-69,1-1 0,1 1 0,-1-1 0,1 1-1,3-12 1,18-32-158,1 2 0,3 1-1,2 1 1,2 1-1,46-55 1,-70 94 6,-4 5-3,0 0 0,-1 1 0,1-1 0,1 1 0,-1-1 0,0 1 0,0 0 0,1 0 0,0 0 0,4-3 0,-12 41-391,-29 28 442,17-34 22,16-25-20,7-10 8,78-102 397,-50 61-357,-31 46-123,-2 7-43,-3 9-64,-7 16 110,5-19 15,0 1 1,1-1 0,1 1 0,-1 19-1,3-32 17,0-1 0,0 1 0,0-1 0,0 0 0,0 1 0,0-1 0,0 1 0,0-1 0,1 0 0,-1 1 0,0-1 0,0 0 0,0 1 0,1-1 0,-1 0 0,0 1 0,0-1 0,1 0 0,-1 0 0,0 1 0,1-1-1,-1 0 1,0 0 0,1 1 0,-1-1 0,1 0 0,-1 0 0,0 0 0,1 0 0,-1 0 0,1 0 0,-1 1 0,0-1 0,1 0 0,-1 0 0,1 0 0,-1 0 0,0-1 0,1 1 0,-1 0 0,1 0 0,-1 0 0,0 0 0,1 0 0,-1 0 0,1-1-1,-1 1 1,0 0 0,1 0 0,-1 0 0,0-1 0,1 1 0,-1 0 0,1-1 0,21-15 176,-7-2-179,0-1 0,21-36 0,-5 7 0,-32 77 0,-51 117-149,51-144-892,14-20-8287,-4 5 3943,3-13-7956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7.625"/>
    </inkml:context>
    <inkml:brush xml:id="br0">
      <inkml:brushProperty name="width" value="0.025" units="cm"/>
      <inkml:brushProperty name="height" value="0.025" units="cm"/>
    </inkml:brush>
  </inkml:definitions>
  <inkml:trace contextRef="#ctx0" brushRef="#br0">12 1 19186,'0'0'9257,"-12"50"-9257,12-31-384,0-3-2115,10-4-1376,1-3-1827,1-5-4131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7.966"/>
    </inkml:context>
    <inkml:brush xml:id="br0">
      <inkml:brushProperty name="width" value="0.025" units="cm"/>
      <inkml:brushProperty name="height" value="0.025" units="cm"/>
    </inkml:brush>
  </inkml:definitions>
  <inkml:trace contextRef="#ctx0" brushRef="#br0">120 0 13036,'0'0'5195,"-6"11"-3444,4-8-1745,-23 46 2123,24-47-2049,0 0 0,1 0 0,-1 0-1,0 1 1,1-1 0,-1 0 0,1 0 0,0 1 0,0-1 0,0 0-1,0 1 1,0-1 0,0 0 0,0 0 0,1 1 0,-1-1 0,1 0-1,0 0 1,0 0 0,0 0 0,0 0 0,0 0 0,0 0 0,3 4-1,21 14 132,18 16-299,-41-34 166,0 0 0,0 0-1,0 0 1,0 1 0,-1-1 0,1 1-1,-1-1 1,0 1 0,0 0 0,0-1-1,0 1 1,0 0 0,0 0 0,-1 0-1,1 3 1,-2-3 68,0 0-1,1-1 0,-2 1 1,1-1-1,0 1 1,0-1-1,-1 1 0,1-1 1,-1 0-1,0 0 1,1 0-1,-1 0 1,0 0-1,-1 0 0,1 0 1,0-1-1,0 1 1,-5 2-1,-51 26 538,51-27-461,7-3-219,-5 3 21,0 0 0,0-1 0,-1 0 1,1 0-1,0 0 0,-1-1 0,0 0 0,1 0 1,-1 0-1,0 0 0,-6-1 0,11-1-141,1 1 0,-1-1-1,0 1 1,0-1 0,1 0-1,-1 1 1,0-1 0,1 0-1,-1 0 1,1 1 0,-1-1-1,1 0 1,-1 0 0,1 0-1,0 0 1,-1 1 0,1-1-1,0 0 1,0 0 0,0 0-1,-1 0 1,1 0 0,0 0-1,0 0 1,0 0 0,1 0-1,-1 0 1,0 0 0,0 0-1,0 1 1,1-1 0,-1 0-1,0 0 1,2-1 0,10-34-4163,10-7-1812,5-6-2849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8.401"/>
    </inkml:context>
    <inkml:brush xml:id="br0">
      <inkml:brushProperty name="width" value="0.025" units="cm"/>
      <inkml:brushProperty name="height" value="0.025" units="cm"/>
    </inkml:brush>
  </inkml:definitions>
  <inkml:trace contextRef="#ctx0" brushRef="#br0">44 0 17328,'0'0'7816,"0"11"-6092,-3 44-65,-14 78-1,6-69-367,-1 75 0,12-81-1291,0-58 0,0 0 0,0 1 0,0-1 0,0 0 0,0 0 0,0 0 0,0 1 0,0-1 0,1 0 0,-1 0 0,0 0 0,0 0 0,0 0 0,0 1 0,0-1 0,1 0 0,-1 0 0,0 0 0,0 0 0,0 0 0,0 0 0,1 0 0,-1 1 0,0-1 0,0 0 0,0 0 0,0 0 0,1 0 0,-1 0 0,0 0 0,0 0 0,0 0 0,1 0 0,-1 0 0,0 0 0,0 0 0,0 0 0,1 0 0,-1 0 0,0 0 0,0-1 0,0 1 0,0 0 0,1 0 0,-1 0 0,0 0 0,0 0 0,0 0 0,0 0 0,1 0 0,-1-1 0,0 1 0,0 0 0,0 0 0,0 0 0,0-1 0,10-7 0,1-8 0,-1 0 0,-1-1 0,0 0 0,-2 0 0,0-1 0,0 0 0,-2-1 0,6-36 0,-19 112 0,-2 26 0,10-82 0,0 1 0,0-1 0,0 0 0,0 0 0,0 1 0,0-1 0,1 0 0,-1 0 0,0 1 0,0-1 0,1 0 0,-1 0 0,1 0 0,0 0 0,-1 0 0,1 0 0,0 0 0,-1 0 0,1 0 0,0 0 0,0 0 0,0 0 0,0 0 0,0 0 0,1 0 0,0 0 0,0-1 0,0 1 0,0-1 0,0 1 0,0-1 0,1 0 0,-1 0 0,0 0 0,0 0 0,0-1 0,0 1 0,0 0 0,4-2 0,2-1 0,1 0 0,-1-1 0,0 0 0,0 0 0,15-11 0,1-7 0,-18 16 0,1 0 0,0 0 0,0 0 0,0 1 0,15-8 0,-27 37 0,-27 28-388,26-45 176,1 1 0,0-1 0,0 1 1,1 0-1,0 0 0,0 0 1,-3 13-1,6-18-4399,1-6-461,0-1 2786,0-12-6212</inkml:trace>
  <inkml:trace contextRef="#ctx0" brushRef="#br0" timeOffset="1">187 174 17809,'0'0'6342,"49"55"-11563,-32-46-1794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8.794"/>
    </inkml:context>
    <inkml:brush xml:id="br0">
      <inkml:brushProperty name="width" value="0.025" units="cm"/>
      <inkml:brushProperty name="height" value="0.025" units="cm"/>
    </inkml:brush>
  </inkml:definitions>
  <inkml:trace contextRef="#ctx0" brushRef="#br0">168 102 15919,'0'0'2071,"-5"11"150,-2 9-1415,0 0 0,2 1 0,0-1 1,2 1-1,0 0 0,0 31 0,2 10-281,-12 95 0,7-126-49,0 0-1,-2 0 0,-2 0 1,-23 52-1,32-80-417,0 0 74,-1 1-1,1-1 1,-1 0 0,1 1 0,-1-1 0,0 0 0,-1 0 0,1 0-1,0-1 1,-1 1 0,0 0 0,1-1 0,-1 0 0,0 0 0,-4 3-1,6-5-105,1 0-1,-1-1 1,1 1-1,-1 0 1,1 0-1,-1 0 1,0-1-1,1 1 0,-1 0 1,1-1-1,-1 1 1,1 0-1,0-1 1,-1 1-1,1 0 1,-1-1-1,1 1 0,0-1 1,-1 1-1,1-1 1,0 1-1,-1-1 1,1 1-1,0-1 1,0 0-1,0 1 0,-1-1 1,1 1-1,0-1 1,0 1-1,0-1 1,0 0-1,0 1 1,0-1-1,0 1 0,0-2 1,-1-30 114,2 26-106,-1-14-38,2 0-1,0 0 1,2 0 0,0 0-1,1 0 1,1 1-1,1 0 1,0 0 0,2 1-1,0 0 1,19-27-1,10-8 19,4 2-1,58-58 1,36-41 185,-133 146-194,0 1-5,0 0 1,0-1 0,0 0 0,0 0-1,0 0 1,-1 0 0,0 0-1,0 0 1,0-1 0,0 1-1,-1-1 1,1 1 0,-1-1 0,0 0-1,0-7 1,-2 11-1,0 0 0,0 0 0,0 0 0,0 0 0,0 1 0,0-1 0,0 0 0,-1 1 0,1-1 0,0 0 0,0 1 0,-1 0 0,1-1 0,0 1 0,0 0 0,-1-1 0,1 1 0,0 0 0,-1 0 0,1 0 0,0 0 0,-1 0 0,1 1 0,0-1 0,-3 1 0,-36 6 0,27-2 0,1 0 0,0 1 0,0 0 0,0 1 0,1 1 0,0 0 0,0 0 0,-10 11 0,14-13 0,1 0 0,-1 1 0,2 0 0,-1 0 0,1 1 0,0-1 0,0 1 0,1 0 0,0 1 0,0-1 0,1 1 0,0-1 0,-1 10 0,4-15-44,-1 0 0,1 0 0,0 0-1,1-1 1,-1 1 0,0 0 0,1 0 0,-1 0 0,1-1-1,0 1 1,0 0 0,0-1 0,1 1 0,-1-1 0,0 1-1,1-1 1,0 0 0,-1 0 0,1 1 0,0-1 0,0 0 0,0-1-1,0 1 1,1 0 0,-1-1 0,1 1 0,-1-1 0,0 0-1,1 1 1,0-1 0,-1 0 0,1-1 0,3 2 0,8 1-1203,1 0 0,0 0 0,-1-2 0,29 1 1,-24-2-11006</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9.324"/>
    </inkml:context>
    <inkml:brush xml:id="br0">
      <inkml:brushProperty name="width" value="0.025" units="cm"/>
      <inkml:brushProperty name="height" value="0.025" units="cm"/>
    </inkml:brush>
  </inkml:definitions>
  <inkml:trace contextRef="#ctx0" brushRef="#br0">51 0 14029,'0'0'8616,"-10"53"-6181,1-17-802,1 6-448,-1 7-256,4 1-224,0-3-321,0-5-288,5-5-64,0-7-32,0-10-384,0-5-705,0-12-2018,0-10-8360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59.790"/>
    </inkml:context>
    <inkml:brush xml:id="br0">
      <inkml:brushProperty name="width" value="0.025" units="cm"/>
      <inkml:brushProperty name="height" value="0.025" units="cm"/>
    </inkml:brush>
  </inkml:definitions>
  <inkml:trace contextRef="#ctx0" brushRef="#br0">0 110 10634,'0'0'14606,"74"-39"-12716,-25 31-449,14-3-928,0-4-257,1 2-128,-5 1 0,-7 5-352,-9 4-1954,-14 2-3107,-15 1-5285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00.462"/>
    </inkml:context>
    <inkml:brush xml:id="br0">
      <inkml:brushProperty name="width" value="0.025" units="cm"/>
      <inkml:brushProperty name="height" value="0.025" units="cm"/>
    </inkml:brush>
  </inkml:definitions>
  <inkml:trace contextRef="#ctx0" brushRef="#br0">0 57 17072,'0'0'10613,"6"10"-9706,-1 1-797,0 0-1,-1 0 1,0 1-1,-1-1 1,0 1-1,-1 0 0,0 0 1,-1 0-1,0 14 1,0 23 22,0-24 117,-1 1-1,-1-1 1,-8 49-1,13-189 1706,1-2-2255,-4 86 148,0 26 97,-1 9 21,0-2 20,0 0-1,1 0 1,-1 0-1,0 0 1,1 0-1,-1-1 1,1 1-1,0 0 1,0 0-1,0 0 1,0-1-1,0 1 1,0 0-1,0-1 1,0 1-1,1-1 1,-1 1-1,0-1 1,1 0-1,0 0 1,-1 1-1,1-1 1,1 1-1,2-1 9,-1 1-1,1 0 0,-1-1 0,1 0 0,0 0 0,-1 0 1,1-1-1,0 0 0,7 0 0,-1-1 19,-1 0 0,1 0 0,-1-1 0,1-1 0,-1 0 0,0 0-1,0-1 1,12-6 0,-14 5 4,0-1 0,-1 0 0,1 0 1,-1 0-1,-1-1 0,1 0 0,6-10 0,-10 13 12,0-1 1,-1 1 0,1-1-1,-1 1 1,0-1-1,0 0 1,-1 0-1,0 0 1,0 0-1,0 0 1,0 0-1,-1 0 1,0 0-1,0-10 1,0 14-26,-1 1-1,1-1 1,0 1-1,-1-1 1,1 0 0,0 1-1,-1-1 1,1 1-1,0-1 1,-1 1 0,1-1-1,-1 1 1,1-1-1,-1 1 1,1 0 0,-1-1-1,0 1 1,1 0 0,-1-1-1,1 1 1,-1 0-1,0 0 1,1 0 0,-1-1-1,0 1 1,1 0-1,-1 0 1,0 0 0,1 0-1,-1 0 1,0 0-1,1 0 1,-1 0 0,0 1-1,1-1 1,-1 0-1,0 0 1,0 1 0,-27 12-140,20-5 134,0 2-1,0-1 0,1 1 1,0 0-1,1 1 0,0-1 1,1 1-1,0 0 0,1 1 1,0-1-1,0 1 0,2 0 1,-1 0-1,1 0 0,0 12 1,2-23 4,0-1 0,0 1 0,0-1 1,0 1-1,0-1 0,1 0 1,-1 1-1,0-1 0,0 1 1,0-1-1,0 0 0,0 1 0,1-1 1,-1 1-1,0-1 0,0 0 1,1 1-1,-1-1 0,0 0 1,1 0-1,-1 1 0,0-1 0,1 0 1,-1 0-1,0 1 0,1-1 1,-1 0-1,1 0 0,-1 0 1,0 0-1,1 1 0,-1-1 0,1 0 1,20-2 61,17-13 74,-14-1-113,-2 0 1,0-1-1,26-28 1,-14 14-17,-34 31-6,0 0-1,0-1 1,0 1-1,1 0 1,-1 0-1,0 0 1,0-1 0,0 1-1,1 0 1,-1 0-1,0 0 1,0 0-1,1 0 1,-1 0-1,0-1 1,0 1 0,1 0-1,-1 0 1,0 0-1,1 0 1,-1 0-1,0 0 1,0 0 0,1 0-1,-1 0 1,0 0-1,0 0 1,1 0-1,-1 1 1,0-1-1,1 0 1,-1 0 0,0 0-1,0 0 1,0 0-1,1 0 1,-1 1-1,0-1 1,0 0-1,1 0 1,-1 0 0,0 1-1,0-1 1,0 0-1,0 0 1,1 1-1,-1-1 1,0 0-1,0 0 1,0 1 0,0-1-1,0 0 1,0 0-1,0 1 1,0-1-1,0 1 1,4 27 69,-8 33 31,-1-39-101,3-16 0,1-1 0,0 1 0,0-1 0,0 1 0,0-1 0,1 1 0,0 0 0,0-1 0,2 10 0,-2-15 0,1 1 0,0-1 0,0 1 0,-1-1 0,1 1 0,0-1 0,0 1 0,0-1 0,-1 0 0,1 0 0,0 1 0,0-1 0,0 0 0,0 0 0,0 0 0,-1 0 0,1 0 0,0 0 0,0 0 0,0 0 0,0 0 0,0-1 0,-1 1 0,1 0 0,0-1 0,0 1 0,0 0 0,0-1 0,26-10 0,57-45 0,-62 39 0,0 1 0,30-15 0,-51 30 0,0 1 0,-1-1 0,1 1 0,0-1 0,-1 1 0,1-1 0,0 1 0,0 0 0,-1-1 0,1 1 0,0 0 0,0-1 0,0 1 0,-1 0 0,1 0 0,0 0 0,0 0 0,0 0 0,0 0 0,-1 0 0,1 0 0,0 0 0,0 0 0,0 1 0,0-1 0,-1 0 0,1 0 0,0 1 0,0-1 0,-1 1 0,1-1 0,0 0 0,0 1 0,0 1 0,0 0 0,-1 0 0,1 0 0,-1 0 0,0 0 0,0 0 0,0 0 0,0 1 0,0-1 0,-1 0 0,1 0 0,0 0 0,-1 0 0,-1 2 0,-29 68 0,24-59 33,4-9-70,0 0-1,1 1 1,0-1-1,0 1 1,0 0-1,0-1 1,1 1-1,-2 8 1,4-13-579,0-1 0,1 1 0,-1 0 0,0-1 0,1 1 0,-1-1 0,0 0 0,0 1 0,1-1 1,-1 0-1,0 0 0,0 1 0,0-1 0,0 0 0,1-2 0,11-13-6714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00.899"/>
    </inkml:context>
    <inkml:brush xml:id="br0">
      <inkml:brushProperty name="width" value="0.025" units="cm"/>
      <inkml:brushProperty name="height" value="0.025" units="cm"/>
    </inkml:brush>
  </inkml:definitions>
  <inkml:trace contextRef="#ctx0" brushRef="#br0">96 217 13997,'0'0'6775,"0"-8"-3540,0-42 1649,0 50-4835,0-1 0,-1 1 0,1-1 0,0 1 0,0 0-1,0-1 1,0 1 0,-1 0 0,1-1 0,0 1 0,0 0-1,-1-1 1,1 1 0,0 0 0,-1 0 0,1-1 0,0 1-1,-1 0 1,1 0 0,0-1 0,-1 1 0,1 0 0,-1 0 0,1 0-1,0 0 1,-1 0 0,1 0 0,-1 0 0,1 0 0,0 0-1,-1 0 1,1 0 0,-1 0 0,1 0 0,0 0 0,-1 0-1,1 0 1,-1 0 0,1 0 0,0 0 0,-1 1 0,1-1-1,0 0 1,-1 0 0,1 1 0,0-1 0,-1 0 0,1 0 0,0 1-1,-1-1 1,1 0 0,0 1 0,0-1 0,-1 0 0,1 1-1,0-1 1,0 1 0,-19 18 38,11-7 0,1 0 0,0 1 0,1-1 0,0 1 0,1 0 0,0 1 0,1-1-1,1 1 1,0 0 0,-2 22 0,6-35-87,-1-1 0,0 1 0,0 0 0,1-1 0,-1 1 0,0 0 0,1-1 0,-1 1 0,1 0 0,-1-1 0,1 1 0,-1-1 0,1 1 0,0-1 0,-1 1 0,1-1 0,0 1 0,-1-1 0,1 1 0,0-1 0,-1 0 0,1 0 0,0 1 0,0-1 0,-1 0 0,1 0 0,0 0 0,0 0 0,0 0 0,-1 0 0,1 0 0,0 0 0,0 0 0,-1 0 0,1 0 0,0 0 0,0-1 0,-1 1 0,1 0 0,0-1 0,0 1 0,-1 0 0,1-1 0,-1 1 0,1-1 0,0 0 0,35-20 0,-21 5 0,-1-1 0,-1 0 0,-1-1 0,0-1 0,-1 0 0,12-30 0,39-126 0,-64 180 0,-14 35 0,2 0 0,-17 84 0,30-118-140,1 1 1,0-1-1,0 1 0,0-1 1,1 1-1,0-1 0,0 1 1,0-1-1,1 1 0,0-1 0,4 7 1,-5-11-145,1 1 0,0-1 0,-1 1 0,1-1 0,1 0 0,-1 0 0,0 0 0,0 0 0,1 0 1,-1-1-1,1 1 0,-1-1 0,1 1 0,0-1 0,0 0 0,0 0 0,-1 0 0,1 0 0,0-1 0,0 1 0,0-1 0,0 0 1,0 0-1,0 0 0,0 0 0,3-1 0,18-2-15197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4:28.886"/>
    </inkml:context>
    <inkml:brush xml:id="br0">
      <inkml:brushProperty name="width" value="0.025" units="cm"/>
      <inkml:brushProperty name="height" value="0.025" units="cm"/>
    </inkml:brush>
  </inkml:definitions>
  <inkml:trace contextRef="#ctx0" brushRef="#br0">0 0 12268,'0'0'-961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2.099"/>
    </inkml:context>
    <inkml:brush xml:id="br0">
      <inkml:brushProperty name="width" value="0.025" units="cm"/>
      <inkml:brushProperty name="height" value="0.025" units="cm"/>
    </inkml:brush>
  </inkml:definitions>
  <inkml:trace contextRef="#ctx0" brushRef="#br0">17 203 12524,'0'0'10068,"-3"-11"-8792,0 2-1026,0 1-1,1-1 1,0 0 0,1-1 0,0 1-1,0 0 1,1 0 0,0 0 0,1 0 0,0-1-1,0 1 1,1 0 0,3-10 0,-4 17-171,-1 0 1,0 0 0,1 0 0,0 0-1,-1 1 1,1-1 0,0 0 0,0 1-1,0-1 1,0 0 0,0 1 0,0-1-1,0 1 1,1 0 0,-1-1 0,0 1-1,1 0 1,-1 0 0,1 0 0,0 0 0,-1 0-1,1 0 1,2-1 0,-2 3-60,0-1 1,0 1-1,-1 0 1,1 0 0,-1 0-1,1 0 1,-1 0-1,1 0 1,-1 0-1,1 1 1,-1-1-1,0 0 1,0 1 0,0-1-1,0 1 1,0 0-1,0-1 1,0 1-1,0 0 1,-1-1 0,1 1-1,-1 0 1,1 3-1,7 18 139,-4-8-188,1 0 1,1 0 0,0 0 0,12 20 0,-17-34 20,0 1 0,0 0 1,0-1-1,0 1 0,1 0 1,-1-1-1,0 1 0,1-1 1,-1 0-1,1 1 0,-1-1 0,1 0 1,0 0-1,-1 0 0,1 0 1,0 0-1,0-1 0,-1 1 1,1 0-1,0-1 0,0 0 1,0 1-1,0-1 0,0 0 1,0 0-1,0 0 0,0 0 1,0 0-1,0 0 0,0-1 1,0 1-1,0-1 0,0 1 1,-1-1-1,1 0 0,0 0 1,0 0-1,-1 0 0,1 0 1,0 0-1,-1 0 0,1 0 1,1-3-1,6-6 263,0 1 0,-1-2 0,-1 1 0,0-1 0,0-1 0,-1 1 0,0-1 0,-1 0 0,-1 0 0,0-1 0,0 1 0,3-26 0,-7 39-336,0 0-1,0 0 1,0 0 0,0-1-1,1 1 1,-1 0 0,0-1-1,1 1 1,-1 0 0,0 0-1,1-1 1,-1 1 0,1-1-1,-1 1 1,1 0 0,0-1-1,-1 1 1,1-1 0,-1 1-1,1-1 1,0 0 0,-1 1-1,1-1 1,0 0 0,0 1-1,-1-1 1,1 0 0,0 0 0,0 0-1,-1 0 1,2 1 0,25-1-4364,-16-11 100,-5-5-1976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4:30.632"/>
    </inkml:context>
    <inkml:brush xml:id="br0">
      <inkml:brushProperty name="width" value="0.025" units="cm"/>
      <inkml:brushProperty name="height" value="0.025" units="cm"/>
    </inkml:brush>
  </inkml:definitions>
  <inkml:trace contextRef="#ctx0" brushRef="#br0">142 3706 3267,'-11'4'763,"-3"2"-543,-49 18 1741,58-22-1680,1 0 0,0 0 0,0 0 0,1 1 0,-1-1 1,0 1-1,1 0 0,0 0 0,-1 0 0,1 0 0,0 1 0,-3 5 0,5-9-249,1 1 0,0 0 0,-1-1-1,1 1 1,0 0 0,0-1 0,-1 1-1,1 0 1,0 0 0,0-1 0,0 1-1,0 0 1,0 0 0,0 0-1,0-1 1,0 1 0,0 0 0,0 0-1,1-1 1,-1 1 0,0 0 0,0-1-1,1 1 1,-1 0 0,0 0 0,1-1-1,-1 1 1,1-1 0,-1 1 0,1 0-1,0 0 1,1 0 35,1 0 0,-1 0 0,0 0 0,0 0 0,0 0 0,1-1 0,-1 1 0,0-1 0,1 1 0,3-1 0,57-6 663,-29-3-512,53-20 1,-58 17 62,1 2 0,58-12 1,435-82 1325,-383 73-742,-110 24-718,-1-2 1,0 0-1,-1-2 1,0-2-1,-1 0 1,0-2-1,-1 0 1,-1-2-1,-1-1 1,40-37-1,-53 46-29,1 0-1,-1 1 0,1 1 0,14-7 0,35-23 13,-10-1-14,2 3 0,0 2 0,112-50 0,-93 54 389,131-36-1,-158 56-494,71-3 1,-80 9 13,1-1 0,-1-1 0,59-17 1,386-171 63,-163 59-118,379-195 377,-579 269-315,377-231 36,10-4-40,-56 41-10,-59 31-4,66-53 29,-40 45 18,-56 35 161,-299 159-111,-3-4 0,0-2-1,85-84 1,-102 80 64,44-64 0,-13 16-71,-80 94-96,-15 7-1188,0 1-2719,5-6-2150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4:45.444"/>
    </inkml:context>
    <inkml:brush xml:id="br0">
      <inkml:brushProperty name="width" value="0.025" units="cm"/>
      <inkml:brushProperty name="height" value="0.025" units="cm"/>
    </inkml:brush>
  </inkml:definitions>
  <inkml:trace contextRef="#ctx0" brushRef="#br0">9 11 14798,'0'0'11680,"-3"-4"-11306,-3-3 403,9 12-239,21 27 57,36 47 319,-44-57-822,-2 0 1,0 1-1,-1 0 0,-2 2 1,0-1-1,-2 1 1,-1 0-1,-1 1 0,5 32 1,-11-49 992,-1 11-3420,-23-17-11843,10-4 4964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4:45.788"/>
    </inkml:context>
    <inkml:brush xml:id="br0">
      <inkml:brushProperty name="width" value="0.025" units="cm"/>
      <inkml:brushProperty name="height" value="0.025" units="cm"/>
    </inkml:brush>
  </inkml:definitions>
  <inkml:trace contextRef="#ctx0" brushRef="#br0">0 211 15599,'0'0'7383,"5"8"-6348,1 0-709,0 0-1,1-1 1,0 1-1,0-2 1,0 1-1,1-1 1,12 7-1,-17-10-121,1-1 0,0 0 0,-1 0 0,1 0 0,1 0-1,-1 0 1,0-1 0,0 0 0,0 0 0,1 0 0,-1 0-1,0-1 1,1 0 0,-1 0 0,1 0 0,-1 0 0,0-1-1,1 1 1,-1-1 0,0 0 0,1-1 0,6-2 0,-1-3-99,0 0 0,0-1 1,-1 0-1,0-1 1,-1 0-1,0 0 1,0-1-1,12-20 1,-9 12-5,-1-1 1,0 0 0,-2-1-1,9-27 1,-15 38-910,0-1 0,-1 0-1,0 1 1,0-16 0,-1 15-6970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5:35.623"/>
    </inkml:context>
    <inkml:brush xml:id="br0">
      <inkml:brushProperty name="width" value="0.025" units="cm"/>
      <inkml:brushProperty name="height" value="0.025" units="cm"/>
    </inkml:brush>
  </inkml:definitions>
  <inkml:trace contextRef="#ctx0" brushRef="#br0">184 687 9225,'0'0'6646,"3"1"-6064,8 3-1010,4-1 6169,-14-4-5565,0 0-1,-1 0 1,1 0 0,-1 0 0,0-1 0,1 1 0,-1 0-1,0 0 1,0 0 0,1-1 0,-1 1 0,0 0-1,0 0 1,0 0 0,-1-1 0,1 1 0,0 0 0,-1-2-1,-2-18 492,-2 1 0,-10-30 0,-5-23 247,5-14-38,-4 1-1,-50-135 1,64 209-675,-2 1 1,1 0 0,-14-17 0,-11-21 3253,31 48-4773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5:36.030"/>
    </inkml:context>
    <inkml:brush xml:id="br0">
      <inkml:brushProperty name="width" value="0.025" units="cm"/>
      <inkml:brushProperty name="height" value="0.025" units="cm"/>
    </inkml:brush>
  </inkml:definitions>
  <inkml:trace contextRef="#ctx0" brushRef="#br0">53 434 11627,'0'0'8515,"6"-13"-7645,-1-3-364,0 0 0,-1 0 0,-1 0 0,0 0 0,-1-1 0,-1 1 0,0-1 1,-2 1-1,-2-23 0,-6-1 211,-2 1 1,-2 0-1,-26-56 1,35 86-642,4 9-80,-1 0 0,1-1 0,0 1-1,0 0 1,0-1 0,0 1-1,-1 0 1,1-1 0,0 1-1,0 0 1,0-1 0,0 1 0,0 0-1,0-1 1,0 1 0,0 0-1,0-1 1,0 1 0,0-1-1,0 1 1,0 0 0,0-1-1,0 1 1,0 0 0,0-1 0,0 1-1,1 0 1,-1-1 0,0 1-1,0 0 1,0-1 0,1 1-1,-1 0 1,0-1 0,0 1 0,1 0-1,-1 0 1,0 0 0,1-1-1,-1 1 1,1 0 0,19 1 26,29 17 252,-45-16-240,17 6 119,1 0 0,28 7 0,0-10-1421,-44-5 396,0-1-1,0 1 1,0-1 0,0-1-1,12-3 1,15-14-7776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01.685"/>
    </inkml:context>
    <inkml:brush xml:id="br0">
      <inkml:brushProperty name="width" value="0.025" units="cm"/>
      <inkml:brushProperty name="height" value="0.025" units="cm"/>
    </inkml:brush>
  </inkml:definitions>
  <inkml:trace contextRef="#ctx0" brushRef="#br0">1 226 10954,'0'0'2664,"9"-7"-2263,17-5 36,1 2 1,0 0 0,0 2 0,0 0-1,45-5 1,86-9-40,1 7 0,1 7-1,-1 6 1,1 8 0,186 31-1,-320-34-387,170 27 129,270 6 1,-455-36-104,0-1 0,0 0 0,19-5 0,-27 5 26,-1 1 0,0-1 0,1 0-1,-1 0 1,0 0 0,1-1 0,-1 1 0,0 0 0,0-1 0,3-2 0,-5 3 1,1 1 1,-1-1 0,1 0-1,-1 0 1,1 0-1,-1 0 1,0 1-1,1-1 1,-1 0 0,0 0-1,0 0 1,1 0-1,-1 0 1,0 0-1,0 0 1,0 0-1,0 0 1,0 0 0,-1 0-1,1 0 1,0 0-1,0 0 1,0 1-1,-1-1 1,1 0 0,-1 0-1,0-1 1,-3-2-26,0 0 0,0 0 0,0 1 0,0-1 0,-1 1 0,1 0 0,-1 1 0,0-1 0,0 1 0,0 0 0,0 0 0,0 0 0,-1 1 0,-8-1 0,1-2-16,-56-13 18,-1 3-1,-103-7 1,-146 8 60,-378 47-89,536-15 2,-207 19 27,1120-71 104,68-2-26,-469 16-113,51 10-117,-786 11 418,-339-3 108,5-36 254,565 14-380,247 24-784,61 17-102,129 8-5296,-151-25-827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07.868"/>
    </inkml:context>
    <inkml:brush xml:id="br0">
      <inkml:brushProperty name="width" value="0.025" units="cm"/>
      <inkml:brushProperty name="height" value="0.025" units="cm"/>
    </inkml:brush>
  </inkml:definitions>
  <inkml:trace contextRef="#ctx0" brushRef="#br0">0 62 5509,'0'0'6630,"10"-8"-5973,-4 3-540,-2 1-38,0 0 1,1 1-1,-1-1 0,1 1 1,-1 0-1,1 0 0,0 1 1,0-1-1,1 1 0,-1 1 1,0-1-1,1 1 1,10-2-1,508-3 1635,-15 59-1200,-17 0-57,575-67 1275,-359-7-800,-706 21-931,481 10 591,-388-3-475,-1 5 0,0 4 1,96 29-1,-292-40 156,-511-31-167,236 6-68,-426-22-60,-361-10-26,1071 49 37,-224 4-18,261 2 14,-1 3-1,2 2 1,-85 24 0,131-29 1,-26 9-30,34-12 37,0 0 1,0 1 0,0 0 0,0-1-1,0 1 1,0-1 0,0 1 0,0 0-1,0 0 1,0 0 0,0-1 0,1 1-1,-1 0 1,0 0 0,0 0 0,1 0-1,-1 1 1,1-1 0,-1 0 0,1 0-1,0 0 1,-1 0 0,1 2 0,0-2-12,1 1 0,0-1-1,-1 0 1,1 0 0,0 0 0,0 0 0,0 0 0,0 0 0,0 0 0,0 0 0,1 0 0,-1 0 0,0 0 0,0-1 0,0 1-1,1-1 1,-1 1 0,0-1 0,1 1 0,-1-1 0,1 0 0,-1 0 0,0 1 0,1-1 0,-1 0 0,1 0 0,1-1-1,6 3-35,136 15 83,1-5 0,153-8-1,-184-4-44,71 1 8,1942-9 21,-900-81 83,-1199 86-106,33-6-45,-58 8 50,-1 0 0,1 0 0,-1 0 0,1 0 1,-1-1-1,0 1 0,1-1 0,-1 0 0,0 0 0,0 0 1,0 0-1,4-4 0,-7 5 4,0 1-1,0 0 1,0-1 0,0 1 0,0-1 0,0 1 0,0 0-1,0-1 1,0 1 0,0-1 0,0 1 0,0-1-1,0 1 1,0 0 0,0-1 0,0 1 0,-1 0-1,1-1 1,0 1 0,0-1 0,0 1 0,-1 0-1,1-1 1,0 1 0,0 0 0,-1-1 0,1 1-1,0 0 1,-1 0 0,1-1 0,0 1 0,-1 0 0,1 0-1,0 0 1,-1-1 0,1 1 0,-1 0 0,1 0-1,0 0 1,-1 0 0,1 0 0,-1 0 0,1 0-1,0 0 1,-2 0 0,-24-6-80,25 6 73,-84-10-84,-1 4 1,-99 5 0,82 2 66,-220 9 91,-466 74 1,-313 121-2585,821-148 242,-21 2-2453</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13.139"/>
    </inkml:context>
    <inkml:brush xml:id="br0">
      <inkml:brushProperty name="width" value="0.025" units="cm"/>
      <inkml:brushProperty name="height" value="0.025" units="cm"/>
    </inkml:brush>
  </inkml:definitions>
  <inkml:trace contextRef="#ctx0" brushRef="#br0">0 1 4164,'0'0'10981,"5"0"-10330,14 9-346,1-1 0,1-1 0,-1 0 0,1-2 0,0-1 0,1 0 0,22 0 0,163-3 65,-104-3-233,1072 4 3584,-969 0-3365,351-11 67,44-1-398,-399 11-7,131 14 11,-74-1-21,81-7 184,539 28 647,-82 11-471,9-61 39,-297-3 216,1057-25-457,-686 39-154,-422 10 8,284 5 23,-667-9-49,298-5 1400,-371 3-1879,21-3 1532,-15-1-7823,-8-5 215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44.105"/>
    </inkml:context>
    <inkml:brush xml:id="br0">
      <inkml:brushProperty name="width" value="0.025" units="cm"/>
      <inkml:brushProperty name="height" value="0.025" units="cm"/>
    </inkml:brush>
  </inkml:definitions>
  <inkml:trace contextRef="#ctx0" brushRef="#br0">1 198 5285,'9'-5'262,"14"-4"-113,0 0 1,0 1-1,1 2 0,0 0 1,0 2-1,42-3 1,629-3 6064,-180-28-4491,-33 1-756,-5 44-894,-102 1 73,651-28 57,174-16-96,-35 19 715,45 50-694,-846-28 825,-196-8-112,-165 3-830,1 1 0,0-1 0,-1 1 0,1 0 0,0 0 0,-1 0-1,1 0 1,-1 0 0,0 1 0,1 0 0,2 2 0,26 10-1568,-14-13-2174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8:46.876"/>
    </inkml:context>
    <inkml:brush xml:id="br0">
      <inkml:brushProperty name="width" value="0.025" units="cm"/>
      <inkml:brushProperty name="height" value="0.025" units="cm"/>
    </inkml:brush>
  </inkml:definitions>
  <inkml:trace contextRef="#ctx0" brushRef="#br0">0 173 10634,'0'0'1852,"12"-4"-1745,53-12 330,0 2 0,68-5 0,72-14 671,257-44-184,-377 71-882,0 2 1,0 5-1,127 17 1,34 15 138,339 4 1,-357-38 9,270 4 307,-40 51-361,-1 1-72,85-50-7,127 8-9,-369-2 15,444-42 0,-707 28-16,1121-109 668,-1080 101-689,251-30 81,-244 34-125,159 9 0,-210 2-984,0 1 0,0 1 0,53 18 0,-18 3-6793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2.518"/>
    </inkml:context>
    <inkml:brush xml:id="br0">
      <inkml:brushProperty name="width" value="0.025" units="cm"/>
      <inkml:brushProperty name="height" value="0.025" units="cm"/>
    </inkml:brush>
  </inkml:definitions>
  <inkml:trace contextRef="#ctx0" brushRef="#br0">0 69 15791,'0'0'3603,"2"-9"-1515,-3 7-1950,1-1 0,1 1 1,-1-1-1,0 1 1,1 0-1,-1-1 0,1 1 1,0-1-1,0 1 0,0 0 1,0 0-1,0-1 1,0 1-1,1 0 0,-1 0 1,0 0-1,1 0 0,0 1 1,0-1-1,-1 0 1,1 1-1,0-1 0,0 1 1,0 0-1,1-1 0,-1 1 1,0 0-1,0 0 1,1 1-1,-1-1 0,1 0 1,-1 1-1,0-1 0,1 1 1,-1 0-1,1 0 1,2 0-1,6-1 227,37 4 1331,-47-3-1647,1 0 1,-1 1 0,1 0 0,-1-1-1,1 1 1,-1 0 0,1 0 0,-1 0-1,0-1 1,1 1 0,-1 1 0,0-1-1,0 0 1,0 0 0,0 0 0,0 1 0,0-1-1,0 0 1,0 1 0,0-1 0,-1 1-1,1-1 1,-1 1 0,1-1 0,-1 1-1,0 0 1,1 1 0,0 6 94,-1 0 0,0-1 0,0 1-1,0 0 1,-1-1 0,-1 1 0,0-1 0,0 1 0,-6 14 0,-3 1 35,-26 43 0,26-51-161,2 1-1,-1 0 0,2 1 0,0 0 0,-5 21 0,13-38-23,-1-1 0,1 1 0,0-1 1,0 1-1,-1-1 0,1 1 0,0 0 0,0-1 0,0 1 0,0-1 0,0 1 0,0-1 0,0 1 0,0-1 0,0 1 0,0 0 0,0-1 0,1 1 0,-1-1 0,0 1 0,0-1 0,0 1 0,1-1 0,-1 1 0,0-1 0,1 1 1,-1-1-1,0 1 0,1-1 0,-1 0 0,1 1 0,-1-1 0,0 0 0,1 1 0,-1-1 0,1 1 0,23-5-257,25-23-1234,22-28-5790,-37 22 123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9:23.590"/>
    </inkml:context>
    <inkml:brush xml:id="br0">
      <inkml:brushProperty name="width" value="0.025" units="cm"/>
      <inkml:brushProperty name="height" value="0.025" units="cm"/>
    </inkml:brush>
  </inkml:definitions>
  <inkml:trace contextRef="#ctx0" brushRef="#br0">78 1 11915,'0'0'1634,"-10"2"-241,-50 10 187,60-12-1563,0 0 0,-1 0 0,1 0 0,-1 0 0,1 1 0,-1-1 0,1 0 0,0 0 0,-1 1-1,1-1 1,-1 0 0,1 1 0,0-1 0,-1 1 0,1-1 0,0 0 0,0 1 0,-1-1 0,1 1 0,0-1-1,0 1 1,0-1 0,0 1 0,-1-1 0,1 1 0,0-1 0,0 0 0,0 1 0,0-1 0,0 1 0,0-1-1,0 1 1,0-1 0,0 1 0,1-1 0,-1 1 0,0-1 0,0 1 0,0-1 0,0 1 0,1-1 0,-1 1-1,0-1 1,1 0 0,-1 1 0,0-1 0,0 0 0,1 1 0,-1-1 0,1 1 0,20 19 492,-6-11-179,0-1-1,1-1 1,0 0-1,0-1 1,1-1-1,0-1 0,30 5 1,127 4 577,-143-12-830,1466 12 2017,-934-15-1407,-500 1-681,1099 23 223,-1122-20-185,107 7 75,221-15 1,-361 6-106,47-8 9,-52 8-15,-1 0 1,1 0-1,0-1 1,-1 1-1,1 0 1,-1-1 0,1 1-1,-1-1 1,1 0-1,-1 1 1,1-1-1,-1 0 1,1 0 0,-1 0-1,0 0 1,0 0-1,0 0 1,1-1-1,-1 1 1,0 0-1,0-1 1,0 1 0,-1 0-1,2-3 1,-2 2 13,0 1 0,-1-1 1,1 1-1,-1-1 0,1 1 0,-1-1 1,0 1-1,0 0 0,1-1 0,-1 1 1,0 0-1,0-1 0,0 1 0,0 0 1,-1 0-1,1 0 0,0 0 1,0 0-1,-1 0 0,1 0 0,0 1 1,-1-1-1,-2-1 0,-42-15 36,38 15-31,-33-10-29,1 2 0,-1 2 1,-63-3-1,-129 5-17,185 6 18,-812 19 1,39 1 0,-999-35-699,1812 18 255,17 4 143,19 6 80,45 6 169,147 19 1,84-14 130,-196-17-50,842 26 161,0-40-44,178-7 495,-1092 15-620,-26 0-19,0 0 0,0-1 0,0 0 1,0-1-1,0 0 0,0 0 0,0-1 0,-1 0 0,13-5 1,-25 6-134,0-1 1,0 0-1,0 1 0,0 0 1,0 0-1,-1 0 1,1 0-1,0 1 1,0-1-1,-5 1 1,-65-8-3458,-25 0-2118</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9:24.823"/>
    </inkml:context>
    <inkml:brush xml:id="br0">
      <inkml:brushProperty name="width" value="0.025" units="cm"/>
      <inkml:brushProperty name="height" value="0.025" units="cm"/>
    </inkml:brush>
  </inkml:definitions>
  <inkml:trace contextRef="#ctx0" brushRef="#br0">0 156 7335,'18'0'10058,"77"5"-8665,10-2-1147,172-15-1,103-38 96,193-12 1464,105 70 700,-642-7-2485,8 0 412,-37-1 482,-30-1-162,-384-31-538,-676 15-166,1020 19-18,-98 14 1,139-12-25,0 1-1,1 0 1,-1 2 0,1 0-1,0 1 1,1 2 0,-37 22-1,53-30-17,1 1 0,-1-1 0,1 1 0,0 0 0,0 0 0,1 0 0,-1 0 0,0 1 0,1-1 0,0 1 0,0 0 0,0-1 0,0 1 0,1 0 0,0 0 0,-2 6 0,3-7-1,0 0 0,0 0 0,0 0 0,0 1 0,0-1 0,1 0 0,-1 0 0,1 0 0,0 0 1,0 0-1,0 0 0,1-1 0,-1 1 0,1 0 0,-1-1 0,1 1 0,0-1 0,0 1 0,0-1 0,0 0 0,0 1 0,5 1 1,8 8-15,2-2 0,-1 0 0,1-1 0,1-1 0,0 0 0,0-1 0,0-1 0,1-1 0,0-1 0,24 3 0,29 0 48,100-2 1,-148-5-14,591-54 122,-431 29-118,327-1 1,-495 26-132,1 2 1,0 0-1,-1 1 1,22 6-1,-7 4-2428,-5 5-3319,-23-12-4352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52.451"/>
    </inkml:context>
    <inkml:brush xml:id="br0">
      <inkml:brushProperty name="width" value="0.025" units="cm"/>
      <inkml:brushProperty name="height" value="0.025" units="cm"/>
    </inkml:brush>
  </inkml:definitions>
  <inkml:trace contextRef="#ctx0" brushRef="#br0">417 836 1409,'-10'-6'7762,"-20"-12"-6351,-101-52-122,115 64-1006,1 0 0,-1 0 0,0 2 1,-1 0-1,1 1 0,-1 0 0,-20 0 0,17 3 426,13-1-220,0 1 0,0 0-1,0 0 1,0 0 0,-8 3 0,13-3-438,1 0 0,0 1-1,-1-1 1,1 1 0,0 0 0,0-1 0,-1 1 0,1 0-1,0 0 1,0-1 0,0 1 0,0 0 0,0 0 0,0 0 0,0 0-1,1 1 1,-1-1 0,0 0 0,0 0 0,1 0 0,-1 1 0,1-1-1,-1 0 1,1 0 0,0 1 0,-1-1 0,1 1 0,0-1-1,0 0 1,0 1 0,0 1 0,0-2-44,0-1 1,1 1-1,-1 0 1,0 0-1,1-1 0,-1 1 1,1 0-1,-1 0 0,1-1 1,-1 1-1,1-1 1,-1 1-1,1 0 0,0-1 1,-1 1-1,1-1 1,0 1-1,-1-1 0,1 0 1,0 1-1,0-1 0,-1 0 1,1 1-1,0-1 1,0 0-1,0 0 0,0 0 1,-1 0-1,1 0 1,1 0-1,33 2 448,-29-2-296,46-4 542,1-1 0,-1-3 0,71-21 0,37-5-184,622-49 735,-202 30-1180,104-45-11,447-45 118,-832 121 802,629-54-7,-5-51-927,-869 115-2,-26 6 173,0 0 0,54-3 0,-81 9-4,-35 3 309,-65-5 0,75 1-854,19 1-102,0 0 0,-1-1 1,1 1-1,0-1 0,0 0 0,0 0 0,0-1 0,0 0 1,0 0-1,0 0 0,-8-5 0,-11-18-4879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22.687"/>
    </inkml:context>
    <inkml:brush xml:id="br0">
      <inkml:brushProperty name="width" value="0.025" units="cm"/>
      <inkml:brushProperty name="height" value="0.025" units="cm"/>
    </inkml:brush>
  </inkml:definitions>
  <inkml:trace contextRef="#ctx0" brushRef="#br0">1 604 7623,'0'0'4783,"16"-6"-3902,51-14-507,0 3 0,113-14-1,105-5-167,1127-151 1825,260 39 580,-943 76-738,-448 38-1876,-39 7 316,-178 11 1149,-40 8-1727,-22 7-1136,-9 2-1235,-11 3-636,-5-1-2222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27.510"/>
    </inkml:context>
    <inkml:brush xml:id="br0">
      <inkml:brushProperty name="width" value="0.025" units="cm"/>
      <inkml:brushProperty name="height" value="0.025" units="cm"/>
    </inkml:brush>
  </inkml:definitions>
  <inkml:trace contextRef="#ctx0" brushRef="#br0">10 21 13741,'0'0'13576,"-2"10"-12573,-2 20-572,2 0 0,0 0 0,4 36 0,-2-66-433,0 0 0,0 1-1,0-1 1,0 0-1,0 1 1,0-1 0,0 0-1,0 1 1,0-1 0,0 0-1,0 0 1,0 1-1,0-1 1,0 0 0,1 1-1,-1-1 1,0 0-1,0 0 1,0 0 0,1 1-1,-1-1 1,0 0-1,0 0 1,0 0 0,1 1-1,-1-1 1,0 0 0,0 0-1,1 0 1,-1 0-1,0 0 1,1 0 0,-1 1-1,0-1 1,1 0-1,-1 0 1,0 0 0,0 0-1,1 0 1,13-8-289,7-16-518,-3-11-2612,23-64 0,-29 70 6547,-16 82-1450,2-42-1268,0 1-1,1-1 0,1 1 0,0 0 1,1-1-1,1 14 0,-2-25-449,0 0 0,1 1 0,-1-1 0,0 0 0,0 1 0,0-1 0,0 1 0,0-1 0,0 0 0,0 1 0,1-1 0,-1 0 0,0 1 0,0-1 0,0 0 0,1 0 0,-1 1 0,0-1 0,0 0 0,1 0 0,-1 1 0,0-1 0,1 0 0,-1 0 0,0 0 0,1 1 0,-1-1 0,0 0 0,1 0 0,-1 0 0,0 0 0,1 0 0,-1 0 0,0 0 0,1 0 0,-1 0 0,1 0 0,-1 0 0,0 0 0,1 0 0,-1 0 0,0 0 0,1 0 0,0-1 0,12-12-5595,-5-9-3780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32.192"/>
    </inkml:context>
    <inkml:brush xml:id="br0">
      <inkml:brushProperty name="width" value="0.025" units="cm"/>
      <inkml:brushProperty name="height" value="0.025" units="cm"/>
    </inkml:brush>
  </inkml:definitions>
  <inkml:trace contextRef="#ctx0" brushRef="#br0">1 10 18097,'0'0'11211,"44"-10"-33024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51.170"/>
    </inkml:context>
    <inkml:brush xml:id="br0">
      <inkml:brushProperty name="width" value="0.025" units="cm"/>
      <inkml:brushProperty name="height" value="0.025" units="cm"/>
    </inkml:brush>
  </inkml:definitions>
  <inkml:trace contextRef="#ctx0" brushRef="#br0">9 1217 8200,'0'0'7794,"-3"-9"-7591,3 6-201,-1 1 14,0 0 0,0 0-1,0 0 1,1 0 0,-1 0 0,1 0 0,0 0 0,-1 0-1,1-1 1,0 1 0,0 0 0,0 0 0,1 0 0,-1 0-1,0 0 1,1 0 0,0-1 0,-1 1 0,1 0-1,0 0 1,0 1 0,0-1 0,0 0 0,0 0 0,1 0-1,-1 1 1,0-1 0,1 1 0,-1-1 0,1 1 0,0-1-1,-1 1 1,1 0 0,0 0 0,0 0 0,0 0-1,0 0 1,0 0 0,3 0 0,56-22 288,1 3-1,95-18 1,3 0-78,266-106 934,44-13 509,355-116-1103,-202 30 304,-558 220-607,2 4 0,0 2 0,125-14 0,-163 29-212,1-2 0,-1 0 0,-1-2 0,1-2 1,-1 0-1,38-17 0,-65 24 38,1 1 0,-1-1 0,0 0 0,1 0 0,-1 0 1,0 0-1,0 0 0,0 0 0,0-1 0,1 1 0,-2 0 0,1 0 1,0-1-1,0 1 0,0-1 0,-1 1 0,1-1 0,0 1 0,-1-1 1,0 1-1,1-1 0,-1-2 0,0 3-180,0 0 0,0 0-1,0 0 1,-1 0 0,1 0 0,0 0 0,-1 0-1,1 1 1,-1-1 0,1 0 0,-1 0 0,1 0-1,-1 0 1,0 1 0,1-1 0,-1 0 0,0 1-1,0-1 1,1 1 0,-1-1 0,0 0 0,0 1 0,0 0-1,0-1 1,0 1 0,0 0 0,0-1 0,0 1-1,0 0 1,0 0 0,0 0 0,0 0 0,0 0-1,1 0 1,-1 0 0,-2 0 0,-11 0-3577,0 0-2268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5:45.334"/>
    </inkml:context>
    <inkml:brush xml:id="br0">
      <inkml:brushProperty name="width" value="0.025" units="cm"/>
      <inkml:brushProperty name="height" value="0.025" units="cm"/>
    </inkml:brush>
  </inkml:definitions>
  <inkml:trace contextRef="#ctx0" brushRef="#br0">1 1253 7944,'0'0'8525,"14"-10"-7852,102-69 307,3 5 1,4 5 0,169-68 0,301-84-842,190-81-11,-446 143-69,-695 289 308,63-27 8,-735 306-124,1014-402-216,-179 76 377,164-67-200,1 0 1,1 2 0,1 1 0,-28 25 0,55-44-212,0 1 1,0-1 0,0 1-1,0-1 1,0 1-1,0-1 1,0 1 0,1 0-1,-1 0 1,0 0 0,0-1-1,1 1 1,-1 0 0,1 0-1,-1 0 1,1 0-1,-1 0 1,1 0 0,0 0-1,-1 0 1,1 0 0,0 0-1,0 0 1,-1 0 0,1 0-1,0 0 1,0 0-1,0 0 1,1 0 0,-1 2-1,2-2-7,-1-1 0,1 1 0,0 0 0,-1-1 0,1 0 0,0 1 0,0-1 0,-1 0 0,1 0 0,0 0 0,0 0 0,-1 0 0,1 0 0,0 0 0,0-1 0,-1 1 0,1-1 0,0 1 0,2-2 0,40-15 103,0-2 0,73-43 0,-14 6-78,544-234 18,15 30-335,-145 59-370,-133 41 326,-371 153 333,-15 4-56,-27 6-21,-59 16 191,-118 43 1,86-23-55,-576 184-596,571-190-2594,33-19-2914</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5:52.117"/>
    </inkml:context>
    <inkml:brush xml:id="br0">
      <inkml:brushProperty name="width" value="0.025" units="cm"/>
      <inkml:brushProperty name="height" value="0.025" units="cm"/>
    </inkml:brush>
  </inkml:definitions>
  <inkml:trace contextRef="#ctx0" brushRef="#br0">85 971 6534,'0'0'3764,"-9"-4"-3316,3 0-246,-34-19 703,11 15 2659,29 8-3185,14 17-288,-4-13-80,0 1 0,0-1 1,1-1-1,-1 0 0,1 0 0,0-1 0,0 0 0,0-1 0,0 0 1,16-2-1,1 0 28,0-2-1,0-1 1,27-8 0,233-77 75,22-6-84,-140 55 3,406-102-739,-539 133-130,0 2 0,1 1 0,-1 3 0,45 0 0,-87 12-643,-19 2 1434,0 0 0,0-2-1,-45 12 1,28-9 40,-425 115 93,-284 96 2066,697-203-1969,-23 7 335,2 3 0,-88 50 0,161-80-518,1 0 0,0 0 0,-1 0 0,1 0-1,0 0 1,0 0 0,-1 1 0,1-1 0,0 0 0,0 0-1,-1 0 1,1 0 0,0 0 0,0 0 0,0 0 0,-1 1-1,1-1 1,0 0 0,0 0 0,0 0 0,-1 0-1,1 1 1,0-1 0,0 0 0,0 0 0,0 1 0,-1-1-1,1 0 1,0 0 0,0 1 0,0-1 0,0 0 0,0 0-1,0 1 1,0-1 0,0 0 0,0 0 0,0 1 0,0-1-1,0 0 1,0 0 0,0 1 0,0-1 0,0 0-1,0 0 1,0 1 0,0-1 0,1 0 0,-1 1 0,17 2 28,31-7 126,17-14-6,0-2-1,-2-3 1,70-36-1,-39 17 70,1171-421 598,-1125 417-727,-27 8-677,172-35 0,-524 143 1171,144-39-496,-134 43 48,-628 178 1170,1114-333-492,-117 33-678,145-44 71,1100-375-350,-1303 436 255,141-46 70,-601 196 366,105-31-1816,95-37-2838,72-26-2978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4.651"/>
    </inkml:context>
    <inkml:brush xml:id="br0">
      <inkml:brushProperty name="width" value="0.025" units="cm"/>
      <inkml:brushProperty name="height" value="0.025" units="cm"/>
    </inkml:brush>
  </inkml:definitions>
  <inkml:trace contextRef="#ctx0" brushRef="#br0">0 635 865,'9'-16'4094,"24"-50"-2469,-2-2 0,29-92-1,-44 100 927,-2 0-1,-2-2 1,3-72-1,-16 125-1101,-2 9-618,-9 21-434,-11 32-560,2 31 1792,4 1-1,-11 131 1,17-116-536,5-59-844,2 1 1,4 76-1,5-102-182,4-21 172,5-22 127,16-105-205,-18 69-388,31-85 0,-43 147 199,0 0 1,0 0-1,0 0 1,0 0 0,0 0-1,0 1 1,1-1-1,-1 0 1,0 0 0,0 0-1,1 1 1,-1-1-1,1 0 1,-1 0-1,1 1 1,-1-1 0,1 0-1,-1 1 1,1-1-1,0 1 1,-1-1 0,1 0-1,0 1 1,0 0-1,-1-1 1,2 0-1,2 23-565,-7 42-27,-1-45 707,-2 0 1,0 0 0,0 0-1,-12 21 1,45-120 381,62-120 797,-94 209-1924,5-9 677,0 0 0,0 0-1,0 0 1,0-1 0,0 1 0,0 0 0,0 0 0,-1 0 0,1-1-1,0 1 1,0 0 0,0 0 0,0 0 0,-1 0 0,1 0 0,0-1 0,0 1-1,0 0 1,0 0 0,-1 0 0,1 0 0,0 0 0,0 0 0,0 0 0,-1 0-1,1 0 1,0 0 0,0 0 0,-1 0 0,1 0 0,0 0 0,0 0 0,0 0-1,-1 0 1,1 0 0,0 0 0,0 0 0,0 0 0,-1 0 0,1 0 0,0 0-1,0 1 1,0-1 0,0 0 0,-1 0 0,1 0 0,0 0 0,0 1 0,0-3-21,0 1 0,1 0 0,-1 0 0,1 0 0,-1 0 0,1 0 0,-1 0 0,1 0 0,-1 0 0,1 0 0,0 0 0,0 1 0,-1-1 0,1 0 1,0 0-1,0 1 0,0-1 0,0 0 0,0 1 0,0-1 0,0 1 0,0-1 0,0 1 0,0 0 0,0-1 0,1 1 0,-1 0 0,1 0 0,0-1 3,-1 1-1,1 0 0,-1-1 0,1 1 0,-1 0 0,1 0 0,-1 0 0,1 0 1,0 0-1,-1 1 0,1-1 0,-1 0 0,1 1 0,-1-1 0,0 1 0,1 0 1,-1-1-1,1 1 0,-1 0 0,0 0 0,2 1 0,1 4 42,-1 0-1,0 0 1,-1 1 0,0-1-1,0 0 1,0 1-1,-1-1 1,0 1 0,0 0-1,0 11 1,-5 68 632,-6-42 180,5-37-372,3-30-270,5-192-212,-5 213 0,-2 9 0,4-1 0,11-8 0,-3-6 0,1 1 0,-1-2 0,0 1 0,-1-1 0,0 0 0,0 0 0,9-19 0,-1 4 0,-15 24 0,0 0 0,0 0 0,0-1 0,0 1 0,0 0 0,1 0 0,-1 0 0,0 0 0,0-1 0,0 1 0,0 0 0,0 0 0,0 0 0,0 0 0,0 0 0,1 0 0,-1-1 0,0 1 0,0 0 0,0 0 0,0 0 0,0 0 0,1 0 0,-1 0 0,0 0 0,0 0 0,0 0 0,0 0 0,0 0 0,1 0 0,-1 0 0,0 0 0,0 0 0,0 0 0,0 0 0,1 0 0,-1 0 0,0 0 0,0 0 0,0 0 0,0 0 0,1 0 0,-1 0 0,0 0 0,0 0 0,0 0 0,0 0 0,0 0 0,1 0 0,-1 1 0,0-1 0,0 0 0,0 0 0,0 0 0,0 0 0,0 0 0,0 1 0,1-1 0,-1 0 0,0 0 0,0 0 0,0 0 0,0 0 0,0 1 0,0-1 0,4 21 0,-1 28 0,-3-47 0,0 3 0,0 1 0,0-1 0,0 0 0,1 0 0,0 0 0,0 0 0,1 0 0,1 6 0,-2-11 0,-1 1 0,0-1 0,0 1 0,1-1 0,-1 1 0,1-1 0,-1 1 0,0-1 0,1 0 0,-1 1 0,1-1 0,-1 0 0,1 0 0,-1 1 0,1-1 0,-1 0 0,1 0 0,-1 1 0,1-1 0,-1 0 0,1 0 0,-1 0 0,1 0 0,-1 0 0,1 0 0,0 0 0,-1 0 0,2 0 0,0-1 0,0 0 0,0 0 0,0 0 0,1-1 0,-1 1 0,0 0 0,-1-1 0,1 1 0,0-1 0,3-3 0,3-4 0,-2 4 0,-1 0 0,1-1 0,-1 0 0,0 0 0,-1-1 0,0 1 0,0-1 0,0 0 0,4-11 0,-16-2 0,8-39-2365,0 78 3347,-6 53-513,2-35-164,2 1-1,2 39 1,8-44-3928,-4-29 472,-2-21 332,-2 2-2568,0-3-1990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2.053"/>
    </inkml:context>
    <inkml:brush xml:id="br0">
      <inkml:brushProperty name="width" value="0.025" units="cm"/>
      <inkml:brushProperty name="height" value="0.025" units="cm"/>
    </inkml:brush>
  </inkml:definitions>
  <inkml:trace contextRef="#ctx0" brushRef="#br0">4828 176 11659,'-38'-21'166,"-1"2"-1,-1 2 1,-1 1 0,0 3-1,-66-14 1,-221-17 52,140 30 126,1 9-1,-1 8 1,1 9 0,-274 51 0,-649 234-1839,867-218 2688,-366 172-1,512-202-661,3 4 0,1 4 0,4 4 0,2 4 0,3 3 0,-105 112 0,158-147-456,2 1 0,2 2 0,0 0 0,3 2 1,1 1-1,2 1 0,2 0 0,2 2 0,1 0 0,2 1 0,2 0 1,-11 84-1,19-70-121,3 0 0,3 1-1,2-1 1,3 0 0,2-1 0,3 0 0,2 0 0,2-2 0,3 0 0,2 0-1,2-2 1,3-1 0,2-1 0,2-1 0,2-2 0,2-1 0,3-2 0,1-1-1,1-2 1,3-2 0,1-1 0,2-3 0,2-1 0,74 40 0,-29-29 75,3-3 0,1-5 0,1-3 0,130 25 0,415 39 215,356-39-179,5-54-106,-664-5 44,-194 0 0,742-10 13,-3-63-8,-407-8 220,-4-21-1,551-196 1,-380 45-140,-561 212-61,-1-3 0,-3-4 0,-2-3 1,-2-3-1,97-93 0,-145 120 7,-1-2 1,-1-1-1,-2 0 1,26-46-1,-36 53 12,-2 0 0,0-1 0,-2 0 0,0 0 0,-2-1-1,-1 0 1,5-37 0,-8 25 10,-2 0 0,-1-1 1,-2 1-1,-1-1 0,-2 1 0,-15-53 0,6 41 62,-3 2 0,-2 0-1,-1 0 1,-36-56 0,13 36 69,-3 2 0,-2 3 0,-4 1 0,-2 3 0,-2 3-1,-72-56 1,45 49 6,-2 3-1,-2 5 0,-179-83 0,143 87-56,-1 5-1,-206-46 0,108 51-73,-3 10-1,0 10 0,-319 11 0,184 28-74,-435 78 0,-346 126-4031,1051-204 3304,-271 56-3915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2.891"/>
    </inkml:context>
    <inkml:brush xml:id="br0">
      <inkml:brushProperty name="width" value="0.025" units="cm"/>
      <inkml:brushProperty name="height" value="0.025" units="cm"/>
    </inkml:brush>
  </inkml:definitions>
  <inkml:trace contextRef="#ctx0" brushRef="#br0">119 0 17809,'0'0'10506,"-8"12"-10287,-9 15 113,2 1 0,0 1 1,2 0-1,1 0 0,2 1 1,0 1-1,-8 51 0,18-81-379,0-1-1,0 0 1,0 0-1,0 1 1,0-1-1,0 0 1,0 0-1,0 1 1,0-1-1,0 0 1,0 0-1,0 1 1,0-1-1,0 0 1,0 0-1,0 1 1,0-1-1,0 0 1,0 1-1,0-1 1,0 0 0,0 0-1,1 0 1,-1 1-1,0-1 1,0 0-1,0 0 1,0 1-1,1-1 1,-1 0-1,0 0 1,0 0-1,0 0 1,1 1-1,-1-1 1,0 0-1,0 0 1,1 0-1,-1 0 1,0 0-1,11-6-2078,8-17-3554,-7-3-3075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4.977"/>
    </inkml:context>
    <inkml:brush xml:id="br0">
      <inkml:brushProperty name="width" value="0.025" units="cm"/>
      <inkml:brushProperty name="height" value="0.025" units="cm"/>
    </inkml:brush>
  </inkml:definitions>
  <inkml:trace contextRef="#ctx0" brushRef="#br0">16 32 14221,'-1'-16'3748,"-4"7"-545,0 4 64,4 3-1409,0 2-289,-1 9-1376,2 2-129,0 5-160,0-2-1826,0 0-1409,0-8-1218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5.319"/>
    </inkml:context>
    <inkml:brush xml:id="br0">
      <inkml:brushProperty name="width" value="0.025" units="cm"/>
      <inkml:brushProperty name="height" value="0.025" units="cm"/>
    </inkml:brush>
  </inkml:definitions>
  <inkml:trace contextRef="#ctx0" brushRef="#br0">2 0 16624,'-1'84'7943,"1"2"-3707,2 302-870,-2-387-3358,0 0 0,0 0 0,0 1 0,0-1 0,0 0 0,0 0 0,0 0 0,0 1 0,1-1 0,-1 0 0,1 0 0,-1 0 0,0 0 0,1 0 0,0 0 0,-1 0-1,1 0 1,0 0 0,1 2 0,-1-3 0,-1 0 0,1 0 0,0 0-1,-1 0 1,1 0 0,0 0 0,-1 0 0,1 0-1,0 0 1,-1 0 0,1 0 0,0 0-1,-1-1 1,1 1 0,0 0 0,-1 0 0,1-1-1,-1 1 1,1 0 0,-1-1 0,1 1-1,0-1 1,-1 1 0,1-1 0,4-4 30,-1 0 0,1 1 0,-1-2 0,-1 1 0,6-9 0,19-47-26,-2-1 1,23-87-1,12-32-257,-51 162-1212,-5 12-5270,-4 5 3519</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5.645"/>
    </inkml:context>
    <inkml:brush xml:id="br0">
      <inkml:brushProperty name="width" value="0.025" units="cm"/>
      <inkml:brushProperty name="height" value="0.025" units="cm"/>
    </inkml:brush>
  </inkml:definitions>
  <inkml:trace contextRef="#ctx0" brushRef="#br0">12 1 14189,'0'0'5125,"-10"62"-2466,8-36 480,2-9-1121,0-4-737,7-3-608,6-5-513,2-5-128,1 0-929,4-10-1634,-2-10-1697,-3-6-1601,-3-5-4453</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5.990"/>
    </inkml:context>
    <inkml:brush xml:id="br0">
      <inkml:brushProperty name="width" value="0.025" units="cm"/>
      <inkml:brushProperty name="height" value="0.025" units="cm"/>
    </inkml:brush>
  </inkml:definitions>
  <inkml:trace contextRef="#ctx0" brushRef="#br0">39 0 16400,'0'0'4601,"-4"14"-2946,-8 47-514,2 1-1,3 0 1,3 0 0,3 0-1,9 89 1,-8-148-1117,5 25 103,-5-27-104,0 0-1,0 0 1,0-1 0,0 1 0,0 0-1,1 0 1,-1-1 0,0 1-1,1 0 1,-1-1 0,1 1 0,-1 0-1,0-1 1,1 1 0,-1-1 0,1 1-1,0-1 1,-1 1 0,1-1-1,-1 1 1,1-1 0,0 1 0,-1-1-1,1 0 1,0 1 0,0-1 0,-1 0-1,1 0 1,1 1 0,0-3 3,-1 0 1,1 0-1,-1 1 1,1-1-1,-1 0 0,0 0 1,0-1-1,0 1 1,0 0-1,0 0 1,-1 0-1,1-1 1,0 1-1,-1 0 1,0-1-1,1-4 1,-1 4-8,5-36-211,-2 1 0,-1-1 0,-7-66 0,-4 74 35,4 26-79,2 18-28,3-6 230,-1 6 12,1 0 0,1 0 1,-1 0-1,2-1 0,3 17 0,-4-27 36,0 1-1,-1-1 0,1 0 1,0 0-1,0 0 0,0 0 1,0 0-1,0 0 0,1 0 1,-1 0-1,1 0 0,-1-1 1,1 1-1,0-1 0,-1 1 1,1-1-1,0 1 0,0-1 1,0 0-1,0 0 0,0 0 1,0 0-1,1 0 0,-1-1 1,0 1-1,0-1 0,1 1 1,-1-1-1,0 0 0,0 0 1,1 0-1,-1 0 0,0 0 0,1 0 1,-1-1-1,0 1 0,3-2 1,0 0 66,0 0 0,0 0 0,0-1-1,0 0 1,-1 0 0,1 0 0,-1-1 0,1 0 0,-1 0 0,-1 0 0,1 0 0,0 0 0,-1-1 0,0 1 0,0-1 0,4-10 0,0 0 25,0 0 0,-1 0 0,0-1 0,4-23 0,-5 5 286,-10 50-300,-11 55-50,14-60-51,-2 13 137,1 0 0,0 0 0,2 0 0,3 35 0,-2-58-146,0 0-1,0-1 1,0 1-1,0-1 1,0 1 0,0 0-1,1-1 1,-1 1-1,0 0 1,0-1 0,1 1-1,-1-1 1,0 1-1,1 0 1,-1-1 0,0 1-1,1-1 1,-1 1-1,1-1 1,-1 0 0,1 1-1,-1-1 1,1 1 0,-1-1-1,1 0 1,-1 1-1,1-1 1,0 0 0,-1 0-1,1 1 1,-1-1-1,1 0 1,0 0 0,-1 0-1,1 0 1,0 0-1,-1 0 1,2 0 0,-1 0-226,1-1 1,-1 1 0,0-1 0,1 1-1,-1-1 1,0 1 0,0-1 0,0 0-1,0 0 1,0 1 0,0-1 0,0 0-1,0 0 1,0 0 0,0 0 0,0-1-1,0 1 1,0-1 0,10-23-6733,-2-7-3887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6.333"/>
    </inkml:context>
    <inkml:brush xml:id="br0">
      <inkml:brushProperty name="width" value="0.025" units="cm"/>
      <inkml:brushProperty name="height" value="0.025" units="cm"/>
    </inkml:brush>
  </inkml:definitions>
  <inkml:trace contextRef="#ctx0" brushRef="#br0">6 1 9705,'0'0'17777,"-5"54"-22133,12-45-545,-3-2-4804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6.691"/>
    </inkml:context>
    <inkml:brush xml:id="br0">
      <inkml:brushProperty name="width" value="0.025" units="cm"/>
      <inkml:brushProperty name="height" value="0.025" units="cm"/>
    </inkml:brush>
  </inkml:definitions>
  <inkml:trace contextRef="#ctx0" brushRef="#br0">101 26 11851,'0'0'17740,"-2"-6"-16993,2 6-722,0-1 0,0 0 0,0 0-1,0 0 1,0 1 0,0-1 0,-1 0 0,1 0 0,0 0-1,0 1 1,-1-1 0,1 0 0,-1 0 0,1 1 0,-1-1-1,1 0 1,-1 1 0,1-1 0,-1 1 0,0-1 0,1 1 0,-1-1-1,0 1 1,1-1 0,-1 1 0,0 0 0,1-1 0,-1 1-1,0 0 1,0-1 0,0 1 0,1 0 0,-1 0 0,0 0-1,0 0 1,-1 0 0,-1 2 11,1-1-1,-1 1 1,1 0 0,-1 0-1,1 0 1,0 1 0,0-1-1,0 0 1,0 1 0,1-1-1,-1 1 1,-1 3 0,-5 10 68,1 0 1,0 1 0,1-1-1,1 1 1,0 0-1,1 1 1,2-1 0,-1 1-1,1 31 1,2-48-105,0 0 0,0 0 0,0 0 0,0 0 0,0 0 0,0 0 0,0 0 0,0 0 0,0 0 0,0 0 0,0 0 0,1-1 0,-1 1 0,0 0 0,1 0 0,-1 0 0,1 0 0,-1 0 0,1-1 0,-1 1 0,1 0 0,0 0 0,-1-1 0,1 1 0,0-1 0,0 1 0,-1 0 0,1-1 0,0 1 0,0-1 0,0 0 0,-1 1 0,1-1 0,0 0 0,0 1 0,0-1 0,0 0 0,0 0 0,0 0 0,0 0 0,0 0 0,0 0 0,2 0 0,-1-1 0,1 0 0,0 1 0,-1-1 0,1 0 0,0 0 0,-1-1 0,1 1 0,-1-1 0,1 1 0,-1-1 0,0 0 0,0 0 0,3-3 0,7-12 0,-1 0 0,-2-1 0,1-1 0,-2 1 0,0-2 0,8-33 0,0 4 0,-10 40 0,-2 23 0,-3 31 0,-1-43 0,-5 90 0,5-92 0,0 0 0,0 0 0,0 0 0,0 1 0,0-1 0,0 0 0,0 0 0,0 0 0,0 0 0,0 0 0,0 1 0,0-1 0,0 0 0,0 0 0,0 0 0,0 0 0,1 0 0,-1 1 0,0-1 0,0 0 0,0 0 0,0 0 0,0 0 0,0 0 0,0 0 0,0 1 0,0-1 0,1 0 0,-1 0 0,0 0 0,0 0 0,0 0 0,0 0 0,0 0 0,0 0 0,1 0 0,-1 0 0,0 0 0,0 0 0,0 0 0,0 1 0,1-1 0,-1 0 0,0 0 0,0 0 0,0-1 0,0 1 0,0 0 0,1 0 0,-1 0 0,0 0 0,0 0 0,11-7 0,7-12 0,8-19 0,-19 27 0,0 0 0,0 1 0,1 0 0,1 0 0,0 0 0,15-12 0,-23 21 0,-1 1 0,1-1 0,-1 1 0,1-1 0,0 1 0,-1 0 0,1-1 0,0 1 0,0 0 0,-1-1 0,1 1 0,0 0 0,0 0 0,-1 0 0,1-1 0,0 1 0,0 0 0,-1 0 0,1 0 0,0 0 0,0 0 0,0 1 0,-1-1 0,1 0 0,0 0 0,0 0 0,-1 1 0,1-1 0,1 1 0,-1 0 0,0 1 0,0-1 0,0 1 0,0-1 0,0 1 0,0-1 0,-1 1 0,1 0 0,-1-1 0,1 1 0,-1 0 0,1-1 0,-1 3 0,1 67 0,-2-56 0,2-4-4959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7.054"/>
    </inkml:context>
    <inkml:brush xml:id="br0">
      <inkml:brushProperty name="width" value="0.025" units="cm"/>
      <inkml:brushProperty name="height" value="0.025" units="cm"/>
    </inkml:brush>
  </inkml:definitions>
  <inkml:trace contextRef="#ctx0" brushRef="#br0">0 88 18033,'0'0'8227,"10"-3"-7816,-8 3-449,7-3 267,0-1 1,0 1-1,0-1 0,8-6 1,-14 9-61,-1-1 0,1 0 0,-1 1 0,1-1 1,-1 0-1,0 0 0,0 0 0,0-1 0,0 1 1,-1 0-1,1-1 0,-1 1 0,1-1 0,-1 0 1,0 1-1,0-1 0,0 0 0,0 0 0,0 0 0,-1 0 1,1-4-1,-1 6-155,0 1 0,0 0 0,0 0-1,0 0 1,0 0 0,0 0 0,0-1 0,0 1 0,0 0 0,0 0 0,0 0 0,0 0 0,0-1 0,0 1 0,0 0 0,-1 0-1,1 0 1,0 0 0,0 0 0,0 0 0,0-1 0,0 1 0,0 0 0,0 0 0,-1 0 0,1 0 0,0 0 0,0 0-1,0 0 1,0 0 0,0 0 0,-1 0 0,1-1 0,0 1 0,0 0 0,0 0 0,0 0 0,-1 0 0,1 0 0,0 0 0,0 0-1,0 0 1,0 0 0,-1 0 0,1 1 0,0-1 0,0 0 0,0 0 0,-12 6 129,-8 10-189,12-4 81,0 1 0,0 0-1,2 0 1,0 1 0,0-1-1,1 1 1,1 1 0,0-1 0,1 0-1,1 1 1,0 0 0,1 0-1,1 27 1,0-40-35,0-1 1,0 0-1,0 0 1,0 0-1,1 1 1,-1-1-1,0 0 1,1 0-1,-1 0 0,0 1 1,1-1-1,0 0 1,-1 0-1,1 0 1,0 0-1,-1 0 0,1 0 1,0 0-1,0 0 1,0 0-1,0-1 1,0 1-1,0 0 1,0-1-1,0 1 0,0 0 1,0-1-1,0 1 1,1-1-1,-1 0 1,0 1-1,0-1 0,0 0 1,1 0-1,-1 0 1,0 0-1,0 0 1,1 0-1,-1 0 1,0 0-1,0 0 0,1 0 1,-1-1-1,0 1 1,0-1-1,0 1 1,0-1-1,1 1 0,-1-1 1,0 0-1,2-1 1,3-1-15,1-1-1,-1 0 1,0 0 0,0-1 0,-1 1 0,1-1-1,7-9 1,-5 2-732,0-1 1,0 0-1,-1 0 0,-1 0 0,7-21 0,-9 21-1529,-1 1 0,0-1 0,1-22 0,-3-7-6064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7.489"/>
    </inkml:context>
    <inkml:brush xml:id="br0">
      <inkml:brushProperty name="width" value="0.025" units="cm"/>
      <inkml:brushProperty name="height" value="0.025" units="cm"/>
    </inkml:brush>
  </inkml:definitions>
  <inkml:trace contextRef="#ctx0" brushRef="#br0">0 60 14606,'0'0'6171,"2"-9"-3870,5-27-310,-5 45 1605,2 56-2323,-14 207 1556,10-269-2829,0 0 0,0 1 0,0-1 0,1 0 0,0 1 0,-1-1 0,1 0 0,0 0 0,0 0 0,1 1 0,-1-1 0,1 0 0,-1-1 0,1 1 0,3 4 0,-4-7 0,0 1 0,0 0 0,-1-1 0,1 1 0,0-1 0,0 1 0,0-1 0,0 1 0,0-1 0,0 0 0,0 1 0,0-1 0,0 0 0,0 0 0,0 0 0,0 0 0,0 0 0,0 0 0,0 0 0,1 0 0,1-1 0,-1 0 0,0 1 0,0-1 0,0 0 0,0-1 0,0 1 0,0 0 0,0-1 0,-1 1 0,1-1 0,0 1 0,2-4 0,4-6-41,0 0 0,-1 0 0,0-1 1,-1 0-1,0 0 0,-1 0 0,7-25 0,16-100-445,-18 83 413,8-38 100,-20 207 346,-3-76-301,0-6 11,2 0-1,0 0 1,3 0 0,5 50 0,-5-82-132,0 1 0,0-1 0,1 1 1,-1-1-1,1 1 0,-1-1 0,1 1 0,0-1 0,0 0 1,-1 1-1,1-1 0,0 0 0,0 1 0,0-1 0,0 0 1,1 0-1,-1 0 0,0 0 0,0 0 0,1 0 0,1 0 1,-2-1-47,0 1 1,0-1-1,0 0 1,0 0-1,0 0 1,0 0 0,0 0-1,0 0 1,0 0-1,0 0 1,0-1-1,0 1 1,0 0 0,0-1-1,0 1 1,0-1-1,0 1 1,0-1-1,0 1 1,0-1 0,-1 1-1,1-1 1,0 0-1,0 0 1,-1 1-1,1-1 1,0 0 0,-1 0-1,1 0 1,-1 0-1,1 0 1,0-1-1,11-27-6172,-2-13-5184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8.594"/>
    </inkml:context>
    <inkml:brush xml:id="br0">
      <inkml:brushProperty name="width" value="0.025" units="cm"/>
      <inkml:brushProperty name="height" value="0.025" units="cm"/>
    </inkml:brush>
  </inkml:definitions>
  <inkml:trace contextRef="#ctx0" brushRef="#br0">0 26 25592,'0'0'7175,"48"-26"-19603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8.935"/>
    </inkml:context>
    <inkml:brush xml:id="br0">
      <inkml:brushProperty name="width" value="0.025" units="cm"/>
      <inkml:brushProperty name="height" value="0.025" units="cm"/>
    </inkml:brush>
  </inkml:definitions>
  <inkml:trace contextRef="#ctx0" brushRef="#br0">1 47 21012,'0'0'10762,"33"-47"-25784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3.251"/>
    </inkml:context>
    <inkml:brush xml:id="br0">
      <inkml:brushProperty name="width" value="0.025" units="cm"/>
      <inkml:brushProperty name="height" value="0.025" units="cm"/>
    </inkml:brush>
  </inkml:definitions>
  <inkml:trace contextRef="#ctx0" brushRef="#br0">47 1 20467,'0'0'4506,"-7"9"-3983,1 0-341,0 0 0,1 0 0,0 1-1,1 0 1,0 0 0,-3 14 0,6-21-133,0 0 1,1 0-1,0 0 1,-1 0-1,1 0 1,0 0-1,0 0 1,1 0-1,-1 1 1,1-1-1,-1 0 1,1 0-1,2 4 1,-2-5-44,0-1-1,0 1 1,1 0 0,-1-1 0,1 1-1,-1-1 1,1 1 0,-1-1 0,1 0-1,0 0 1,0 0 0,0 0 0,0 0-1,0 0 1,0 0 0,0 0 0,0-1-1,0 1 1,0-1 0,0 0 0,0 0-1,4 1 1,-2-1 18,-1 0 0,1 0 1,0-1-1,-1 1 0,1-1 0,-1 0 0,1 0 0,-1 0 0,1 0 1,-1 0-1,1-1 0,-1 1 0,0-1 0,0 0 0,0 0 0,0 0 1,0-1-1,-1 1 0,1-1 0,0 0 0,-1 1 0,0-1 1,0 0-1,0 0 0,0 0 0,0-1 0,-1 1 0,1 0 0,-1-1 1,0 1-1,0-1 0,0 1 0,0-1 0,-1 1 0,0-1 0,1 0 1,-1 1-1,-1-1 0,1 0 0,0 1 0,-2-7 0,1 9-11,1 0 0,-1-1-1,0 1 1,0 0 0,1 0-1,-1 0 1,0 0-1,0 0 1,0 0 0,0 0-1,0 0 1,0 0 0,0 0-1,-1 0 1,1 1-1,0-1 1,0 0 0,-1 1-1,1-1 1,0 1 0,-1 0-1,1-1 1,0 1-1,-1 0 1,1 0 0,-1 0-1,1 0 1,0 0 0,-1 0-1,1 0 1,-1 0 0,1 1-1,0-1 1,-1 0-1,-1 2 1,0-1-59,0 0-1,0 0 1,0 0-1,0 0 1,1 1-1,-1-1 1,1 1 0,-1-1-1,1 1 1,-1 0-1,1 0 1,0 0-1,0 1 1,0-1 0,-3 5-1,3-2-303,0 0-1,1 1 1,-1-1 0,1 0-1,0 0 1,1 0 0,0 1-1,-1-1 1,1 0 0,2 7-1,-2-8-411,1 1 0,0-1 0,0 0 0,0 1-1,1-1 1,0 0 0,0 0 0,0 0 0,0 0-1,0-1 1,1 1 0,5 5 0,14 10-8063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08.354"/>
    </inkml:context>
    <inkml:brush xml:id="br0">
      <inkml:brushProperty name="width" value="0.025" units="cm"/>
      <inkml:brushProperty name="height" value="0.025" units="cm"/>
    </inkml:brush>
  </inkml:definitions>
  <inkml:trace contextRef="#ctx0" brushRef="#br0">1 205 14894,'0'0'7960,"11"-1"-6781,57-9-720,0-3 0,118-38 0,-51 11-917,-110 34-147,71-23-3086,-88 25 1874,1 0 1,-1 0-1,0-1 1,14-10 0,-2-7-8637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08.698"/>
    </inkml:context>
    <inkml:brush xml:id="br0">
      <inkml:brushProperty name="width" value="0.025" units="cm"/>
      <inkml:brushProperty name="height" value="0.025" units="cm"/>
    </inkml:brush>
  </inkml:definitions>
  <inkml:trace contextRef="#ctx0" brushRef="#br0">0 58 13613,'0'0'7201,"9"-7"-6768,0 1-377,0 1 1,1-1-1,-1 2 1,1-1-1,0 1 0,1 1 1,-1 0-1,1 0 1,-1 1-1,1 1 1,0 0-1,-1 0 0,13 1 1,18-2-4,-22-1-36,-1 2 0,1 0 0,0 2-1,-1 0 1,1 1 0,23 5 0,-40-6 0,0 0 1,1 0 0,-1 0-1,0 0 1,1 0 0,-1 1-1,0-1 1,0 1 0,0-1-1,0 1 1,0 0 0,-1 0-1,1 0 1,0 0 0,-1 0-1,1 0 1,-1 0 0,0 0-1,0 1 1,2 3 0,-2-1 93,0 0 0,0 0-1,-1 1 1,0-1 0,1 0 0,-2 0 0,1 0 0,-1 1-1,-1 7 1,-3 6 264,-1-1-1,-1 0 1,-1-1 0,-13 25-1,11-25-467,-42 71 792,11-37-4631,24-38-3088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0.121"/>
    </inkml:context>
    <inkml:brush xml:id="br0">
      <inkml:brushProperty name="width" value="0.025" units="cm"/>
      <inkml:brushProperty name="height" value="0.025" units="cm"/>
    </inkml:brush>
  </inkml:definitions>
  <inkml:trace contextRef="#ctx0" brushRef="#br0">230 68 10698,'0'0'2824,"4"-9"-443,-1-3-1379,5-14 303,5 5 2602,-14 47-1996,-5 1-1684,-2-1 0,-2 0 1,0-1-1,-1 0 0,-2 0 0,-16 24 0,9-15 25,-35 58 328,29-50-295,1 0 1,-19 47-1,73-137-4682,-6 13 2003,6-20-2084,1-8-2046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0.467"/>
    </inkml:context>
    <inkml:brush xml:id="br0">
      <inkml:brushProperty name="width" value="0.025" units="cm"/>
      <inkml:brushProperty name="height" value="0.025" units="cm"/>
    </inkml:brush>
  </inkml:definitions>
  <inkml:trace contextRef="#ctx0" brushRef="#br0">201 1 15791,'0'0'3812,"-6"10"-2264,-2 4-1087,0 1 1,1-1-1,1 1 1,0 1-1,1-1 1,1 1-1,0 0 0,-2 29 1,5-31-257,1-1 0,0 1 0,2 0-1,-1 0 1,2-1 0,-1 1 0,2-1 0,0 1 0,1-1 0,0 0-1,1-1 1,0 0 0,1 1 0,0-2 0,16 20 0,-23-31-246,1 0 0,-1 0 0,0 0 1,1 0-1,-1 1 0,0-1 0,0 0 1,1 0-1,-1 1 0,0-1 0,0 0 1,1 0-1,-1 1 0,0-1 0,0 0 0,0 0 1,1 1-1,-1-1 0,0 0 0,0 1 1,0-1-1,0 0 0,0 1 0,0-1 1,0 0-1,0 1 0,0-1 0,0 0 0,0 1 1,0-1-1,0 1 0,0-1 0,0 0 1,0 1-1,0-1 0,0 0 0,0 1 1,0-1-1,-1 0 0,1 0 0,0 1 1,0-1-1,-1 1 0,-17-6-4015,-24-17-2890,35 18 6545,-84-60-2208,35 17 8870,56 47-6161,0 0 1,-1 0-1,1 0 1,0-1-1,-1 1 1,1 0 0,0 0-1,0-1 1,0 1-1,-1 0 1,1-1-1,0 1 1,0 0-1,0-1 1,0 1-1,-1 0 1,1-1 0,0 1-1,0 0 1,0-1-1,0 1 1,0-1-1,0 1 1,0 0-1,0-1 1,0 1-1,0 0 1,0-1 0,0 1-1,1-1 1,-1 1-1,0 0 1,0-1-1,0 1 1,1-1-1,14-8 945,30-3-1756,-35 9 1018,57-16-1802,-2-6-3315,-22 4-939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0.797"/>
    </inkml:context>
    <inkml:brush xml:id="br0">
      <inkml:brushProperty name="width" value="0.025" units="cm"/>
      <inkml:brushProperty name="height" value="0.025" units="cm"/>
    </inkml:brush>
  </inkml:definitions>
  <inkml:trace contextRef="#ctx0" brushRef="#br0">129 0 13997,'0'0'2899,"-9"8"-497,-8 8-1083,1 0 1,-20 25-1,32-36-1147,-1 0 0,1 1 0,0 0 0,0 0 1,1 0-1,0 1 0,0-1 0,1 1 0,-1-1 0,1 1 0,1 0 0,-1 0 1,1 0-1,0 9 0,2-15-171,0-1 0,-1 1 0,1 0 0,0 0 0,0-1 1,0 1-1,0-1 0,0 1 0,-1-1 0,1 1 0,0-1 0,0 0 1,0 0-1,0 1 0,0-1 0,1 0 0,-1 0 0,0 0 0,0 0 1,0 0-1,0 0 0,0 0 0,0 0 0,1-1 0,30-3-99,-1-6-354,-25 8 367,0-1-1,-1 1 1,1 0-1,0 1 1,0-1-1,0 1 1,1 0-1,-1 1 0,0 0 1,0 0-1,0 0 1,1 0-1,10 4 1,-16-4 101,1 1 0,-1 0 0,0 0 0,0 0 0,0 0 0,0 0-1,0 0 1,0 0 0,0 0 0,0 1 0,0-1 0,0 0 0,-1 1 0,1-1 0,-1 0 0,1 1 0,-1-1 0,1 1 0,-1-1 0,0 1 0,1-1 0,-1 1 0,0-1 0,0 0 0,0 1 0,0-1-1,-1 1 1,1-1 0,0 1 0,-1-1 0,1 1 0,-1-1 0,0 3 0,-1 1 150,0 0 1,0 0-1,0 0 0,-1-1 1,1 1-1,-1-1 0,0 1 1,-6 5-1,2-3 32,-1 0-1,0 0 1,0-1-1,-1 0 1,1 0-1,-1-1 1,-1 0-1,1-1 1,-1 0-1,0 0 1,0-1-1,0-1 1,0 1-1,0-2 1,-21 2-1,31-3-270,-1 0 0,0-1-1,0 1 1,1-1 0,-1 1-1,1 0 1,-1-1 0,0 1-1,1-1 1,-1 0 0,1 1-1,-1-1 1,1 1 0,0-1-1,-1 0 1,1 1 0,0-1-1,-1 0 1,1 1 0,0-1-1,0 0 1,-1 1 0,1-1-1,0 0 1,0 0 0,0 1-1,0-1 1,0 0 0,0 0-1,0 1 1,0-1 0,0 0-1,1 0 1,-1 1 0,0-1-1,0 0 1,1 1 0,-1-1-1,0 0 1,1 1 0,-1-1-1,1 0 1,0 0 0,16-32-4404,6 5-125,7-4-1617</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1.676"/>
    </inkml:context>
    <inkml:brush xml:id="br0">
      <inkml:brushProperty name="width" value="0.025" units="cm"/>
      <inkml:brushProperty name="height" value="0.025" units="cm"/>
    </inkml:brush>
  </inkml:definitions>
  <inkml:trace contextRef="#ctx0" brushRef="#br0">84 103 17232,'0'0'2141,"-8"6"-102,3-3-1799,-38 31 2363,40-32-2431,1 0 1,0 1-1,-1 0 0,1-1 1,0 1-1,0 0 0,0 0 1,1 0-1,-1 1 0,1-1 1,0 0-1,0 0 0,0 1 1,0-1-1,0 7 0,1-10-169,0 1 0,1 0 0,-1-1 0,1 1 1,0-1-1,-1 1 0,1 0 0,-1-1 0,1 1 0,0-1 0,0 1 0,-1-1 0,1 0 0,0 1 0,0-1 0,-1 0 0,1 0 0,0 1 0,0-1 0,0 0 0,-1 0 1,1 0-1,0 0 0,0 0 0,0 0 0,0 0 0,-1 0 0,1 0 0,0-1 0,0 1 0,0 0 0,1-1 0,32-8 78,-17 0-196,1-1 1,-1-2 0,-1 1 0,0-2 0,-1 0-1,0-1 1,-1 0 0,0-2 0,20-29-1,-47 94 14,-7 10 956,2 2 0,3 1 0,-9 87 0,-17 73-117,39-213-717,0 1 0,-1 0 0,0 0 0,-1-1 0,0 0 0,0 1 0,-1-1-1,0-1 1,0 1 0,-11 11 0,16-19-5,0-1-1,-1 1 1,1-1-1,-1 1 1,1-1-1,-1 0 1,1 1 0,-1-1-1,1 0 1,-1 1-1,0-1 1,1 0-1,-1 0 1,1 1-1,-1-1 1,0 0 0,1 0-1,-1 0 1,1 0-1,-1 0 1,0 0-1,1 0 1,-1 0 0,0 0-1,1 0 1,-1 0-1,0 0 1,1 0-1,-1-1 1,1 1 0,-1 0-1,0 0 1,1-1-1,-1 1 1,1 0-1,-1-1 1,1 1-1,-1-1 1,1 1 0,-1-1-1,1 1 1,0-1-1,-1 1 1,1-1-1,0 1 1,-1-1 0,1 1-1,0-1 1,-1 1-1,1-1 1,0 0-1,0 1 1,0-2-1,-5-39 413,5 37-452,0-27-175,2 0 1,2 1-1,0-1 1,2 1-1,1 0 0,2 0 1,1 1-1,25-53 1,-18 48-31,2 1 0,1 1 0,1 1 0,1 1 0,2 1 0,1 1-1,30-26 1,-50 50 221,-1 0 0,1 0-1,0 0 1,-1 0 0,2 1-1,-1 0 1,0 0-1,1 0 1,-1 1 0,1-1-1,0 1 1,0 1-1,10-2 1,-15 3-2,0 0-1,0 1 1,0-1-1,0 1 1,0-1-1,0 1 1,0-1-1,0 1 1,0 0-1,0 0 1,-1-1-1,1 1 1,0 0-1,-1 0 1,1 0-1,0 0 1,-1 0-1,1 0 1,-1 0-1,1 0 1,-1 0-1,0 0 1,1 0-1,-1 0 1,0 0-1,0 0 1,0 0-1,0 0 1,0 0-1,0 3 1,0 42 180,0-39-90,-2 3 274,1 1-1,-1-1 0,-7 19 0,3-11 322,27-30-387,6-16-343,40-48 1,1-3-670,-68 79 719,0 0 0,0 0 1,0 0-1,0-1 0,0 1 0,0 0 0,0 0 0,0 0 1,0-1-1,0 1 0,0 0 0,0 0 0,0 0 1,0-1-1,0 1 0,1 0 0,-1 0 0,0 0 0,0-1 1,0 1-1,0 0 0,0 0 0,1 0 0,-1 0 0,0 0 1,0 0-1,0-1 0,1 1 0,-1 0 0,0 0 0,0 0 1,0 0-1,1 0 0,-1 0 0,0 0 0,0 0 1,0 0-1,1 0 0,-1 0 0,0 0 0,0 0 0,1 0 1,-1 0-1,0 0 0,0 0 0,0 0 0,1 0 0,-1 0 1,0 1-1,0-1 0,0 0 0,0 0 0,1 0 0,-1 0 1,0 0-1,0 0 0,0 1 0,0-1 0,1 0 1,-1 0-1,0 0 0,0 1 0,0-1 0,0 0 0,0 0 1,0 0-1,0 1 0,0-1 0,-4 24-18,-14 28 267,10-34-161,4-12-4,1 1 0,0-1-1,0 1 1,1 0 0,0 0 0,-2 13 0,4-19-68,0-1 0,0 0 0,1 0 0,-1 1 0,1-1 0,-1 0 0,0 0-1,1 1 1,-1-1 0,1 0 0,-1 0 0,0 0 0,1 0 0,-1 0 0,1 0 0,-1 0 0,1 0 0,-1 0-1,0 0 1,1 0 0,-1 0 0,1 0 0,-1 0 0,1 0 0,-1 0 0,1 0 0,-1 0 0,0-1 0,1 1-1,-1 0 1,1 0 0,-1 0 0,0-1 0,1 1 0,-1 0 0,0-1 0,1 1 0,18-11 151,4-6-88,-1-2 0,24-25 0,-28 25-260,0 2-1,2 0 1,27-19 0,-46 36 175,-1 0 0,0-1 0,0 1 0,1 0 0,-1 0 0,0 0 0,0-1 0,1 1 0,-1 0 1,0 0-1,1 0 0,-1 0 0,0 0 0,1-1 0,-1 1 0,0 0 0,1 0 0,-1 0 0,0 0 0,1 0 1,-1 0-1,1 0 0,-1 0 0,0 0 0,1 0 0,-1 1 0,0-1 0,1 0 0,-1 0 0,0 0 0,1 0 0,-1 0 1,0 1-1,0-1 0,1 0 0,-1 0 0,0 0 0,0 1 0,1-1 0,-1 0 0,0 0 0,0 1 0,1-1 1,-1 1-1,1 21-130,-13 25 185,7-34-37,3-9-2,0 1 1,0-1 0,0 1 0,1-1 0,0 1 0,0 0 0,-1 5 0,17-13-1362,-6-4-392,0 0 1,0-1-1,-1 0 1,0-1-1,12-16 1,-17 20 973,23-30-5653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2.129"/>
    </inkml:context>
    <inkml:brush xml:id="br0">
      <inkml:brushProperty name="width" value="0.025" units="cm"/>
      <inkml:brushProperty name="height" value="0.025" units="cm"/>
    </inkml:brush>
  </inkml:definitions>
  <inkml:trace contextRef="#ctx0" brushRef="#br0">77 50 13261,'0'0'5402,"-7"9"-3363,3-3-1850,-36 52 3014,36-52-2707,1 0 0,0 0 0,0 0-1,0 0 1,1 1 0,0-1-1,0 1 1,1-1 0,-1 10 0,2-16-486,0 0 1,0 1-1,0-1 1,0 0 0,1 0-1,-1 1 1,0-1 0,0 0-1,0 1 1,1-1-1,-1 0 1,0 0 0,0 0-1,1 1 1,-1-1-1,0 0 1,1 0 0,-1 0-1,0 0 1,1 1 0,-1-1-1,0 0 1,1 0-1,-1 0 1,0 0 0,1 0-1,-1 0 1,0 0 0,1 0-1,-1 0 1,0 0-1,1 0 1,-1 0 0,0 0-1,1 0 1,-1 0 0,0-1-1,0 1 1,1 0-1,-1 0 1,1 0 0,15-6 146,10-10-361,-1-1 0,-1-1 0,0-1 0,38-42 0,-64 89 167,-11 4 173,10-26-68,0 1 0,0-1-1,1 1 1,0-1 0,0 1-1,1 0 1,-2 9 0,3-16-53,1 1 0,-1-1 0,0 0 0,0 0 0,0 0 1,1 1-1,-1-1 0,0 0 0,0 0 0,0 0 0,1 0 0,-1 1 1,0-1-1,1 0 0,-1 0 0,0 0 0,0 0 0,1 0 0,-1 0 1,0 0-1,0 0 0,1 0 0,-1 0 0,0 0 0,1 0 0,-1 0 1,0 0-1,0 0 0,1 0 0,-1 0 0,0 0 0,0 0 0,1-1 1,-1 1-1,0 0 0,0 0 0,1 0 0,-1 0 0,0-1 0,0 1 1,0 0-1,1 0 0,-1 0 0,0-1 0,0 1 0,14-9 202,188-162-639,-202 171 418,1-1 0,-1 1 0,0 0 1,0 0-1,0 0 0,0-1 0,1 1 1,-1 0-1,0 0 0,0 0 0,0-1 0,1 1 1,-1 0-1,0 0 0,0 0 0,1 0 0,-1 0 1,0 0-1,0-1 0,1 1 0,-1 0 1,0 0-1,1 0 0,-1 0 0,0 0 0,0 0 1,1 0-1,-1 0 0,0 0 0,1 0 0,-1 1 1,0-1-1,0 0 0,1 0 0,-1 0 1,0 0-1,0 0 0,1 0 0,-1 0 0,0 1 1,0-1-1,1 0 0,-1 0 0,0 0 1,0 1-1,0-1 0,0 0 0,1 0 0,-1 1 1,0-1-1,0 0 0,0 0 0,0 1 0,0-1 1,0 0-1,-1 25 59,-13 26 347,7-17 71,13-27-1206,10-17-1772,18-26-8935,-17 13 406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2.585"/>
    </inkml:context>
    <inkml:brush xml:id="br0">
      <inkml:brushProperty name="width" value="0.025" units="cm"/>
      <inkml:brushProperty name="height" value="0.025" units="cm"/>
    </inkml:brush>
  </inkml:definitions>
  <inkml:trace contextRef="#ctx0" brushRef="#br0">5 86 12556,'0'0'12999,"8"4"-12300,-5-3-665,-1 1-1,1-1 1,1 0-1,-1 0 1,0 0 0,0 0-1,0 0 1,0-1-1,1 1 1,-1-1 0,0 0-1,0 0 1,1 0-1,-1-1 1,0 1-1,0-1 1,1 0 0,-1 1-1,0-1 1,0-1-1,0 1 1,0 0-1,0-1 1,-1 0 0,1 1-1,0-1 1,-1 0-1,1-1 1,-1 1-1,1 0 1,-1-1 0,0 1-1,0-1 1,0 1-1,-1-1 1,1 0-1,1-4 1,-2 6-5,0 0-1,-1 0 1,1 0-1,0 0 1,0-1-1,-1 1 1,1 0 0,-1 0-1,1-1 1,-1 1-1,1-1 1,-1 1-1,0 0 1,0-1-1,0 1 1,0-1 0,0 1-1,0 0 1,0-1-1,0 1 1,0-1-1,-1 1 1,1 0 0,-1-1-1,1 1 1,-1 0-1,1-1 1,-1 1-1,0 0 1,0 0-1,1-1 1,-1 1 0,0 0-1,0 0 1,0 0-1,0 0 1,0 0-1,-3-1 1,2 2-21,0-1 1,0 1-1,0-1 1,-1 1-1,1 0 0,0 0 1,0 0-1,-1 0 1,1 0-1,0 1 0,0-1 1,-1 0-1,1 1 1,0 0-1,0 0 0,0-1 1,0 1-1,0 1 1,0-1-1,0 0 0,0 0 1,0 1-1,1-1 1,-4 3-1,0 1 32,0 1-1,0-1 1,0 1 0,0 0-1,1 1 1,0-1 0,1 1 0,-1-1-1,1 1 1,0 0 0,1 0-1,0 0 1,0 1 0,0-1 0,0 11-1,2-17-32,1 0-1,-1 0 1,0-1 0,1 1-1,-1 0 1,1-1-1,-1 1 1,1 0-1,-1-1 1,1 1-1,-1-1 1,1 1 0,0-1-1,-1 1 1,1-1-1,0 0 1,-1 1-1,1-1 1,0 0 0,0 1-1,0-1 1,-1 0-1,1 0 1,0 0-1,0 0 1,-1 1 0,1-1-1,0 0 1,0-1-1,0 1 1,0 0-1,0 0 1,33-4 102,-20 0-472,0-1 1,0 0-1,22-13 1,-27 12-132,1 1 1,0 0 0,0 1 0,0 0 0,1 0 0,0 1 0,-1 1 0,17-2 0,-26 6 563,-1 1-1,0-1 1,0 1 0,0 0 0,0-1 0,-1 1 0,1 0 0,-1-1 0,1 1-1,-3 3 1,-6 16 685,6-17-674,1 0 0,0 0 0,0 0 0,1 0 0,-1 0 0,1 1 0,0-1 0,0 7 0,1-12-88,1 1-1,-1-1 0,0 0 0,1 0 0,-1 0 0,1 1 0,-1-1 0,1 0 0,-1 0 0,1 0 0,-1 0 0,0 0 0,1 0 0,-1 0 0,1 0 0,-1 0 0,1 0 0,-1 0 1,1 0-1,-1-1 0,0 1 0,1 0 0,-1 0 0,1 0 0,-1 0 0,1-1 0,-1 1 0,0 0 0,1-1 0,-1 1 0,0 0 0,1-1 0,-1 1 0,1-1 0,15-10-600,-3-4-2924,-1-1 0,19-33 0,-13 13-4311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3.128"/>
    </inkml:context>
    <inkml:brush xml:id="br0">
      <inkml:brushProperty name="width" value="0.025" units="cm"/>
      <inkml:brushProperty name="height" value="0.025" units="cm"/>
    </inkml:brush>
  </inkml:definitions>
  <inkml:trace contextRef="#ctx0" brushRef="#br0">40 1 12236,'0'0'4639,"-5"11"-2696,-1 2-1374,1-1 0,1 1 0,0-1 1,0 1-1,1 0 0,1 1 0,-1 18 0,1 9 352,1 46-351,1-79-556,0 0-1,1 0 1,1 0-1,-1-1 1,1 1-1,1-1 1,-1 1-1,5 8 1,-6-16-12,-1 1-1,1 0 1,0-1 0,0 1 0,-1-1 0,1 1 0,0-1 0,0 1 0,-1-1-1,1 1 1,0-1 0,0 0 0,0 1 0,0-1 0,0 0 0,0 0 0,0 0 0,0 0-1,-1 0 1,1 0 0,0 0 0,0 0 0,0 0 0,0 0 0,0 0 0,0-1-1,0 1 1,0 0 0,-1-1 0,1 1 0,0-1 0,0 1 0,0-1 0,-1 1-1,1-1 1,0 1 0,0-1 0,-1 0 0,1 1 0,0-2 0,31-29-1131,-30 29 793,9-10-980,22-29-1255,-32 40 2993,-22 19 2514,20-16-2823,0 0 0,-1 0 0,1 0 0,0-1 0,0 1 0,0 1 0,0-1 0,1 0-1,-1 0 1,1 0 0,-1 0 0,1 0 0,0 1 0,-1-1 0,1 0 0,1 0 0,-1 3 0,0-4-52,1 0 0,-1-1 0,1 1 0,0 0 0,-1-1 0,1 1 0,0 0 0,-1-1 0,1 1 0,0-1 0,0 1 0,-1-1 0,1 1 0,0-1 0,0 0 0,0 1 0,0-1 0,-1 0 0,1 0 0,0 1 0,0-1 0,0 0 0,0 0 0,0 0 0,0 0 0,0 0 0,1-1 0,4 0 67,0 0-1,1 0 0,-1-1 0,0 0 1,0 0-1,0-1 0,-1 1 0,1-1 1,0-1-1,8-6 0,-4 2-105,0-1 0,0 0 0,-1-1 0,0 0-1,-1-1 1,0 1 0,-1-2 0,0 1 0,7-16 0,-24 52-399,6-15 625,0-1-1,0 1 1,1 1-1,0-1 0,1 0 1,0 1-1,0-1 1,1 1-1,1 13 1,0-23-210,1 1 0,0-1 0,-1 0 0,1 1 0,0-1 0,0 0-1,0 0 1,0 1 0,0-1 0,0 0 0,0 0 0,0 0 0,0 0 0,0-1 0,1 1 0,-1 0 0,0 0 0,1-1 0,-1 1 0,1 0 0,-1-1 0,1 0 0,-1 1 0,1-1-1,-1 0 1,1 0 0,-1 0 0,1 0 0,-1 0 0,1 0 0,-1 0 0,1 0 0,-1-1 0,1 1 0,1-1 0,1 0-159,0 1 0,0-1 0,1 0 0,-1 0 0,0 0 0,0-1 0,0 0 0,0 0 0,0 0 0,0 0 0,5-5 0,-7 5-482,-1 0-1,1 0 1,-1-1-1,0 1 1,0-1-1,0 1 0,0-1 1,0 1-1,-1-1 1,1 1-1,-1-1 1,1 0-1,-1 1 0,0-1 1,-1-3-1,1-16-6245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3.502"/>
    </inkml:context>
    <inkml:brush xml:id="br0">
      <inkml:brushProperty name="width" value="0.025" units="cm"/>
      <inkml:brushProperty name="height" value="0.025" units="cm"/>
    </inkml:brush>
  </inkml:definitions>
  <inkml:trace contextRef="#ctx0" brushRef="#br0">0 1 17200,'0'0'5638,"6"58"-5190,17-46-320,4-4-352,6-2-1826,2-5-1089,-2-1-1441,-5 0-193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3.640"/>
    </inkml:context>
    <inkml:brush xml:id="br0">
      <inkml:brushProperty name="width" value="0.025" units="cm"/>
      <inkml:brushProperty name="height" value="0.025" units="cm"/>
    </inkml:brush>
  </inkml:definitions>
  <inkml:trace contextRef="#ctx0" brushRef="#br0">58 17 17713,'0'0'8248,"-8"5"-7336,-27 21 7,33-25-884,1 0 1,0 0 0,0 0-1,0 0 1,0 0 0,0 0-1,1 0 1,-1 0 0,0 0-1,0 1 1,1-1 0,-1 0-1,1 0 1,-1 1 0,1-1 0,-1 1-1,1 1 1,0-2-18,0-1 0,0 1-1,0 0 1,1-1 0,-1 1 0,0-1 0,0 1 0,1-1-1,-1 1 1,1-1 0,-1 1 0,0-1 0,1 1 0,-1-1-1,1 1 1,-1-1 0,1 1 0,-1-1 0,1 0 0,-1 1-1,1-1 1,-1 0 0,1 0 0,0 1 0,0-1 0,2 1 40,-1-1 1,0 0 0,0 1-1,0-1 1,1 0 0,-1 0-1,0 0 1,0 0 0,0-1-1,1 1 1,-1 0 0,0-1-1,0 0 1,0 1 0,0-1-1,0 0 1,0 0 0,0 0-1,2-2 1,-1 1-9,0-1 1,-1 1-1,1-1 0,-1 0 1,0 1-1,0-1 0,0 0 0,0 0 1,0-1-1,-1 1 0,1 0 1,-1 0-1,0-1 0,0 1 1,0-1-1,0 1 0,-1-1 0,1-5 1,-2 8-24,1 0 1,-1 0 0,1 1 0,-1-1-1,0 0 1,0 1 0,1-1 0,-1 0-1,0 1 1,0-1 0,0 1-1,0 0 1,1-1 0,-1 1 0,0-1-1,0 1 1,0 0 0,0 0 0,0 0-1,0 0 1,0-1 0,0 1 0,0 0-1,-2 1 1,-20-1-451,10 0-2886,4 1-4105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3.832"/>
    </inkml:context>
    <inkml:brush xml:id="br0">
      <inkml:brushProperty name="width" value="0.025" units="cm"/>
      <inkml:brushProperty name="height" value="0.025" units="cm"/>
    </inkml:brush>
  </inkml:definitions>
  <inkml:trace contextRef="#ctx0" brushRef="#br0">149 0 6598,'0'0'13667,"-9"2"-11997,-3 1-1098,0 0-1,1 1 0,-1 1 0,-16 9 0,23-12-326,0 1 0,0 0 1,0 0-1,0 1 0,1 0 0,0-1 0,-1 1 1,1 1-1,0-1 0,1 1 0,-1-1 1,1 1-1,-5 10 0,8-14-248,0-1 0,0 1 0,0 0 0,0-1 0,0 1 0,0 0 0,0 0 0,0-1 0,0 1 0,0 0 0,0-1 0,0 1 0,1 0 0,-1-1 0,0 1 0,0 0 0,1-1 0,-1 1-1,1 0 1,-1-1 0,0 1 0,1-1 0,-1 1 0,1-1 0,-1 1 0,1-1 0,0 1 0,-1-1 0,1 0 0,-1 1 0,1-1 0,0 0 0,-1 1 0,1-1 0,0 0 0,-1 0 0,1 0 0,0 0 0,0 0 0,-1 0 0,1 0 0,0 0 0,-1 0 0,2 0 0,45 0-1814,-33-1 599,112-2-4708,-126 3 6008,1 0-1,-1 0 0,1 0 0,-1 0 1,1 1-1,-1-1 0,1 0 0,-1 0 0,0 1 1,1-1-1,-1 0 0,1 1 0,-1-1 0,0 1 1,1-1-1,-1 0 0,0 1 0,0-1 1,1 1-1,-1-1 0,0 1 0,0-1 0,0 1 1,1-1-1,-1 1 0,0-1 0,0 1 1,0-1-1,0 1 0,0-1 0,0 1 0,0-1 1,0 1-1,0-1 0,0 1 0,-1-1 1,1 1-1,0-1 0,0 1 0,0-1 0,0 1 1,-1-1-1,1 0 0,0 1 0,-1-1 0,1 1 1,0-1-1,-1 0 0,1 1 0,-1-1 1,-15 26 2678,6-16-2019,0 0 1,-1-1-1,0-1 0,0 0 1,-1 0-1,0-1 1,-18 8-1,30-15-775,-1 0 0,1 1 0,0-1 0,0 0-1,-1 0 1,1 0 0,0 0 0,0 0 0,0 0 0,-1 0 0,1 0 0,0 0 0,0 0 0,-1 0 0,1 0 0,0 0-1,0 0 1,-1 0 0,1 0 0,0 0 0,0-1 0,0 1 0,-1 0 0,1 0 0,0 0 0,0 0 0,0 0 0,-1 0 0,1-1-1,0 1 1,0 0 0,0 0 0,0 0 0,0 0 0,-1-1 0,1 1 0,0 0 0,0 0 0,0 0 0,0-1 0,0 1-1,1-14-2372,10-12-3299,3 4-449,2-2-1906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4.204"/>
    </inkml:context>
    <inkml:brush xml:id="br0">
      <inkml:brushProperty name="width" value="0.025" units="cm"/>
      <inkml:brushProperty name="height" value="0.025" units="cm"/>
    </inkml:brush>
  </inkml:definitions>
  <inkml:trace contextRef="#ctx0" brushRef="#br0">1 315 3876,'0'0'5589,"9"-5"-3470,3-2-1278,29-21 3400,-41 34 2229,2 41-3450,-2-45-2989,0 0 1,0 1 0,1-1-1,-1 0 1,0 0-1,1 0 1,0 0 0,-1 0-1,1 0 1,0 0-1,0 0 1,0 0-1,0 0 1,1-1 0,-1 1-1,0 0 1,1-1-1,3 4 1,-1-4 64,0 1 0,0-1 0,0 1 1,0-1-1,1 0 0,-1-1 0,0 1 0,1-1 0,-1 0 0,0 0 0,1 0 1,-1-1-1,1 1 0,-1-1 0,0 0 0,6-2 0,-3-1-25,1 1 0,-1-1 0,0 0 0,0-1 0,0 1-1,-1-2 1,1 1 0,6-8 0,-1 0-57,0-2 1,-1 1-1,-1-2 0,0 1 0,-1-1 1,0-1-1,6-18 0,-11 23-57,-1 1 0,0-1 0,0 0 1,-1 0-1,0 0 0,-2 0 0,1-17 0,-1 26 24,0 0 0,-1 0 0,1 0 0,-1 0 1,1 0-1,-1 0 0,0 1 0,0-1 0,0 0 0,0 0 0,-1 1 0,1-1 1,-1 1-1,1-1 0,-1 1 0,0 0 0,0 0 0,0-1 0,0 1 1,-1 1-1,1-1 0,0 0 0,-1 0 0,1 1 0,-1 0 0,0-1 1,1 1-1,-1 0 0,0 0 0,0 1 0,0-1 0,0 0 0,0 1 1,-3 0-1,-3 0 46,0 0 0,0 1 0,0 0 0,0 1 1,0 0-1,1 0 0,-1 1 0,-13 6 0,18-8 63,0 1 0,-1 0-1,1 0 1,0 1 0,0-1-1,1 1 1,-1 0 0,1 0-1,-1 0 1,1 1 0,0-1-1,0 1 1,0 0 0,1 0-1,-1 0 1,1 0 0,0 0-1,-2 6 1,4-9-85,0 0 0,0-1 0,0 1 0,0 0 0,1 0-1,-1-1 1,0 1 0,0 0 0,1 0 0,-1-1 0,0 1 0,1 0 0,-1-1 0,1 1-1,-1-1 1,1 1 0,-1 0 0,1-1 0,0 1 0,-1-1 0,1 0 0,-1 1-1,1-1 1,0 1 0,-1-1 0,1 0 0,0 0 0,0 1 0,-1-1 0,1 0 0,0 0-1,0 0 1,0 0 0,-1 0 0,1 0 0,0 0 0,0 0 0,0 0 0,42 0 17,-34 0-64,4 0-94,-3-1-27,0 1-1,0 1 1,0-1-1,0 1 1,0 1-1,15 4 1,-22-5 148,-1 1 0,1-1 0,0 1 0,-1 0 0,1-1 1,-1 1-1,0 0 0,0 0 0,0 1 0,0-1 0,0 0 0,0 1 1,0-1-1,-1 1 0,1 0 0,-1-1 0,0 1 0,0 0 0,0 0 0,0 0 1,0 0-1,0 0 0,-1 0 0,0 0 0,0 0 0,0 4 0,0 19 23,0-16 7,0 0 1,0 1 0,1-1-1,0 0 1,5 19 0,-6-27-170,1-1 0,-1 0 1,1 1-1,0-1 0,-1 0 1,1 1-1,0-1 1,0 0-1,0 0 0,0 0 1,0 0-1,0 0 1,0 0-1,0 0 0,0 0 1,1 0-1,-1-1 1,0 1-1,2 0 0,0 0-308,-1-1 1,1 0-1,-1 0 0,1 0 0,-1 0 0,1 0 0,-1-1 0,0 1 0,1-1 0,-1 1 0,0-1 0,1 0 0,-1 0 0,0 0 1,4-2-1,17-14-9970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4.546"/>
    </inkml:context>
    <inkml:brush xml:id="br0">
      <inkml:brushProperty name="width" value="0.025" units="cm"/>
      <inkml:brushProperty name="height" value="0.025" units="cm"/>
    </inkml:brush>
  </inkml:definitions>
  <inkml:trace contextRef="#ctx0" brushRef="#br0">0 68 10698,'0'0'15674,"10"6"-14729,1-1-794,-1 0 1,1-1 0,0 0 0,0-1 0,0 0 0,18 2 0,-25-5-121,1 1 0,-1-1 0,0 0 0,0-1-1,0 1 1,0-1 0,0 1 0,1-1 0,-1 0 0,0-1 0,5-1-1,-7 1-19,0 1-1,0 0 1,0-1 0,-1 0-1,1 1 1,0-1-1,-1 0 1,1 0-1,-1 0 1,1 0-1,-1 0 1,0 0-1,0 0 1,0 0-1,0-1 1,0 1-1,0 0 1,-1-1 0,1 1-1,-1-1 1,1-3-1,-1 5-4,0 0 0,0-1 0,0 1 0,0-1 0,-1 1 0,1 0 0,0-1 0,-1 1 0,1 0 0,0 0 0,-1-1 0,0 1-1,1 0 1,-1 0 0,0 0 0,1 0 0,-1-1 0,0 1 0,0 0 0,0 1 0,0-1 0,0 0 0,-1-1 0,-2 0-1,1 0 0,-1 0-1,0 0 1,0 1 0,0-1 0,1 1 0,-9-1-1,4 0-3,0 1 0,0 1-1,1-1 1,-1 1-1,0 1 1,0-1 0,1 2-1,-11 1 1,14-1 2,1-1-1,0 1 1,0 0-1,0 0 1,0 0-1,0 1 1,0-1-1,1 0 1,-1 1 0,1 0-1,0 0 1,-1 0-1,1 0 1,1 0-1,-1 0 1,0 0 0,1 1-1,-1-1 1,1 0-1,0 1 1,0-1-1,1 1 1,-1 0-1,1-1 1,0 1 0,0-1-1,0 1 1,0 0-1,0-1 1,1 1-1,0-1 1,-1 1-1,1-1 1,1 1 0,-1-1-1,0 1 1,1-1-1,0 0 1,0 0-1,0 0 1,0 0 0,0 0-1,1 0 1,-1-1-1,1 1 1,0-1-1,-1 0 1,1 1-1,6 2 1,-1-1-450,1 0 0,-1-1-1,0 0 1,1 0 0,11 1 0,46 2-6789,-15-6-867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4.955"/>
    </inkml:context>
    <inkml:brush xml:id="br0">
      <inkml:brushProperty name="width" value="0.025" units="cm"/>
      <inkml:brushProperty name="height" value="0.025" units="cm"/>
    </inkml:brush>
  </inkml:definitions>
  <inkml:trace contextRef="#ctx0" brushRef="#br0">1 1 15278,'0'0'8606,"0"14"-7693,-1 280 1388,2-286-2536,0 1-1,0-1 1,1 0 0,0 0 0,0-1 0,1 1 0,4 9 0,2 4-3495,-17-23-7427,-8-7 4575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5.298"/>
    </inkml:context>
    <inkml:brush xml:id="br0">
      <inkml:brushProperty name="width" value="0.025" units="cm"/>
      <inkml:brushProperty name="height" value="0.025" units="cm"/>
    </inkml:brush>
  </inkml:definitions>
  <inkml:trace contextRef="#ctx0" brushRef="#br0">0 198 11627,'0'0'12876,"65"-9"-11851,-11-4-320,3-4-417,0-3-128,-6-1-96,-10-1-96,-12 2-640,-16 0-738,-13 1-1601,-13 0-2049,-20 1-8009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5.656"/>
    </inkml:context>
    <inkml:brush xml:id="br0">
      <inkml:brushProperty name="width" value="0.025" units="cm"/>
      <inkml:brushProperty name="height" value="0.025" units="cm"/>
    </inkml:brush>
  </inkml:definitions>
  <inkml:trace contextRef="#ctx0" brushRef="#br0">1 47 16400,'0'0'6854,"48"-20"-5477,-12 13-736,9 2-545,3 0-352,-1 2-1218,-5 2-2369,-6-2-1602,-7 1-4837</inkml:trace>
  <inkml:trace contextRef="#ctx0" brushRef="#br0" timeOffset="1">378 65 12172,'0'0'2183,"-3"10"32,2-4-1789,-2 8 1101,0 0 0,2 0 0,-2 20 1,4-33-1454,-1 0 0,1 0 0,-1 0 0,1 0 0,-1 0 1,1 0-1,-1-1 0,1 1 0,0 0 0,-1 0 0,1-1 1,0 1-1,0 0 0,-1-1 0,1 1 0,0-1 0,0 1 1,0-1-1,0 1 0,0-1 0,0 1 0,0-1 0,0 0 1,0 0-1,0 0 0,0 1 0,0-1 0,0 0 0,0 0 0,0 0 1,2-1-1,37-2 569,-29-1-573,-1 0 0,1 0 1,-1-1-1,0 0 1,-1-1-1,1 0 0,-1 0 1,0-1-1,8-9 0,-6 7-11,0 0 0,0 1 0,0 0 0,25-11 0,-36 19-65,1 0 1,0 1-1,-1-1 0,1 0 0,0 1 1,-1-1-1,1 1 0,-1-1 0,1 1 1,-1-1-1,1 1 0,-1 0 0,0-1 1,1 1-1,-1 0 0,0-1 1,1 1-1,-1 0 0,0-1 0,0 1 1,1 0-1,-1-1 0,0 1 0,0 0 1,0 0-1,0-1 0,0 1 1,0 0-1,0-1 0,0 1 0,-1 0 1,1 0-1,0 1 0,-2 31-77,-6 11 473,5-33-204,1-1 0,0 0 1,1 1-1,0-1 0,0 1 0,1 0 0,3 19 1,-3-29-173,1 0 1,-1-1 0,1 1 0,-1 0 0,1 0 0,0 0 0,-1 0 0,1-1 0,0 1 0,0 0-1,-1-1 1,1 1 0,0 0 0,0-1 0,0 1 0,0-1 0,0 1 0,0-1 0,0 0 0,0 1-1,0-1 1,0 0 0,0 0 0,0 0 0,0 0 0,0 0 0,0 0 0,0 0 0,1 0 0,-1 0 0,0 0-1,0-1 1,0 1 0,0 0 0,0-1 0,1 0 0,36-16-310,-31 11-423,0 1 1,-1-2 0,0 1-1,10-14 1,13-35-6597,-12 9-1089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6.001"/>
    </inkml:context>
    <inkml:brush xml:id="br0">
      <inkml:brushProperty name="width" value="0.025" units="cm"/>
      <inkml:brushProperty name="height" value="0.025" units="cm"/>
    </inkml:brush>
  </inkml:definitions>
  <inkml:trace contextRef="#ctx0" brushRef="#br0">52 1 12364,'0'0'11733,"-5"10"-10862,2-6-802,1 0 1,0 0 0,0 0 0,0 1 0,1-1 0,-1 1-1,1-1 1,0 1 0,1-1 0,-1 1 0,1 0 0,0-1-1,0 1 1,0 0 0,1-1 0,-1 1 0,1-1-1,0 1 1,1 0 0,-1-1 0,1 0 0,0 1 0,0-1-1,5 7 1,55 82 483,-37-58-256,25 44 1,-45-68-754,0-1 1,0 1 0,-1-1-1,0 2 1,-1-1 0,0 0-1,-1 0 1,0 1 0,0 13-1,-3-25 319,1 0 0,-1 1 0,1-1 0,-1 0-1,1 0 1,-1 0 0,1 1 0,-1-1-1,1 0 1,-1 0 0,1 0 0,-1 0 0,1 0-1,-1 0 1,1 0 0,-1 0 0,1 0-1,-1 0 1,1 0 0,-1-1 0,1 1 0,-1 0-1,1 0 1,-1 0 0,1-1 0,0 1 0,-1 0-1,1-1 1,-1 1 0,1 0 0,0-1-1,-1 1 1,1 0 0,0-1 0,-1 1 0,1-1-1,-20-14-1276,-75-82 1124,76 76 2054,2-1 0,-27-45 0,43 65-1585,0 0 0,0 0 0,0 0 1,0 0-1,1-1 0,-1 1 0,0 0 0,1 0 0,-1-1 0,1 1 1,0-3-1,0 4-119,0 1 0,0-1 1,0 0-1,1 0 1,-1 1-1,0-1 0,0 0 1,1 1-1,-1-1 1,1 0-1,-1 1 1,0-1-1,1 1 0,-1-1 1,1 0-1,-1 1 1,1-1-1,0 1 0,-1-1 1,1 1-1,0 0 1,0-1-1,4-1 21,1 1 0,-1 0 1,0 0-1,0 1 0,1-1 0,-1 1 1,9 1-1,0-1-352,47 0-2098,-1 0-3429,-21 0-881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6.346"/>
    </inkml:context>
    <inkml:brush xml:id="br0">
      <inkml:brushProperty name="width" value="0.025" units="cm"/>
      <inkml:brushProperty name="height" value="0.025" units="cm"/>
    </inkml:brush>
  </inkml:definitions>
  <inkml:trace contextRef="#ctx0" brushRef="#br0">167 30 15631,'-9'0'2818,"-3"-1"-2073,0 2-1,0-1 1,0 2-1,0 0 1,0 0-1,-12 4 1,21-5-562,-1 0 0,1 0 0,0 1 0,0-1 0,0 1 0,0-1 0,0 1 0,0 0 1,0 0-1,0 0 0,1 1 0,-1-1 0,1 1 0,0-1 0,-1 1 0,1 0 0,1 0 0,-1 0 0,0 0 0,1 0 0,-1 0 0,1 1 0,0-1 1,0 0-1,0 1 0,1-1 0,-1 1 0,1-1 0,0 5 0,0-7-164,0 0 1,1 1-1,0-1 1,-1 0-1,1 0 1,0 1-1,-1-1 1,1 0-1,0 0 1,0 0-1,0 0 1,0 0-1,0 0 1,0 0-1,0 0 1,0 0 0,1-1-1,-1 1 1,0 0-1,0-1 1,1 1-1,-1-1 1,0 1-1,1-1 1,-1 0-1,0 1 1,1-1-1,-1 0 1,1 0-1,-1 0 1,3-1-1,50 0 531,-42-1-516,1-1 0,-1 0 0,0-1 0,0 0 0,0-1 0,-1 0 0,1 0 0,-1-2 0,-1 1 0,1-1 0,-1-1 0,0 0 0,11-12-1,-20 19-41,0 0-1,1 0 0,-1 0 0,0 0 0,0 0 0,0-1 0,0 1 0,0 0 0,-1-1 1,1 1-1,0 0 0,-1-1 0,1 1 0,-1-1 0,1 1 0,-1-1 0,0 1 0,1-1 1,-1 0-1,0 1 0,0-1 0,0 1 0,0-1 0,0 1 0,-1-3 0,0 3-19,0-1 0,-1 1 0,1 0 0,0-1 0,-1 1 0,1 0 0,-1 0 0,1 0 0,-1 0-1,1 1 1,-1-1 0,0 0 0,1 1 0,-1-1 0,0 1 0,0-1 0,1 1 0,-3-1 0,-6 0-99,0 1 1,1-1-1,-1 1 0,0 1 1,1 0-1,-1 0 0,-9 3 1,15-3 11,1 1 1,0 0 0,-1 0 0,1 0-1,0 0 1,0 1 0,0-1-1,-2 4 1,-5 10-2603,10-15 2371,0 0-1,0-1 0,0 1 0,0 0 0,0-1 0,0 1 0,0 0 1,0-1-1,0 1 0,0 0 0,0-1 0,0 1 0,1 0 0,-1-1 1,0 1-1,0 0 0,1-1 0,-1 1 0,0-1 0,1 1 0,-1 0 1,2 0-1,9 4-10709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7.565"/>
    </inkml:context>
    <inkml:brush xml:id="br0">
      <inkml:brushProperty name="width" value="0.025" units="cm"/>
      <inkml:brushProperty name="height" value="0.025" units="cm"/>
    </inkml:brush>
  </inkml:definitions>
  <inkml:trace contextRef="#ctx0" brushRef="#br0">206 204 17264,'0'0'2317,"-8"-7"43,3 3-1885,4 2-353,-1 0-1,0 0 0,-1 0 0,1 0 0,0 0 0,0 0 0,-1 0 0,1 1 1,-1-1-1,0 1 0,1 0 0,-1 0 0,0 0 0,0 0 0,0 0 1,0 1-1,1-1 0,-1 1 0,0 0 0,0 0 0,0 0 0,-6 1 1,2 2-27,-1 1 1,1 0-1,0 0 1,1 1 0,-1 0-1,1 0 1,0 1 0,0 0-1,1 0 1,-1 0-1,1 0 1,1 1 0,-8 13-1,6-9 43,1-1-1,0 1 0,1 0 1,0 0-1,1 1 0,1-1 0,-1 1 1,2-1-1,-1 15 0,2-25-132,0 0-1,0 0 1,0 0-1,0 0 1,1 0-1,-1 0 1,0 0-1,1 0 1,-1 0 0,1 0-1,-1 0 1,1 0-1,-1 0 1,1 0-1,0-1 1,-1 1-1,1 0 1,0 0-1,0-1 1,-1 1-1,1 0 1,0-1-1,0 1 1,0-1-1,0 1 1,0-1-1,0 0 1,0 1-1,0-1 1,0 0-1,0 1 1,0-1-1,0 0 1,0 0-1,0 0 1,0 0-1,1 0 1,-1 0-1,0-1 1,0 1-1,1 0 1,1-1-26,1 1 0,-1-1 1,1 0-1,-1 0 0,1 0 1,-1 0-1,0-1 0,1 1 1,-1-1-1,0 0 0,5-4 1,2-6-105,0 0 1,0-1 0,-2 0-1,1 0 1,-2-1-1,0 0 1,0-1 0,-1 0-1,4-19 1,-9 33 28,-7 39-112,4-30 178,-5 33 823,7-40-768,0 0 0,0-1 0,0 1 0,0 0 0,1 0 0,-1-1 0,0 1 1,0 0-1,1-1 0,-1 1 0,1 0 0,-1-1 0,0 1 0,1-1 0,-1 1 0,1-1 0,-1 1 0,1-1 1,0 1-1,-1-1 0,1 1 0,0-1 0,-1 0 0,1 1 0,0-1 0,-1 0 0,1 0 0,0 1 1,-1-1-1,1 0 0,0 0 0,0 0 0,-1 0 0,1 0 0,0 0 0,0 0 0,-1 0 0,1 0 0,0 0 1,-1-1-1,1 1 0,0 0 0,0 0 0,-1-1 0,1 1 0,0 0 0,-1-1 0,1 1 0,0-1 0,18-9 98,-2 0-1,1-1 1,-2-1-1,1-1 1,-2 0-1,27-29 1,-11 12-89,-15 14-21,-11 10-11,0 1 0,0 1 0,0-1 0,0 1 0,1 0 0,8-5 0,-13 9-16,0 1 1,-1-1 0,1 1-1,0-1 1,-1 1 0,1-1 0,-1 1-1,1-1 1,-1 1 0,1 0-1,-1-1 1,1 1 0,-1 0-1,0 0 1,1-1 0,-1 1-1,0 0 1,0 0 0,0-1-1,1 1 1,-1 0 0,0 0 0,0 0-1,0-1 1,0 1 0,0 0-1,-1 0 1,1 0 0,0 1-1,0 37 245,0-33-212,0-3 29,-1-1-1,1 1 0,0-1 0,1 1 1,-1-1-1,0 1 0,1-1 1,-1 0-1,1 1 0,0-1 0,0 0 1,0 1-1,0-1 0,1 3 1,0-5-10,-1 1 1,0-1 0,0 1 0,1-1 0,-1 1 0,0-1 0,1 0-1,-1 0 1,0 1 0,1-1 0,-1 0 0,0 0 0,1-1 0,-1 1 0,0 0-1,1 0 1,-1-1 0,0 1 0,1 0 0,-1-1 0,0 0 0,0 1-1,1-1 1,-1 0 0,0 1 0,0-1 0,0 0 0,1-1 0,13-9 132,0 0 0,-1-1 1,-1 0-1,17-20 1,-20 20-206,1 1 0,0 0 0,0 1 0,1 0 0,1 0 0,23-13 0,-36 23 24,1 0 0,-1 0 0,1 0 0,-1 0 0,1 0 0,-1 0 0,0 0 0,1 0 0,-1 0 0,1 0 0,-1 0 0,0 0 0,1 1 0,-1-1 0,1 0 0,-1 0 0,0 0 0,1 0 0,-1 1 0,0-1-1,1 0 1,-1 1 0,0-1 0,1 0 0,-1 0 0,0 1 0,1-1 0,-1 0 0,0 1 0,0-1 0,0 1 0,1-1 0,-1 0 0,0 1 0,0-1 0,0 1 0,0-1 0,0 0 0,0 1 0,0-1 0,0 1 0,0-1 0,0 1 0,0-1 0,0 0 0,0 1 0,0 0 0,0 28 43,0-23-28,-3 64 310,3-69-310,0-1 1,0 1-1,0-1 0,1 1 1,-1-1-1,0 1 0,0-1 1,1 1-1,-1-1 1,0 0-1,1 1 0,-1-1 1,0 1-1,1-1 1,-1 0-1,1 1 0,-1-1 1,0 0-1,1 0 1,-1 1-1,1-1 0,-1 0 1,1 0-1,-1 0 1,1 1-1,-1-1 0,1 0 1,-1 0-1,1 0 1,0 0-1,-1 0 0,1 0 1,-1 0-1,1 0 1,-1 0-1,1 0 0,-1-1 1,1 1-1,0 0 0,24-8 191,-9-2-142,-1-1 0,0 0 0,0-1 1,-2 0-1,25-29 0,-22 23-163,0 1-1,1 1 1,22-16 0,-38 31 88,-1 0 1,1 1 0,-1-1-1,1 1 1,-1-1-1,1 1 1,0 0 0,-1-1-1,1 1 1,0-1 0,-1 1-1,1 0 1,0 0-1,-1-1 1,1 1 0,0 0-1,-1 0 1,1 0 0,0 0-1,0 0 1,-1 0-1,1 0 1,0 0 0,0 0-1,-1 0 1,1 0 0,0 0-1,-1 1 1,1-1-1,0 0 1,-1 0 0,1 1-1,0-1 1,-1 1 0,1-1-1,-1 0 1,1 1-1,0-1 1,-1 1 0,1-1-1,-1 1 1,1 0 0,-1-1-1,0 1 1,1 0-1,7 40-248,-3-11-766,-4-28 738,0-1 1,0 0 0,0 0 0,1 0 0,-1 0 0,0 0 0,0 0-1,1 0 1,-1 0 0,0 0 0,1 0 0,-1-1 0,1 1-1,-1-1 1,1 1 0,-1-1 0,1 1 0,0-1 0,-1 0 0,1 0-1,-1 0 1,1 0 0,0 0 0,-1 0 0,1 0 0,-1-1 0,1 1-1,-1 0 1,1-1 0,-1 0 0,1 1 0,-1-1 0,1 0 0,-1 0-1,1 1 1,-1-1 0,0 0 0,0 0 0,2-2 0,17-19-8401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7.907"/>
    </inkml:context>
    <inkml:brush xml:id="br0">
      <inkml:brushProperty name="width" value="0.025" units="cm"/>
      <inkml:brushProperty name="height" value="0.025" units="cm"/>
    </inkml:brush>
  </inkml:definitions>
  <inkml:trace contextRef="#ctx0" brushRef="#br0">80 1 18738,'0'0'1473,"-5"8"748,-5 7-1414,1 0-1,0 1 1,1 0-1,1 0 1,0 1 0,2-1-1,0 2 1,0-1 0,-1 22-1,4-24-749,1-8-36,1 1 0,-1-1 0,1 0 0,0 0 0,1 0 0,0 0-1,2 12 1,-3-19-97,0 0-1,1 0 0,-1 1 0,0-1 1,0 0-1,0 0 0,0 0 1,1 1-1,-1-1 0,0 0 0,0 0 1,0 0-1,1 0 0,-1 0 0,0 1 1,0-1-1,0 0 0,1 0 1,-1 0-1,0 0 0,0 0 0,1 0 1,-1 0-1,0 0 0,0 0 0,1 0 1,-1 0-1,0 0 0,0 0 0,1 0 1,-1 0-1,0 0 0,0 0 1,1 0-1,-1 0 0,0-1 0,0 1 1,0 0-1,1 0 0,-1 0 0,0 0 1,0 0-1,0-1 0,1 1 1,-1 0-1,0 0 0,0 0 0,0-1 1,0 1-1,1 0 0,-1 0 0,0 0 1,0-1-1,0 1 0,0 0 1,0 0-1,0-1 0,0 1 0,0 0 1,0-1-1,7-14-2615,2-13-2048,1-7-1666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4.172"/>
    </inkml:context>
    <inkml:brush xml:id="br0">
      <inkml:brushProperty name="width" value="0.025" units="cm"/>
      <inkml:brushProperty name="height" value="0.025" units="cm"/>
    </inkml:brush>
  </inkml:definitions>
  <inkml:trace contextRef="#ctx0" brushRef="#br0">0 0 11531,'0'0'10458,"3"11"-8531,22 101 572,17 172 0,-39-252-2196,10-169 1800,-13 61-2047,-1 51-113,0 0-1,2 0 1,1 0 0,1 0-1,10-38 1,-13 65 11,0-1-1,0 0 1,0 0 0,0 1 0,0-1-1,0 0 1,0 0 0,1 0-1,-1 1 1,0-1 0,1 0 0,-1 0-1,1 0 1,-1 0 0,1 0-1,0 1 1,-1-1 0,1 0-1,0-1 1,0 1 0,0 0 0,-1 0-1,1 0 1,0 0 0,0-1-1,0 1 1,1 0 0,-1-1 0,0 1-1,0-1 1,0 1 0,0-1-1,0 0 1,1 1 0,-1-1 0,0 0-1,0 0 1,1 0 0,-1 0-1,0 0 1,0 0 0,1 0-1,-1 0 1,0-1 0,0 1 0,0 0-1,1-1 1,-1 1 0,0-1-1,0 1 1,0-1 0,0 0 0,0 1-1,0-1 1,0 0 0,0 0-1,0 0 1,0 1 0,0-1 0,-1 0-1,1 0 1,0 0 0,-1-1-1,1 1 1,-1 0 0,1 0-1,-1 0 1,1 0 0,-1-2 0,0 7 79,-1 0 0,0 0 0,-1 0 1,1 0-1,-1 0 0,0 0 0,0-1 1,0 1-1,0-1 0,0 1 0,-1-1 1,0 0-1,1 0 0,-1 0 0,0 0 1,-1 0-1,1-1 0,-4 3 0,-2 1 101,1 0 0,-1-1 0,0 0 0,0-1 0,-1 0 0,-12 4 0,31-11-4926,2-4 2702,-4 3 388,22-15-5078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8.264"/>
    </inkml:context>
    <inkml:brush xml:id="br0">
      <inkml:brushProperty name="width" value="0.025" units="cm"/>
      <inkml:brushProperty name="height" value="0.025" units="cm"/>
    </inkml:brush>
  </inkml:definitions>
  <inkml:trace contextRef="#ctx0" brushRef="#br0">103 0 13453,'0'0'3502,"-5"10"-1773,0 1-1197,0 1-1,1-1 0,1 1 0,0-1 0,0 1 0,2 0 1,-1 0-1,1 1 0,1-1 0,0 0 0,1 0 0,0 0 1,1 0-1,0 0 0,6 16 0,-5-20-302,22 45 1115,-23-49-1236,0-1 1,0 0-1,0 1 1,0-1-1,0 0 1,1-1 0,0 1-1,-1 0 1,1-1-1,0 1 1,0-1 0,4 2-1,-7-4-111,1 1 1,-1-1-1,1 0 0,-1 1 0,1-1 0,-1 0 1,1 0-1,-1 1 0,1-1 0,-1 0 0,1 0 1,-1 0-1,1 0 0,0 0 0,-1 0 0,1 0 1,-1 0-1,1 0 0,0 0 0,-1 0 0,1 0 1,-1 0-1,1 0 0,-1-1 0,1 1 0,-1 0 1,1 0-1,-1-1 0,1 1 0,-1 0 1,1-1-1,-1 1 0,1-1 0,-1 1 0,1 0 1,-1-1-1,0 1 0,1-1 0,-1 1 0,0-1 1,1 1-1,-1-1 0,0 1 0,0-1 0,0 0 1,1 1-1,-1-1 0,0 1 0,0-1 0,0 1 1,0-1-1,0 0 0,0 1 0,0-1 0,0 1 1,0-1-1,-1 0 0,1 1 0,0-1 0,0 1 1,0-1-1,-1 1 0,1-1 0,0 1 0,0-1 1,-1 1-1,0-1 0,0-4-318,-1 0-1,0 1 1,0 0 0,0-1-1,-1 1 1,-5-8 0,1 5-463,-1 1 0,-1 0 1,1 0-1,-1 1 1,0 0-1,0 0 0,-15-5 1,16 7 918,0 1 1,-1 0-1,1 1 1,-1-1-1,-13 1 1,55 0 4988,-23 0-4883,0-1 0,0 0 0,0 0 0,0-1 0,0-1 0,9-4 1,24-8 8,11-5-731,-24 2-5396,-23 10-635</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9.469"/>
    </inkml:context>
    <inkml:brush xml:id="br0">
      <inkml:brushProperty name="width" value="0.025" units="cm"/>
      <inkml:brushProperty name="height" value="0.025" units="cm"/>
    </inkml:brush>
  </inkml:definitions>
  <inkml:trace contextRef="#ctx0" brushRef="#br0">0 355 13164,'0'0'8109,"7"-9"-6560,20-27-343,-26 35-1162,0-1 0,0 1 0,0 0 0,0 0 0,0 0 0,0 0 1,0 0-1,0 0 0,1 0 0,-1 1 0,0-1 0,0 0 0,1 1 0,-1-1 0,1 1 0,-1-1 0,0 1 0,3-1 0,-3 2-40,0-1-1,0 0 0,-1 0 1,1 1-1,0-1 0,0 0 1,-1 1-1,1-1 0,0 1 0,0-1 1,-1 1-1,1-1 0,-1 1 1,1 0-1,0-1 0,-1 1 1,1 0-1,-1-1 0,0 1 0,1 0 1,-1 0-1,1 0 0,1 4 86,-1 0 1,1 0-1,-1 1 0,0-1 0,0 0 0,-1 8 1,-1 9 1131,1-7 1787,9-30-1814,-4-1-1155,0 1-1,-1-1 1,-1 0-1,0 0 1,-1-1-1,-1 1 0,-1 0 1,0-1-1,-3-15 1,5 34-69,0 0 0,0 0 0,1-1 0,-1 1 1,0-1-1,1 1 0,-1-1 0,1 0 0,-1 0 0,1 0 1,-1 0-1,1 0 0,0-1 0,-1 1 0,1-1 0,0 0 1,0 1-1,3-2 0,4 3 43,0-2 1,-1 1-1,1-1 1,0-1-1,14-2 1,-17 1-16,0-1-1,0-1 1,0 1 0,-1-1 0,1 0 0,-1-1-1,0 0 1,0 1 0,0-2 0,-1 1 0,0-1 0,0 0-1,0 0 1,4-8 0,-5 8-35,-1 1 0,0-1 0,0 0 0,0-1 0,-1 1 0,1 0 0,-2-1 0,1 1 0,-1-1 0,0 0 0,0 1 0,-1-1 0,0 0 0,0 1 0,0-1 0,-2-9 0,1 15 19,1 0 1,-1 0-1,1 0 0,-1 0 1,1 0-1,-1 0 1,1 0-1,-1 0 0,0 0 1,1 1-1,-1-1 1,0 0-1,0 0 0,0 1 1,0-1-1,0 1 0,0-1 1,1 0-1,-1 1 1,-1 0-1,1-1 0,0 1 1,0 0-1,0-1 0,0 1 1,0 0-1,0 0 1,0 0-1,0 0 0,0 0 1,0 0-1,0 0 1,-1 0-1,1 1 0,-1-1 1,-1 1 2,0 0 0,1-1 0,-1 1 0,1 0 0,-1 1 0,1-1 0,-1 0 0,1 0 0,0 1 0,0 0 0,-1-1 0,1 1 0,-2 2 0,-2 6 66,1 0-1,0 0 0,0 0 1,1 0-1,0 1 0,1 0 1,0 0-1,1 0 0,0 0 1,1 0-1,0 0 0,1 0 1,2 20-1,-2-29-33,0-1 1,0 1-1,1 0 0,-1 0 1,1 0-1,-1 0 0,1-1 1,0 1-1,0 0 0,0-1 0,0 1 1,0-1-1,0 1 0,0-1 1,0 1-1,1-1 0,-1 0 0,0 0 1,1 1-1,-1-1 0,1 0 1,1 0-1,1 1 13,-1-1 0,1 0-1,0 0 1,-1 0 0,1-1 0,0 1-1,-1-1 1,1 0 0,0 0 0,6-1 0,-2 0 5,1-1 0,-1 0 0,1 0 0,-1 0 0,0-1 0,0-1 0,0 0 0,14-8 0,-16 7-23,0 1 0,-1-1 0,1 0-1,-1-1 1,0 1 0,-1-1 0,1 0 0,-1 0-1,0-1 1,-1 1 0,1-1 0,-1 0 0,-1 1-1,1-2 1,-1 1 0,-1 0 0,1 0 0,0-15-1,-2 22-11,0-1 0,0 1-1,0-1 1,0 1 0,0-1-1,0 1 1,0-1-1,0 1 1,0 0 0,-1-1-1,1 1 1,0-1 0,0 1-1,0 0 1,-1-1 0,1 1-1,0-1 1,-1 1-1,1 0 1,0 0 0,-1-1-1,1 1 1,0 0 0,-1-1-1,1 1 1,-1 0 0,1 0-1,0 0 1,-1-1-1,1 1 1,-1 0 0,1 0-1,-1 0 1,1 0 0,-1 0-1,1 0 1,0 0 0,-1 0-1,1 0 1,-1 0-1,1 0 1,-1 0 0,0 1-1,0-1-6,0 0-1,0 0 1,0 1-1,0-1 1,-1 0-1,1 1 1,0-1-1,0 1 1,0-1-1,0 1 0,0 0 1,0 0-1,1-1 1,-1 1-1,0 0 1,-1 1-1,0 0 9,1 0 0,0 0 0,-1 0 0,1 0 0,0 1-1,0-1 1,0 0 0,0 0 0,1 1 0,-1-1 0,1 0 0,-1 1-1,1-1 1,0 1 0,0-1 0,0 0 0,0 1 0,0-1 0,1 1 0,-1-1-1,1 0 1,-1 1 0,1-1 0,0 0 0,0 0 0,0 1 0,0-1-1,1 0 1,-1 0 0,0 0 0,1 0 0,-1-1 0,1 1 0,0 0-1,0-1 1,0 1 0,0-1 0,0 1 0,0-1 0,0 0 0,3 1 0,-1 0 12,0 0 1,1-1-1,-1 0 1,1 0 0,-1 0-1,1-1 1,0 0 0,-1 0-1,1 0 1,0 0 0,-1 0-1,1-1 1,-1 0-1,1 0 1,-1-1 0,1 1-1,-1-1 1,0 0 0,0 0-1,0 0 1,4-3 0,-2 2-42,-1-1 0,0 0 1,0 0-1,0-1 1,-1 1-1,1-1 0,-1 0 1,0 0-1,0 0 1,-1 0-1,0-1 1,0 0-1,0 1 0,-1-1 1,1 0-1,-2-1 1,4-11-1,-6 18 14,0 0 0,0-1 0,0 1 0,0 0 0,0 0 0,1 0 0,-1-1 0,0 1 0,0 0 0,0 0 0,0 0 0,0 1 0,0-1 0,0 0 0,1 0 0,-1 0 0,0 1 0,0-1 0,0 0 0,-1 2 0,-1 1 16,-1 1-1,1 0 0,1 0 1,-1 0-1,0 0 0,1 0 1,0 1-1,0-1 0,0 1 1,1 0-1,-1-1 0,1 1 1,0 0-1,1 0 0,-1 0 1,1-1-1,0 1 0,0 0 1,1 7-1,0-12 4,-1 1 0,1 0 0,-1 0 0,1-1 0,0 1 0,-1 0 0,1-1 0,0 1 0,-1 0 0,1-1 0,0 1 0,0-1 0,-1 1 0,1-1 0,0 0 0,0 1 0,0-1 0,0 0 0,0 0 0,0 1 0,0-1 0,-1 0 0,1 0 0,0 0 1,0 0-1,0 0 0,0 0 0,0-1 0,0 1 0,0 0 0,1-1 0,30-8 144,-22 2-198,1 0 1,-1-1-1,0-1 1,0 0-1,-1 0 1,-1-1 0,1 0-1,-2-1 1,1 1-1,-2-2 1,1 1-1,5-15 1,-15 39-41,1-1 0,0 0-1,0 25 1,2-35 120,0 0-1,0 1 0,0-1 0,1 1 0,-1-1 1,1 1-1,-1-1 0,1 0 0,0 0 1,0 1-1,0-1 0,0 0 0,0 0 0,3 3 1,-3-4-48,1 0 0,-1 0 1,1 0-1,-1-1 1,0 1-1,1-1 0,-1 1 1,1-1-1,-1 1 0,1-1 1,-1 0-1,1 0 1,0 0-1,-1 0 0,1 0 1,-1 0-1,1 0 1,-1-1-1,1 1 0,-1 0 1,1-1-1,-1 1 1,1-1-1,-1 0 0,0 1 1,1-1-1,0-1 0,22-19-6469,-13 7-400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19.908"/>
    </inkml:context>
    <inkml:brush xml:id="br0">
      <inkml:brushProperty name="width" value="0.025" units="cm"/>
      <inkml:brushProperty name="height" value="0.025" units="cm"/>
    </inkml:brush>
  </inkml:definitions>
  <inkml:trace contextRef="#ctx0" brushRef="#br0">111 0 12812,'-7'8'8120,"5"16"-7688,2-18 390,-1 12-302,0 1 0,1-1 0,1 1 0,1-1 0,1 1 0,0-1-1,1 0 1,1 0 0,1 0 0,1-1 0,0 0 0,18 30 0,-21-39-493,-3-6-25,-1 0 1,1-1 0,0 1 0,0 0 0,0 0 0,0 0 0,1-1 0,-1 1 0,0 0 0,1-1 0,-1 1 0,1-1 0,0 0 0,-1 1 0,1-1 0,0 0 0,3 1 0,-5-2-516,-8-12-1499,-8-7 249,-1 1-1,-1 1 1,-35-27 0,33 30 2986,-41-22 0,65 37-732,1 0 0,-1 0 0,1-1 0,-1 0 0,1 0 1,-1 0-1,8-2 0,7 1 80,-1 2-824,0-2 1,-1 0-1,1 0 0,-1-2 1,23-6-1,-27 2-2863,-8-1-2059,-5-1-3788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20.250"/>
    </inkml:context>
    <inkml:brush xml:id="br0">
      <inkml:brushProperty name="width" value="0.025" units="cm"/>
      <inkml:brushProperty name="height" value="0.025" units="cm"/>
    </inkml:brush>
  </inkml:definitions>
  <inkml:trace contextRef="#ctx0" brushRef="#br0">1 20 8456,'0'0'17553,"53"-19"-25881,-24 19 448</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20.607"/>
    </inkml:context>
    <inkml:brush xml:id="br0">
      <inkml:brushProperty name="width" value="0.025" units="cm"/>
      <inkml:brushProperty name="height" value="0.025" units="cm"/>
    </inkml:brush>
  </inkml:definitions>
  <inkml:trace contextRef="#ctx0" brushRef="#br0">103 1 15951,'0'0'10239,"-9"1"-9988,3-1-246,-1 1 0,1 0 0,0 1 0,-1 0 0,-8 3 0,13-4 21,0 0 0,0 0 0,0 0 0,0 0 0,1 1 1,-1-1-1,0 0 0,0 1 0,1-1 0,-1 1 0,1-1 1,-1 1-1,1 0 0,0 0 0,0 0 0,-1 0 1,1 0-1,1 0 0,-1 0 0,0 0 0,0 0 0,1 0 1,-1 0-1,1 0 0,0 4 0,0-5-75,1 1 0,0-1 0,0 0 0,0 1 0,0-1 0,0 0 0,0 1 0,0-1 0,0 0 0,0 0 0,1 0 1,-1 0-1,0 0 0,1 0 0,-1 0 0,1-1 0,-1 1 0,1-1 0,-1 1 0,1-1 0,1 1 0,40 12-454,-39-12 583,2 0-61,27 10-65,-32-11 47,-1 1 0,1-1 0,-1 0 0,1 1 0,-1-1 0,0 0-1,1 1 1,-1-1 0,0 1 0,1-1 0,-1 1 0,0-1 0,1 0 0,-1 1 0,0-1 0,0 1 0,1 0 0,-1-1 0,0 1 0,0-1 0,0 1 0,0-1 0,0 1 0,0-1 0,0 1 0,0-1 0,0 1 0,0 0 0,0-1 0,0 1 0,0-1 0,0 1 0,-1-1 0,1 1 0,0-1 0,0 1 0,-1-1 0,1 1 0,0-1 0,-1 1 0,1-1 0,0 0 0,-1 1 0,1-1 0,-1 1 0,1-1 0,-1 0 0,1 1 0,-1-1 0,1 0 0,-1 0 0,1 1 0,-1-1 0,0 0 0,-21 14 585,0-1 1,-1-2-1,-28 11 1,50-21-600,-5 0-417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21.388"/>
    </inkml:context>
    <inkml:brush xml:id="br0">
      <inkml:brushProperty name="width" value="0.025" units="cm"/>
      <inkml:brushProperty name="height" value="0.025" units="cm"/>
    </inkml:brush>
  </inkml:definitions>
  <inkml:trace contextRef="#ctx0" brushRef="#br0">12 37 8168,'0'0'18908,"-3"3"-18630,2-1-220,0 1-1,-1-1 1,1 1 0,1 0-1,-1-1 1,0 1-1,1 0 1,-1-1 0,1 1-1,0 0 1,0 0 0,0 0-1,0-1 1,0 1 0,0 0-1,1 0 1,0-1 0,-1 1-1,1 0 1,0-1 0,0 1-1,1-1 1,-1 1 0,0-1-1,1 0 1,0 1 0,-1-1-1,1 0 1,3 2 0,-3-3 3,1 0 1,-1 0 0,1-1-1,-1 1 1,1-1 0,-1 0 0,1 0-1,-1 0 1,1 0 0,-1 0-1,0-1 1,1 1 0,-1-1 0,1 1-1,-1-1 1,1 0 0,-1 0 0,0 0-1,0 0 1,0 0 0,1-1-1,-1 1 1,0-1 0,-1 1 0,1-1-1,0 0 1,2-2 0,5-5-14,0 0 1,-1 0-1,15-21 0,-22 28-43,8-11 82,-10 18 42,-5 24 3,6-28-129,0 0 1,0 0-1,0 0 1,0 0-1,0 1 0,0-1 1,0 0-1,0 0 1,0 0-1,1 0 1,-1 0-1,0 0 1,1 0-1,-1 0 1,1 0-1,-1 0 1,1 0-1,-1 0 1,1 0-1,0 0 1,-1-1-1,1 1 0,0 0 1,0 0-1,0-1 1,0 1-1,1 0 1,0 0 10,0-1 0,0 1 1,0-1-1,0 0 1,0 0-1,0 0 0,0 0 1,0 0-1,0-1 0,0 1 1,0-1-1,-1 1 0,1-1 1,2 0-1,4-3 33,0 0 0,-1 0 0,1 0 0,-1-1-1,0 0 1,9-9 0,0-4 73,-15 17-134,-1 0 1,1-1-1,0 1 1,0 0-1,-1 0 0,1 0 1,0 1-1,0-1 1,0 0-1,0 0 0,0 0 1,0 1-1,0-1 1,1 0-1,1 0 0,-2 2 4,0 0 0,0 0 0,0 0 0,0 1 0,0-1 0,0 0 0,0 0 0,-1 1 0,1-1 0,0 0 0,-1 1 0,1-1 0,-1 1 0,0-1 0,1 1 0,-1-1 0,0 1 0,0 2 0,1-2-21,-1 1-1,1-1 1,-1 0-1,1 1 1,0-1-1,0 0 1,0 0 0,1 0-1,-1 0 1,0 0-1,1 0 1,2 3 0,-4-4-178,1-1 1,0 1 0,0-1 0,0 1 0,0-1 0,0 1 0,0-1-1,0 1 1,0-1 0,0 0 0,0 1 0,0-1 0,0 0 0,1 0-1,-1 0 1,0 0 0,0 0 0,0 0 0,2-1 0,1 0-618,0-1 1,0 1 0,-1-1 0,1 0-1,-1-1 1,1 1 0,-1 0 0,0-1-1,0 0 1,0 0 0,0 0-1,4-6 1,9-11-3803,2-2-780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21.826"/>
    </inkml:context>
    <inkml:brush xml:id="br0">
      <inkml:brushProperty name="width" value="0.025" units="cm"/>
      <inkml:brushProperty name="height" value="0.025" units="cm"/>
    </inkml:brush>
  </inkml:definitions>
  <inkml:trace contextRef="#ctx0" brushRef="#br0">137 34 4228,'0'0'13597,"-9"-1"-11707,4 0-1613,1 1 0,-1 0 1,0 0-1,1 0 1,-1 1-1,0 0 0,1 0 1,-1 0-1,0 0 1,1 1-1,0 0 0,-1 0 1,1 0-1,0 0 1,0 0-1,0 1 0,0 0 1,1 0-1,-1 0 0,1 0 1,0 1-1,0-1 1,0 1-1,0 0 0,-4 8 1,5-10-81,0 1-1,0 0 1,0 0 0,0 0 0,1 0-1,-1 0 1,1 1 0,0-1 0,0 0 0,0 1-1,1-1 1,-1 1 0,1-1 0,-1 1-1,2 5 1,-1-8-159,0 0-1,1 0 0,-1 0 1,0 0-1,1 0 1,-1 0-1,1 0 1,-1-1-1,1 1 0,0 0 1,-1 0-1,1-1 1,0 1-1,-1 0 1,1-1-1,0 1 0,0-1 1,0 1-1,0-1 1,1 2-1,1-2-14,-1 1 0,1 0 0,0-1-1,0 0 1,-1 0 0,1 1 0,0-2 0,0 1-1,-1 0 1,6-1 0,1-3-68,0 1-1,0-1 0,0-1 1,0 0-1,-1 0 1,1-1-1,-1 0 0,-1 0 1,1-1-1,-1 1 1,0-2-1,9-13 1,-16 21 29,1 0 1,-1 0 0,0 0 0,0 0 0,0-1 0,0 1 0,0 0 0,0 0 0,0 0 0,0 0 0,0 0-1,1 0 1,-1-1 0,0 1 0,0 0 0,0 0 0,0 0 0,0 0 0,1 0 0,-1 0 0,0 0 0,0 0-1,0 0 1,0 0 0,1 0 0,-1 0 0,0 0 0,0 0 0,0 0 0,0 0 0,1 0 0,-1 0 0,0 0 0,0 0-1,0 0 1,0 0 0,0 0 0,1 0 0,-1 0 0,0 0 0,0 0 0,0 0 0,0 0 0,0 1 0,1-1-1,-1 0 1,0 0 0,0 0 0,0 0 0,0 0 0,0 0 0,0 1 0,0-1 0,1 0 0,-1 0 0,0 0-1,0 0 1,0 1 0,3 16-201,-3 21 239,0-18-87,11-40-168,-6 10 176,-2 1 6,0 1 0,0-1 0,-1 0 0,0 1 0,0-1 1,-1 0-1,-1 0 0,1-14 0,28 30-884,-22-5 386,0-1 1,1 0 0,-1 0-1,1-1 1,-1 0-1,9-1 1,-11 1-202,0-1-1,-1 0 1,1 0 0,-1-1 0,1 1-1,-1-1 1,0 0 0,0 0 0,0-1 0,0 1-1,4-4 1,13-15-4456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22.249"/>
    </inkml:context>
    <inkml:brush xml:id="br0">
      <inkml:brushProperty name="width" value="0.025" units="cm"/>
      <inkml:brushProperty name="height" value="0.025" units="cm"/>
    </inkml:brush>
  </inkml:definitions>
  <inkml:trace contextRef="#ctx0" brushRef="#br0">25 1 12748,'0'0'7191,"-4"9"-5515,0 3-1226,0 0 0,0 0 0,1 0 0,1 0 0,0 1 0,0 22 0,2-18-93,4 67 1853,-3-77-2095,0-1 0,0 0 0,1 1 0,0-1 1,0 0-1,0 0 0,1 0 0,0-1 0,0 1 0,7 8 0,-10-13-97,1 0 0,0 0 1,0 0-1,-1 0 1,1 0-1,0 0 0,0 0 1,0 0-1,0-1 0,0 1 1,0 0-1,0-1 0,0 1 1,0-1-1,0 1 0,0-1 1,1 1-1,-1-1 1,0 0-1,0 0 0,0 0 1,1 1-1,-1-1 0,0 0 1,0 0-1,0-1 0,1 1 1,1 0-1,-1-2 33,0 1-1,0 0 0,0-1 1,0 1-1,-1-1 1,1 0-1,0 1 0,-1-1 1,1 0-1,-1 0 1,1 0-1,-1 0 0,1-3 1,5-9 80,-1-1 0,-1 1 0,4-20 0,-9 34-132,1-4 181,12-44-1390,-10 43-286,-6 31 499,-1 32-2887,10-30-468,9-6-4970,-10-17 3599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22.686"/>
    </inkml:context>
    <inkml:brush xml:id="br0">
      <inkml:brushProperty name="width" value="0.025" units="cm"/>
      <inkml:brushProperty name="height" value="0.025" units="cm"/>
    </inkml:brush>
  </inkml:definitions>
  <inkml:trace contextRef="#ctx0" brushRef="#br0">0 1 10250,'0'0'18545,"54"31"-18513,-44-29-128,1 0-1089,-2 1-1345,-3-3-1858,-1 0-2051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23.030"/>
    </inkml:context>
    <inkml:brush xml:id="br0">
      <inkml:brushProperty name="width" value="0.025" units="cm"/>
      <inkml:brushProperty name="height" value="0.025" units="cm"/>
    </inkml:brush>
  </inkml:definitions>
  <inkml:trace contextRef="#ctx0" brushRef="#br0">1 1 14382,'0'0'10847,"5"8"-10217,60 131 379,-64-137-1119,0 0-1,0-1 1,0 1 0,0 0-1,0-1 1,1 1 0,-1-1-1,0 1 1,1-1 0,-1 0-1,1 0 1,2 2 0,14-1-7056,-13-6-84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4.516"/>
    </inkml:context>
    <inkml:brush xml:id="br0">
      <inkml:brushProperty name="width" value="0.025" units="cm"/>
      <inkml:brushProperty name="height" value="0.025" units="cm"/>
    </inkml:brush>
  </inkml:definitions>
  <inkml:trace contextRef="#ctx0" brushRef="#br0">0 1 19891,'0'0'9385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4:23.389"/>
    </inkml:context>
    <inkml:brush xml:id="br0">
      <inkml:brushProperty name="width" value="0.025" units="cm"/>
      <inkml:brushProperty name="height" value="0.025" units="cm"/>
    </inkml:brush>
  </inkml:definitions>
  <inkml:trace contextRef="#ctx0" brushRef="#br0">1 104 16976,'0'0'9609,"51"-22"-8296,-19 12-544,2 1-352,-2 1-385,3-1 0,-4 3-641,-5-3-2210,-3-3-3202,0-7-9226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5:58.260"/>
    </inkml:context>
    <inkml:brush xml:id="br0">
      <inkml:brushProperty name="width" value="0.025" units="cm"/>
      <inkml:brushProperty name="height" value="0.025" units="cm"/>
    </inkml:brush>
  </inkml:definitions>
  <inkml:trace contextRef="#ctx0" brushRef="#br0">0 139 10442,'0'0'15567,"54"-8"-14927,-20-2-319,7-6-289,1 1 64,3-2-321,-1 1-1056,-6-3-1281,-8 1-1346,-8-1-2722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5:58.621"/>
    </inkml:context>
    <inkml:brush xml:id="br0">
      <inkml:brushProperty name="width" value="0.025" units="cm"/>
      <inkml:brushProperty name="height" value="0.025" units="cm"/>
    </inkml:brush>
  </inkml:definitions>
  <inkml:trace contextRef="#ctx0" brushRef="#br0">0 44 17008,'0'0'8798,"15"-5"-8403,51-8-243,0 2 0,0 3 0,102 2 0,-167 6-159,0-1-1,0 1 0,-1 0 0,1 0 0,0 0 0,0 0 0,0 1 1,0-1-1,0 0 0,0 0 0,0 0 0,0 1 0,0-1 1,0 0-1,-1 1 0,1-1 0,0 1 0,0-1 0,0 1 1,-1 0-1,1-1 0,0 1 0,-1 0 0,1-1 0,-1 1 0,1 0 1,0 0-1,0 1 0,-1 0 30,0-1 1,0 1-1,0 0 0,0 0 0,0 0 1,0 0-1,0-1 0,-1 1 1,1 0-1,-1 0 0,1 0 1,-1-1-1,-1 4 0,-5 7 396,0 0 0,0 0 0,-10 10 0,14-19-199,-32 41 945,-32 43 143,61-79-1402,1 0 1,1 1 0,-1 0 0,1 0-1,1 0 1,0 0 0,0 1 0,-2 13-1,5-8-2835,4-12-3279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5:59.165"/>
    </inkml:context>
    <inkml:brush xml:id="br0">
      <inkml:brushProperty name="width" value="0.025" units="cm"/>
      <inkml:brushProperty name="height" value="0.025" units="cm"/>
    </inkml:brush>
  </inkml:definitions>
  <inkml:trace contextRef="#ctx0" brushRef="#br0">0 1 14061,'0'0'12583,"11"14"-11499,9 14-839,-2 1 1,-1 0-1,17 41 1,-19-33 9,-1 0-1,11 55 1,-18-18-4783,-7-73 4362,0-1-1,0 1 1,0-1 0,0 1-1,0-1 1,0 0-1,-1 1 1,1-1 0,0 1-1,0-1 1,-1 0-1,1 1 1,0-1 0,-1 0-1,1 1 1,0-1-1,-1 0 1,1 0 0,0 1-1,-1-1 1,1 0-1,0 0 1,-1 0 0,1 1-1,-1-1 1,1 0 0,-1 0-1,1 0 1,0 0-1,-1 0 1,1 0 0,-1 0-1,1 0 1,-1 0-1,0 0 1,-18-4-4366,-3-12-1116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5:59.512"/>
    </inkml:context>
    <inkml:brush xml:id="br0">
      <inkml:brushProperty name="width" value="0.025" units="cm"/>
      <inkml:brushProperty name="height" value="0.025" units="cm"/>
    </inkml:brush>
  </inkml:definitions>
  <inkml:trace contextRef="#ctx0" brushRef="#br0">28 238 14734,'-5'-8'2552,"2"4"-2276,1 0 0,-1 0 0,1 0 0,0 0 0,0 0 0,0-1 0,1 1 0,-1 0 1,1-1-1,0 1 0,0-1 0,1 0 0,0 1 0,-1-1 0,2 0 0,-1 1 0,0-1 0,1 1 0,0-1 1,0 0-1,0 1 0,1 0 0,-1-1 0,1 1 0,0 0 0,0 0 0,1 0 0,-1 0 0,1 0 1,0 0-1,4-3 0,4-3-46,1 1 1,0 0 0,1 1-1,0 0 1,0 1-1,0 1 1,1 0 0,0 0-1,0 2 1,1 0 0,-1 0-1,1 2 1,0-1-1,24 1 1,-36 2-232,-1-1 0,0 1 0,0 0 0,0 1 0,0-1 0,0 0 0,0 0 0,0 1 0,0-1 0,0 1 0,0 0 0,0 0 0,0 0 0,0 0 0,0 0 1,-1 0-1,1 0 0,0 0 0,-1 1 0,1-1 0,-1 1 0,1-1 0,2 4 0,-3-2 23,0 0 1,0 0-1,-1 0 1,1 0-1,-1 0 1,1 0-1,-1 1 1,0-1-1,0 0 1,0 0-1,-1 0 1,1 0-1,-1 0 1,-1 4-1,-3 9 313,0-1-1,-2 1 0,0-1 1,-16 26-1,0 1 399,21-39-704,1 0 0,0-1 0,0 1 1,1 0-1,-1-1 0,1 1 0,-1 0 1,1 0-1,0-1 0,0 1 1,0 0-1,0 0 0,0 0 0,1-1 1,0 4-1,1-4-29,0-1 0,1 1 0,-1-1-1,0 0 1,1 0 0,-1 0 0,1 0 0,-1 0 0,1-1-1,-1 1 1,1-1 0,-1 0 0,1 1 0,-1-1 0,1 0 0,-1-1-1,1 1 1,4-1 0,4 0-13,22 0-1104,45-7 0,-4-4-4512,-39 6 803,-1 0-2936</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5:59.966"/>
    </inkml:context>
    <inkml:brush xml:id="br0">
      <inkml:brushProperty name="width" value="0.025" units="cm"/>
      <inkml:brushProperty name="height" value="0.025" units="cm"/>
    </inkml:brush>
  </inkml:definitions>
  <inkml:trace contextRef="#ctx0" brushRef="#br0">105 71 14510,'0'0'5434,"-10"-5"-3613,-35-11-893,44 16-884,-1-1 0,1 1 0,-1 0 0,1 0 0,0 0-1,-1-1 1,1 1 0,-1 0 0,1 1 0,-1-1-1,1 0 1,-1 0 0,1 1 0,0-1 0,-1 1-1,1-1 1,0 1 0,-1-1 0,1 1 0,0 0 0,0 0-1,0 0 1,-1 0 0,1-1 0,0 1 0,0 1-1,0-1 1,1 0 0,-1 0 0,0 0 0,0 0-1,1 1 1,-1-1 0,0 0 0,1 1 0,-1-1 0,1 0-1,0 1 1,-1-1 0,1 3 0,-2 7 311,0 0 0,1-1 0,1 1 0,0 11 0,0-16 285,0-5-601,0 1-1,0-1 0,0 0 1,0 1-1,0-1 1,0 1-1,0-1 0,1 0 1,-1 1-1,1-1 0,-1 1 1,1-1-1,-1 0 0,1 0 1,0 1-1,-1-1 0,1 0 1,0 0-1,0 0 0,0 0 1,0 0-1,1 1 0,0-1-25,0-1-1,-1 0 0,1 1 1,-1-1-1,1 0 0,-1 0 1,1 1-1,0-1 0,-1-1 1,1 1-1,-1 0 0,1 0 1,0-1-1,-1 1 0,1 0 1,-1-1-1,1 0 0,-1 1 1,0-1-1,1 0 0,1-1 1,4-2 29,-1-1 0,0 0 0,0 0 0,-1 0 0,0-1 0,0 0 0,0 0 0,0 0 0,-1 0 0,0-1 0,0 0 0,3-9 0,0-2 20,0 0 0,-2 0 1,4-20-1,-14 61 152,2-11 85,0 0 0,1 0 0,0 0-1,1 0 1,0 0 0,1 0 0,2 23 0,-1-34-288,-1-1 0,1 1 0,-1-1 0,1 1 0,-1-1 0,1 1 0,-1-1 0,1 0 0,0 1 0,-1-1 0,1 0 0,0 1 0,-1-1 0,1 0 0,0 0 0,-1 1 0,1-1 0,0 0 0,0 0 0,-1 0 0,1 0 0,0 0 0,-1 0 0,1 0 0,0 0 0,0-1 0,-1 1 0,1 0 0,0 0 0,-1 0 0,1-1 0,0 1 0,-1 0 0,1-1-1,-1 1 1,1-1 0,1 0 0,23-14 165,-15 5-133,6-4-169,-16 14 122,0 1-1,0-1 1,0 0 0,0 0 0,0 0-1,0 0 1,0 0 0,0 0 0,0 1-1,0-1 1,0 0 0,0 0 0,0 0-1,0 0 1,0 0 0,0 0 0,0 1-1,0-1 1,0 0 0,0 0 0,0 0-1,0 0 1,0 0 0,1 0-1,-1 0 1,0 1 0,0-1 0,0 0-1,0 0 1,0 0 0,0 0 0,0 0-1,0 0 1,1 0 0,-1 0 0,0 0-1,0 0 1,0 0 0,0 0 0,0 0-1,0 0 1,1 0 0,-1 0 0,0 0-1,0 0 1,0 0 0,14-9-12317,-5-7 4244</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0.438"/>
    </inkml:context>
    <inkml:brush xml:id="br0">
      <inkml:brushProperty name="width" value="0.025" units="cm"/>
      <inkml:brushProperty name="height" value="0.025" units="cm"/>
    </inkml:brush>
  </inkml:definitions>
  <inkml:trace contextRef="#ctx0" brushRef="#br0">45 1 18033,'0'0'5712,"-8"10"-3993,4-4-1477,-1 1 0,1-1 0,1 1 0,-1 0 0,1 0 0,0 0 0,1 0 0,0 1 0,0-1 0,0 1 0,1-1 0,0 1 0,1-1 0,0 15 0,3-4 64,1 1 0,0-1 0,1 0 0,2-1 1,-1 1-1,2-1 0,0 0 0,2-1 0,-1 0 0,2-1 0,12 15 0,-21-28-306,-1 0 0,0 0 0,1 0 0,-1-1 0,1 1 0,0-1 0,-1 1 0,1-1 0,0 0 0,0 1 0,0-1 0,0 0 0,0 0 0,0-1 0,0 1 0,0 0 0,1-1 0,-1 1 0,0-1 0,0 0 0,0 1 0,1-1 0,-1 0 0,0 0 0,0-1 0,1 1 0,-1 0 0,0-1 0,0 0 0,0 1 0,0-1 0,0 0 0,0 0 0,0 0 0,0 0 0,0 0 0,0-1 0,0 1 0,0 0 0,-1-1 0,1 0 0,-1 1 0,1-1 0,-1 0 0,0 0 0,1 0 0,0-2 0,5-7 0,-1 0 0,1-1 0,-2 0 0,0 0 0,0 0 0,4-23 0,0-45 0,4 114 0,13 39 0,-23-66 0,0-1 0,0 0 0,1 1 0,0-1 0,0-1 0,0 1 0,1-1 0,10 10 0,-15-14-136,1-1-1,-1 1 1,1-1 0,-1 0-1,1 1 1,0-1 0,-1 1-1,1-1 1,-1 0 0,1 1-1,0-1 1,-1 0 0,1 0-1,0 0 1,-1 1 0,1-1-1,0 0 1,0 0 0,-1 0-1,1 0 1,0 0-1,-1 0 1,1 0 0,0 0-1,-1-1 1,1 1 0,0 0-1,-1 0 1,1-1 0,0 1-1,-1 0 1,1-1 0,0 1-1,-1 0 1,1-1 0,-1 1-1,1-1 1,-1 1 0,1-1-1,-1 1 1,1-1 0,-1 1-1,1-2 1,9-29-9875,-7 11 397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0.948"/>
    </inkml:context>
    <inkml:brush xml:id="br0">
      <inkml:brushProperty name="width" value="0.025" units="cm"/>
      <inkml:brushProperty name="height" value="0.025" units="cm"/>
    </inkml:brush>
  </inkml:definitions>
  <inkml:trace contextRef="#ctx0" brushRef="#br0">1 58 15855,'0'0'9641,"1"11"-7954,-1-10-1630,11 75 2090,-10-70-2013,0-1-1,1 0 1,-1 0 0,1 1 0,0-1 0,0-1 0,1 1 0,0 0 0,-1 0 0,2-1-1,-1 0 1,0 1 0,1-1 0,4 4 0,-6-8-116,-1 1 0,0 0 0,0-1-1,1 1 1,-1-1 0,1 0 0,-1 1 0,0-1 0,1 0-1,-1 0 1,1 0 0,-1 0 0,0 0 0,1 0 0,-1 0-1,1-1 1,-1 1 0,0 0 0,1-1 0,-1 1 0,0-1-1,1 0 1,-1 1 0,0-1 0,0 0 0,0 0-1,0 0 1,0 0 0,0 1 0,0-2 0,0 1 0,1-1 0,28-42 709,-24 34-671,4-9-56,-8 14 0,0 0 0,0 0 0,0 0 0,1 1 0,0-1 0,0 1 0,0 0 0,0-1 0,1 2 0,0-1 0,5-4 0,-7 10 0,-1 1 0,1 0 0,-1-1 0,0 1 0,0 0 0,0 0 0,0 0 0,0 0 0,-1 0 0,1 0 0,-1 0 0,0 6 0,1-2 0,-1-5 0,0 0 0,0 0 0,0-1 0,1 1 0,-1 0 0,1-1 0,-1 1 0,1-1 0,-1 1 0,1 0 0,0-1 0,0 1 0,0-1 0,0 0 0,0 1 0,0-1 0,0 0 0,0 1 0,0-1 0,1 0 0,-1 0 0,1 0 0,-1 0 0,1-1 0,-1 1 0,1 0 0,-1 0 0,1-1 0,-1 1 0,1-1 0,0 0 0,-1 1 0,1-1 0,0 0 0,0 0 0,-1 0 0,1 0 0,0 0 0,-1 0 0,1-1 0,0 1 0,-1 0 0,1-1 0,0 0 0,-1 1 0,1-1 0,-1 0 0,1 0 0,2-1 0,10-7 0,0 0 0,0-1 0,0 0 0,12-14 0,-14 14 0,17-17 0,-22 19 0,1 0 0,0 0 0,0 1 0,0 1 0,1-1 0,0 1 0,19-8 0,-28 14 0,1 0 0,-1 0 0,1 1 0,0-1 0,-1 0 0,1 1 0,-1-1 0,1 0 0,-1 1 0,1-1 0,-1 1 0,1-1 0,-1 0 0,1 1 0,-1-1 0,0 1 0,1 0 0,-1-1 0,0 1 0,0-1 0,1 1 0,-1-1 0,0 1 0,0 0 0,0-1 0,0 1 0,1 0 0,-1-1 0,0 1 0,0-1 0,0 1 0,0 0 0,-1-1 0,1 1 0,0 1 0,0 34 0,0-29 0,0 56 0,0-62 1,1-1 1,-1 1-1,1-1 0,-1 1 0,1-1 1,-1 1-1,1-1 0,-1 0 1,1 1-1,-1-1 0,1 0 1,-1 1-1,1-1 0,0 0 0,-1 1 1,1-1-1,-1 0 0,1 0 1,0 0-1,-1 0 0,1 0 1,0 0-1,-1 0 0,1 0 0,0 0 1,-1 0-1,1 0 0,0 0 1,-1 0-1,1-1 0,0 1 1,-1 0-1,1-1 0,22-8-221,-2-9-2316,-2-3-5477,-8 6 160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1.480"/>
    </inkml:context>
    <inkml:brush xml:id="br0">
      <inkml:brushProperty name="width" value="0.025" units="cm"/>
      <inkml:brushProperty name="height" value="0.025" units="cm"/>
    </inkml:brush>
  </inkml:definitions>
  <inkml:trace contextRef="#ctx0" brushRef="#br0">1 133 3331,'0'0'19149,"8"-1"-16848,11-1-1005,0-1 0,0-1 0,36-12-1,-51 15-1206,-1 0 0,1 0 0,-1-1 0,1 1 0,-1-1 0,0 0-1,1 0 1,-1 0 0,0 0 0,0-1 0,0 1 0,-1-1 0,1 1-1,-1-1 1,1 0 0,-1 0 0,0-1 0,0 1 0,0 0 0,-1-1-1,1 1 1,-1-1 0,0 1 0,0-1 0,0 0 0,0 1 0,-1-1-1,1 0 1,-1 0 0,0-4 0,-1 7-87,1 0 0,-1 0 0,1 0-1,-1 0 1,0 0 0,1 0 0,-1 0 0,0 0 0,0 1 0,0-1 0,0 0-1,0 0 1,0 1 0,0-1 0,0 1 0,0-1 0,0 1 0,0-1 0,0 1-1,-1-1 1,1 1 0,0 0 0,0 0 0,0 0 0,-1 0 0,1 0 0,0 0 0,0 0-1,0 0 1,-1 0 0,0 1 0,-3-1-3,1 0-1,0 1 1,0-1 0,-1 1-1,1 0 1,0 1 0,0-1-1,-4 3 1,2 0 1,1 0 0,1 0 0,-1 0 0,1 1 0,-1 0 0,1 0 0,1 0 0,-1 0 0,1 1 0,0-1 0,0 1 0,0 0 0,1 0 0,0 0 0,0 0 0,1 0 0,-1 0 0,1 1 0,1-1 0,-1 7 0,2-12 0,0 0 0,0 0 0,0 0 0,0 0 0,0 0 0,0 0 0,0-1 0,0 1 0,0 0 0,0-1 0,0 1 0,0-1 0,0 1 0,1-1 0,-1 0 0,0 1 0,0-1 0,1 0 0,-1 0 0,0 0 0,1 0 0,-1 0 0,0 0 0,0 0 0,2-1 0,37-2 0,-29-1 0,1 0 0,-1 0 0,0-1 0,-1-1 0,1 0 0,15-12 0,-16 11 0,0 0 0,0 1 0,1 0 0,0 0 0,21-7 0,-31 14 0,-1-1 0,1 0 0,-1 0 0,1 1 0,-1-1 0,1 0 0,-1 0 0,1 1 0,-1-1 0,0 0 0,1 1 0,-1-1 0,1 1 0,-1-1 0,0 1 0,1-1 0,-1 1 0,0-1 0,0 1 0,1-1 0,-1 1 0,0-1 0,0 1 0,0-1 0,0 1 0,0-1 0,0 1 0,0-1 0,0 1 0,0-1 0,0 1 0,0 0 0,0 0 0,1 32 0,-1-18 0,1-13 0,-1-1 0,1 0 0,-1 1 0,1-1 0,0 0 0,0 0 0,0 0 0,0 0 0,0 0 0,0 0 0,0 0 0,0 0 0,0 0 0,0 0 0,0-1 0,1 1 0,-1 0 0,0-1 0,0 1 0,1-1 0,-1 1 0,1-1 0,-1 0 0,0 0 0,1 1 0,-1-1 0,1 0 0,-1 0 0,0 0 0,1-1 0,-1 1 0,1 0 0,1-1 0,2 1 0,0-1 0,1 0 0,-1-1 0,0 1 0,1-1 0,-1 0 0,8-4 0,-4-1-1372,-1 0 1,1-1-1,-1 0 0,12-15 0,23-22-5964,-35 40 2302,0-2-304</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2.133"/>
    </inkml:context>
    <inkml:brush xml:id="br0">
      <inkml:brushProperty name="width" value="0.025" units="cm"/>
      <inkml:brushProperty name="height" value="0.025" units="cm"/>
    </inkml:brush>
  </inkml:definitions>
  <inkml:trace contextRef="#ctx0" brushRef="#br0">128 189 13901,'0'0'6732,"-9"2"-5809,-48 13 2183,52-14-2726,1 1 0,0 0 0,0 0-1,0 0 1,0 0 0,0 1 0,0-1 0,1 1 0,-1 0 0,1 0 0,0 0 0,0 1-1,-5 5 1,7-3-239,0-1 0,0 1-1,0-1 1,1 1-1,0 0 1,0-1-1,0 1 1,1-1 0,0 1-1,0 0 1,0-1-1,1 0 1,-1 1-1,2-1 1,-1 0 0,0 0-1,5 7 1,-5-9-136,1 0 1,-1 0-1,1-1 1,-1 1-1,1-1 1,0 0-1,0 0 1,0 0-1,0 0 1,0 0-1,0 0 1,0-1-1,1 0 1,-1 0-1,1 0 1,-1 0-1,1 0 1,-1 0-1,1-1 1,-1 0-1,1 0 1,0 0-1,-1 0 1,1 0-1,-1-1 1,1 0-1,-1 0 1,1 0-1,-1 0 1,1 0-1,2-2 1,3-2 1,-1 1 0,0-1 1,0-1-1,0 1 0,-1-1 1,0-1-1,0 0 0,-1 1 0,1-2 1,7-12-1,-4 5-7,-2 1 0,0-2 0,-1 1 0,0-1 0,-2 0 0,0 0 0,0-1 0,-2 0 0,0 1 0,0-1 0,-2 0 0,0-1 0,-3-31 0,1 47 0,1 0 0,-1 0 0,1 0 0,-1 1 0,1-1 0,-1 0 0,0 0 0,0 0 0,0 0 0,0 1 0,0-1 0,-1 1 0,1-1 0,0 1 0,-1-1 0,1 1 0,-1 0 0,0-1 0,1 1 0,-1 0 0,0 0 0,1 0 0,-1 0 0,0 1 0,0-1 0,-4 0 0,5 0 0,-1 1 0,1 0 0,-1 0 0,1 0 0,-1 0 0,1 1 0,-1-1 0,1 0 0,-1 0 0,1 1 0,-1-1 0,1 1 0,0 0 0,-1-1 0,1 1 0,0 0 0,-1 0 0,1 0 0,0 0 0,0 0 0,0 0 0,0 0 0,0 0 0,0 0 0,0 1 0,0-1 0,0 0 0,1 1 0,-1-1 0,0 0 0,1 1 0,-1-1 0,1 1 0,-1 2 0,-2 53-246,5-66 229,0 1-2556,-9-6-4430,-1 0-4042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0:54.872"/>
    </inkml:context>
    <inkml:brush xml:id="br0">
      <inkml:brushProperty name="width" value="0.025" units="cm"/>
      <inkml:brushProperty name="height" value="0.025" units="cm"/>
    </inkml:brush>
  </inkml:definitions>
  <inkml:trace contextRef="#ctx0" brushRef="#br0">114 4 18193,'-9'5'1644,"5"-3"-1545,-53 32 2716,53-32-2501,1 1 0,-1 0-1,1 0 1,0 0-1,0 0 1,0 0 0,0 1-1,1-1 1,-1 1-1,1 0 1,0 0 0,0 0-1,0 0 1,-2 7-1,4-11-305,0 1 0,0-1 0,0 1-1,0-1 1,0 1 0,0-1 0,0 1-1,0-1 1,0 1 0,0-1 0,0 1 0,0-1-1,0 1 1,1-1 0,-1 1 0,0-1-1,0 1 1,1-1 0,-1 0 0,0 1 0,0-1-1,1 1 1,-1-1 0,0 0 0,1 1-1,-1-1 1,0 0 0,1 1 0,-1-1-1,1 0 1,-1 0 0,1 1 0,20 0-159,21-14-174,-33 7 223,0-1-1,0-1 1,0 0-1,-1 0 1,-1 0-1,1-1 1,-1 0-1,-1-1 1,9-15-1,-9 114 45,-6-86-96,1-1 1,-1 1-1,1 0 1,0-1-1,-1 0 1,1 1-1,0-1 1,1 1-1,-1-1 1,0 0-1,1 0 1,-1 0-1,1 0 1,0 0-1,0 0 1,0 0-1,0 0 1,0-1-1,0 1 1,2 0-1,-1 0-641,-1-1-1,0-1 1,1 1-1,-1 0 1,0-1-1,1 1 1,-1-1-1,1 1 1,-1-1-1,1 0 1,-1 0-1,1-1 1,4 0-1,9-4-7088</inkml:trace>
  <inkml:trace contextRef="#ctx0" brushRef="#br0" timeOffset="1">370 1 13741,'0'0'9897,"-31"58"-6405,26-44-1603,5-3-1376,0-6-513,13-5-128,2-1-1986,3-16-3171,-3-8-8136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2.788"/>
    </inkml:context>
    <inkml:brush xml:id="br0">
      <inkml:brushProperty name="width" value="0.025" units="cm"/>
      <inkml:brushProperty name="height" value="0.025" units="cm"/>
    </inkml:brush>
  </inkml:definitions>
  <inkml:trace contextRef="#ctx0" brushRef="#br0">61 1 17296,'0'0'15300,"3"14"-15150,0 4-147,0 1 0,-2 0 0,0 0 0,-1 0 0,-1 0 0,-6 34 0,-18 34-3,16-59 0,1 0 0,1 1 0,1 0 0,-3 47 0,9-76 0,0 1 0,0-1 0,0 1 0,0-1 0,0 1 0,1-1 0,-1 1 0,0-1 0,0 1 0,0-1 0,0 1 0,1-1 0,-1 0 0,0 1 0,0-1 0,1 1 0,-1-1 0,0 0 0,1 1 0,-1-1 0,0 0 0,1 1 0,-1-1 0,0 0 0,1 0 0,-1 1 0,1-1 0,-1 0 0,1 0 0,-1 0 0,1 0 0,-1 0 0,0 1 0,1-1 0,-1 0 0,1 0 0,-1 0 0,1 0 0,-1 0 0,1 0 0,-1-1 0,1 1 0,-1 0 0,1 0 0,-1 0 0,1 0 0,-1 0 0,0-1 0,1 1 0,-1 0 0,1 0 0,-1-1 0,1 1 0,25-17 0,-4-6 0,0-2 0,-1 0 0,22-36 0,30-38 0,-71 97 0,-1 1 0,0-1 0,0 0 0,1 1 0,-1-1 0,1 1 0,-1 0 0,1-1 0,0 1 0,0 0 0,-1 0 0,1 0 0,0 0 0,0 0 0,0 0 0,0 1 0,0-1 0,0 1 0,0-1 0,1 1 0,-1 0 0,2 0 0,-2 1 0,0 0 0,0 0 0,0 0 0,0 0 0,0 1 0,0-1 0,-1 1 0,1-1 0,0 1 0,-1-1 0,1 1 0,-1 0 0,0 0 0,0 0 0,1 0 0,-1 0 0,-1 0 0,1 0 0,1 5 0,3 4 0,-2 0 0,1 1 0,-1 0 0,-1 0 0,0-1 0,-1 1 0,0 1 0,-1-1 0,-2 21 0,1-28 0,0-1 0,0 0 0,0 0 0,0 0 0,0 0 0,-1 0 0,0 0 0,0-1 0,0 1 0,0-1 0,-1 1 0,1-1 0,-1 0 0,0 1 0,0-1 0,0-1 0,0 1 0,-1 0 0,1-1 0,-1 0 0,0 0 0,1 0 0,-1 0 0,0 0 0,0-1 0,0 0 0,0 0 0,0 0 0,0 0 0,-1-1 0,-4 1 0,1-1 0,1 0 0,-1-1 0,0 0 0,0 0 0,1-1 0,-1 0 0,1 0 0,-12-5 0,17 6 0,-1 0 0,1 1 0,0-1 0,0 0 0,0 0 0,1 0 0,-1-1 0,0 1 0,0 0 0,1-1 0,-1 1 0,0-1 0,1 0 0,0 1 0,-1-1 0,1 0 0,0 0 0,0 0 0,0 0 0,0 0 0,0 0 0,0 0 0,1 0 0,-1 0 0,1 0 0,-1-1 0,1 1 0,0 0 0,0 0 0,0 0 0,0-1 0,0 1 0,1 0 0,-1 0 0,1-3 0,3 1-599,0-1 0,0 1 0,0 0-1,1 0 1,-1 0 0,1 0 0,0 1 0,0 0 0,0 0 0,0 0 0,0 1-1,10-3 1,11-8-3538,8-6-3892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3.132"/>
    </inkml:context>
    <inkml:brush xml:id="br0">
      <inkml:brushProperty name="width" value="0.025" units="cm"/>
      <inkml:brushProperty name="height" value="0.025" units="cm"/>
    </inkml:brush>
  </inkml:definitions>
  <inkml:trace contextRef="#ctx0" brushRef="#br0">44 114 19186,'0'0'13004,"12"-5"-12881,-9 3-105,10-2 46,-1-2-1,0 1 0,15-10 0,-24 13-48,0 0-1,0-1 0,0 1 0,-1-1 0,1 1 1,0-1-1,-1 0 0,3-5 0,-4 7-12,0 0 1,-1 0-1,1-1 0,-1 1 1,1 0-1,-1-1 0,0 1 0,1-1 1,-1 1-1,0 0 0,0-1 1,0 1-1,0-1 0,0 1 0,-1 0 1,1-1-1,0 1 0,0 0 1,-1-1-1,1 1 0,-1 0 0,0-1 1,0 0-1,0 0-2,-1 1 0,1 0 0,0-1 0,-1 1 0,1 0 0,-1 0 0,0 0 0,1 0 0,-1 0 0,0 1 0,1-1 0,-1 0 0,0 1 0,0-1 0,0 1 0,0 0 0,1-1 0,-1 1 0,0 0 0,0 0 0,0 0 0,0 1 0,0-1 0,0 0 0,1 1 0,-4 0 0,1 0 0,0 0 0,-1 1 0,1-1 0,0 1 0,0 0 0,0 0 0,0 0 0,0 0 0,-7 6 0,5-1 0,0 1 0,0 0 0,1 0 0,0 0 0,0 0 0,1 1 0,-5 15 0,8-22 0,0 0 0,0 0 0,0 0 0,1 0 0,-1 0 0,1 0 0,-1 0 0,1 0 0,0 0 0,0 1 0,0-1 0,0 0 0,0 0 0,1 0 0,-1 0 0,0 1 0,1-1 0,0 0 0,-1 0 0,1 0 0,0 0 0,0 0 0,0-1 0,1 1 0,-1 0 0,0 0 0,1-1 0,-1 1 0,1 0 0,-1-1 0,1 0 0,0 1 0,-1-1 0,1 0 0,0 0 0,0 0 0,0 0 0,4 1 0,1 0-257,0-1-1,0 1 1,0-1 0,1-1 0,-1 0-1,0 0 1,11-1 0,-8-1-568,0 0 0,-1 0 1,1-1-1,-1-1 0,1 1 0,-1-2 1,0 1-1,9-7 0,19-15-6414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3.491"/>
    </inkml:context>
    <inkml:brush xml:id="br0">
      <inkml:brushProperty name="width" value="0.025" units="cm"/>
      <inkml:brushProperty name="height" value="0.025" units="cm"/>
    </inkml:brush>
  </inkml:definitions>
  <inkml:trace contextRef="#ctx0" brushRef="#br0">102 234 5830,'0'0'23403,"-9"-2"-22042,6 1-1305,1 0 1,-1 1-1,0-1 0,1 1 0,-1-1 0,0 1 1,0 0-1,1 0 0,-1 0 0,0 1 0,1-1 1,-1 1-1,0-1 0,1 1 0,-1 0 0,1 0 1,-1 0-1,1 0 0,-1 1 0,1-1 0,0 0 1,-1 1-1,1 0 0,0 0 0,0-1 0,0 1 1,1 0-1,-1 1 0,0-1 0,1 0 0,-1 0 0,1 1 1,0-1-1,0 1 0,0-1 0,0 1 0,-1 3 1,0 1-52,0 0 1,0 0 0,1 0 0,0 0 0,0 0 0,0 0 0,1 14-1,0-20-5,0 0 0,0 1 0,1-1 0,-1 0-1,0 1 1,0-1 0,1 0 0,-1 0 0,1 1-1,-1-1 1,1 0 0,-1 0 0,1 0 0,0 1-1,0-1 1,-1 0 0,1 0 0,0 0 0,0 0 0,0-1-1,0 1 1,0 0 0,0 0 0,1-1 0,-1 1-1,0 0 1,0-1 0,0 1 0,1-1 0,-1 1-1,0-1 1,1 0 0,-1 0 0,0 0 0,1 1-1,-1-1 1,0 0 0,1 0 0,-1-1 0,0 1 0,1 0-1,-1 0 1,0-1 0,0 1 0,1-1 0,-1 1-1,0-1 1,2 0 0,4-3 0,-1 1 0,1-1 0,-1 0 0,0-1 0,0 0 0,0 0 0,-1 0 0,0 0 0,0-1 0,7-9 0,39-67 0,-40 63 0,0-1 0,-2 0 0,0 0 0,-1-1 0,-2 0 0,0-1 0,-1 1 0,4-43 0,-11 60 0,-4 11 0,-5 9 0,4 2 0,0 0 0,1 0 0,1 0 0,0 1 0,2 0 0,0 0 0,1 0 0,1 0 0,1 0 0,3 30 0,-3-46-164,1-1-1,0 1 1,0-1 0,0 1-1,0-1 1,0 0 0,1 1-1,-1-1 1,1 0 0,0 0-1,-1 0 1,1 0 0,0 0-1,0 0 1,0-1 0,0 1-1,1-1 1,-1 1 0,0-1-1,1 0 1,3 2 0,0-1-928,0-1 1,0 1 0,0-1 0,0-1-1,0 1 1,0-1 0,1 0 0,8-1-1,15-4-14426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3.854"/>
    </inkml:context>
    <inkml:brush xml:id="br0">
      <inkml:brushProperty name="width" value="0.025" units="cm"/>
      <inkml:brushProperty name="height" value="0.025" units="cm"/>
    </inkml:brush>
  </inkml:definitions>
  <inkml:trace contextRef="#ctx0" brushRef="#br0">0 0 22517,'0'0'10250,"51"21"-17457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4.856"/>
    </inkml:context>
    <inkml:brush xml:id="br0">
      <inkml:brushProperty name="width" value="0.025" units="cm"/>
      <inkml:brushProperty name="height" value="0.025" units="cm"/>
    </inkml:brush>
  </inkml:definitions>
  <inkml:trace contextRef="#ctx0" brushRef="#br0">143 265 10474,'0'0'3005,"6"-10"-170,-4 6-2537,19-35 2737,-19 34-2191,0-1 0,0 1 0,-1-1-1,1 1 1,-1-1 0,-1 1 0,1-12 0,-1 16-766,0 0 0,-1 1 0,1-1-1,0 0 1,0 0 0,-1 1 0,1-1 0,-1 0-1,1 1 1,0-1 0,-1 0 0,1 1-1,-1-1 1,0 1 0,1-1 0,-1 1 0,1-1-1,-1 1 1,0-1 0,1 1 0,-1 0 0,0-1-1,0 1 1,1 0 0,-1-1 0,0 1-1,0 0 1,1 0 0,-1 0 0,0 0 0,0 0-1,0 0 1,1 0 0,-1 0 0,0 0-1,0 0 1,1 0 0,-2 1 0,-2-1-27,1 1 1,-1 0-1,1 0 1,-1 0-1,1 0 1,-1 0-1,1 1 0,-4 2 1,-4 4 69,1 0 1,0 1-1,0 1 1,1 0-1,0 0 1,1 1-1,0 0 1,1 0-1,0 1 0,1 0 1,0 0-1,1 1 1,0-1-1,1 1 1,-4 21-1,8-33-114,0-1 0,0 1-1,0 0 1,-1-1 0,1 1 0,0 0 0,0-1-1,1 1 1,-1-1 0,0 1 0,0 0 0,0-1-1,0 1 1,1 0 0,-1-1 0,0 1-1,0-1 1,1 1 0,-1-1 0,0 1 0,1-1-1,-1 1 1,1-1 0,-1 1 0,1-1-1,-1 1 1,1-1 0,-1 1 0,1-1 0,-1 0-1,1 0 1,0 1 0,-1-1 0,2 0 0,27-3 100,-20 0-75,0-1-1,0 0 0,0-1 1,10-6-1,-2-3-60,0 0-1,-1-1 1,0-1 0,-2-1 0,0 0 0,22-35-1,-28 39 34,0-1 0,-2-1 0,1 0 0,-2 1 1,0-2-1,0 1 0,-2-1 0,0 1 0,0-1 0,-1-20 0,-2 37-3,0-1 1,-1 0-1,1 1 1,0-1-1,0 0 1,-1 1 0,1-1-1,0 0 1,-1 1-1,1-1 1,-1 0-1,1 0 1,0 0-1,-1 1 1,1-1-1,-1 0 1,1 0 0,0 0-1,-1 0 1,1 0-1,-1 0 1,1 0-1,-1 0 1,1 0-1,-1 0 1,1 0-1,0 0 1,-1 0-1,1 0 1,-1 0 0,1 0-1,-1 0 1,1-1-1,0 1 1,-1 0-1,1 0 1,-1 0-1,1-1 1,0 1-1,-1 0 1,1-1-1,0 1 1,-1 0 0,1-1-1,0 1 1,0 0-1,-1-1 1,1 1-1,0 0 1,0-1-1,0 1 1,0-1-1,-1 1 1,1-1 0,0 1-1,0 0 1,0-1-1,0 1 1,0-1-1,0 1 1,0-1-1,0 1 1,0-1-1,0 1 1,0 0-1,1-1 1,-1 0 0,-23 30-59,17-16 100,0 0-1,1-1 1,1 2 0,0-1-1,0 1 1,2-1 0,0 1-1,0 0 1,1 0 0,1 0 0,2 17-1,-2-29-41,0 0 1,1 0-1,-1 0 0,1 0 0,-1 0 0,1 0 0,0 0 1,0-1-1,0 1 0,0 0 0,0-1 0,0 1 0,0 0 1,1-1-1,-1 0 0,1 1 0,-1-1 0,1 0 0,-1 1 1,1-1-1,0 0 0,2 1 0,-1-1 0,1-1-1,-1 1 1,0 0-1,1-1 1,-1 0-1,1 0 1,-1 0-1,0 0 1,1 0 0,-1-1-1,7-1 1,1-2-2,0 0 0,0 0 0,-1-1 0,0 0 0,0-1 0,16-12 0,-4-1 1,-1-1 0,-1-2 0,31-42 0,-50 65 0,-1-1 0,1 1 0,-1-1 0,0 1 0,1-1 0,-1 1 0,1 0 0,-1-1 0,0 1 0,1 0 0,-1 0 0,0-1 0,0 1 0,0 0 0,0 0 0,1-1 0,-1 1 0,0 0 0,0 0 0,0-1 0,-1 1 0,1 0 0,0 0 0,0-1 0,0 1 0,-1 1 0,0 30 0,1-31 0,0 1 0,-1 0 0,1-1 0,0 1 0,0-1 0,0 1 0,0 0 0,1-1 0,-1 1 0,0-1 0,1 1 0,-1-1 0,1 1 0,-1-1 0,1 1 0,0-1 0,0 0 0,0 1 0,-1-1 0,1 0 0,0 0 0,3 3 0,-2-3 0,0-1 0,0 1 0,0 0 0,0-1 0,0 0 0,0 1 0,1-1 0,-1 0 0,0 0 0,0 0 0,0 0 0,1 0 0,-1-1 0,0 1 0,0-1 0,0 1 0,2-2 0,4-1 0,0 0 0,0-1 0,-1 0 0,1-1 0,-1 0 0,0 0 0,-1 0 0,1-1 0,-1 0 0,11-13 0,-5 4 0,-1 0 0,0-2 0,15-30 0,-28 60 0,1 0 0,0 0 0,1 0 0,3 23 0,-2-34 3,-1-1 1,1 1-1,0-1 0,0 1 1,0-1-1,-1 0 0,1 1 1,0-1-1,1 0 0,-1 0 1,0 0-1,0 0 0,0 0 0,1 0 1,-1 0-1,0 0 0,1 0 1,-1-1-1,1 1 0,-1-1 1,1 1-1,-1-1 0,1 1 1,-1-1-1,1 0 0,0 0 1,-1 0-1,1 0 0,-1 0 1,1 0-1,-1 0 0,1 0 1,0-1-1,-1 1 0,1-1 1,1 0-1,2 0-54,-1 0-1,1 0 1,-1 0 0,1-1 0,-1 0 0,0 0 0,1 0 0,-1 0-1,0-1 1,0 1 0,5-6 0,4-14-2823,-6-5-3504,-6-2-3257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5.203"/>
    </inkml:context>
    <inkml:brush xml:id="br0">
      <inkml:brushProperty name="width" value="0.025" units="cm"/>
      <inkml:brushProperty name="height" value="0.025" units="cm"/>
    </inkml:brush>
  </inkml:definitions>
  <inkml:trace contextRef="#ctx0" brushRef="#br0">0 0 20948,'0'0'7271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5.985"/>
    </inkml:context>
    <inkml:brush xml:id="br0">
      <inkml:brushProperty name="width" value="0.025" units="cm"/>
      <inkml:brushProperty name="height" value="0.025" units="cm"/>
    </inkml:brush>
  </inkml:definitions>
  <inkml:trace contextRef="#ctx0" brushRef="#br0">75 279 10090,'0'0'8658,"-5"-10"-6036,2 2-2101,0-1-135,0 1 0,-1 0 0,0 0-1,0 0 1,-1 1 0,0-1 0,-10-10 0,15 19-403,1-1 1,-1 0-1,0 0 0,0 0 0,0 0 0,1 0 0,-1 1 1,0-1-1,0 0 0,0 0 0,0 0 0,1 1 0,-1-1 0,0 0 1,0 0-1,0 0 0,0 1 0,0-1 0,0 0 0,0 0 0,0 1 1,0-1-1,0 0 0,0 0 0,0 1 0,0-1 0,0 0 1,0 0-1,0 1 0,0-1 0,0 0 0,0 0 0,0 1 0,0-1 1,0 0-1,0 0 0,0 0 0,-1 1 0,1-1 0,0 0 0,0 0 1,0 0-1,0 1 0,-1-1 0,1 0 0,0 0 0,0 0 1,0 0-1,-1 0 0,1 1 0,0-1 0,0 0 0,0 0 0,-1 0 1,1 0-1,0 0 0,0 0 0,-1 0 0,1 0 0,0 0 1,0 0-1,-1 0 0,1 0 0,3 1-9,0-1 0,1 1 0,-1 0 0,0 1 0,0-1 1,0 1-1,0-1 0,0 1 0,0 0 0,0 0 0,-1 0 0,1 0 0,-1 0 0,1 1 0,-1-1 0,0 1 1,0 0-1,0 0 0,0-1 0,0 1 0,-1 0 0,1 1 0,-1-1 0,1 3 0,6 15 298,-1 0 0,7 31-1,-12-44-166,6 25 593,-1 1-1,-2 0 1,-1 0-1,-2 0 1,-3 49-1,1-79-582,-1 0 0,0 1 0,-1-1 0,1 0 0,-1 0-1,1 0 1,-1-1 0,-1 1 0,1 0 0,0-1-1,-1 1 1,1-1 0,-1 0 0,0 0 0,0 0 0,-1 0-1,1-1 1,-7 5 0,9-6-71,-1 0 0,0 0-1,0 0 1,0-1 0,0 1 0,0 0 0,0-1 0,0 1-1,0-1 1,0 0 0,0 1 0,0-1 0,0 0 0,0 0-1,0-1 1,0 1 0,0 0 0,0-1 0,0 1-1,0-1 1,0 0 0,0 1 0,0-1 0,0 0 0,1 0-1,-1 0 1,0-1 0,1 1 0,-1 0 0,1-1-1,-1 1 1,1-1 0,-1 1 0,1-1 0,0 1 0,0-1-1,0 0 1,0 0 0,-1-3 0,-2-5-60,0 0 0,1-1 0,0 1 0,1-1 0,0 0 0,1 0 1,0 1-1,1-1 0,0 0 0,0 0 0,2 0 0,-1 0 0,1 1 0,1-1 0,-1 1 0,2-1 0,0 1 1,8-15-1,7-13-22,1 2 0,2 1 0,38-47 0,-2 13 39,-34 42 7,-1-1-1,-1-1 1,25-45 0,-47 74-4,1-1 0,0 0 0,-1 0 0,0 0 0,1 0-1,-1 0 1,1 0 0,-1 0 0,0 0 0,0 0 0,1 0 0,-1 0 0,0 0-1,0 0 1,0 0 0,0 0 0,0 0 0,-1-1 0,-11 1 89,-23 20-46,20-6 23,1 1 0,0 1-1,0 0 1,-10 16 0,19-24-42,0 1 0,0-1 0,1 1 0,0 0-1,1 0 1,-1 1 0,2-1 0,-1 0 0,1 1-1,0 0 1,0 13 0,2-21-27,0 0 1,0 0-1,0-1 0,0 1 1,0 0-1,1 0 1,-1-1-1,0 1 0,1 0 1,-1-1-1,0 1 0,1 0 1,-1-1-1,1 1 0,-1-1 1,1 1-1,-1 0 0,1-1 1,-1 1-1,1-1 1,0 0-1,-1 1 0,1-1 1,0 1-1,-1-1 0,2 1 1,27 3 18,31-9-563,2-10-3437,1-5-4179,-25 8-196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6.846"/>
    </inkml:context>
    <inkml:brush xml:id="br0">
      <inkml:brushProperty name="width" value="0.025" units="cm"/>
      <inkml:brushProperty name="height" value="0.025" units="cm"/>
    </inkml:brush>
  </inkml:definitions>
  <inkml:trace contextRef="#ctx0" brushRef="#br0">144 146 1666,'0'0'13847,"1"-9"-10772,3-42 1949,-4 51-4896,0-1-1,0 0 1,0 1 0,-1-1 0,1 0 0,0 1 0,0-1 0,-1 1 0,1-1 0,-1 0 0,1 1 0,0-1-1,-1 1 1,1-1 0,-1 1 0,1-1 0,-1 1 0,1 0 0,-1-1 0,0 1 0,1-1 0,-1 1 0,1 0-1,-1 0 1,0-1 0,1 1 0,-1 0 0,0 0 0,1 0 0,-1 0 0,0 0 0,1 0 0,-1 0-1,0 0 1,1 0 0,-1 0 0,0 0 0,1 0 0,-1 0 0,0 1 0,1-1 0,-1 0 0,0 0 0,1 1-1,-1-1 1,0 1 0,-32 15 165,25-9-186,0 0 0,1 1 0,-1 0-1,1 0 1,1 1 0,0-1 0,0 2-1,0-1 1,1 0 0,1 1 0,0 0 0,0 0-1,1 0 1,0 1 0,1-1 0,-2 13-1,4-23-106,0 1 0,0-1 0,0 0 0,0 1 0,0-1-1,0 0 1,0 0 0,1 1 0,-1-1 0,0 0 0,0 0 0,0 1-1,0-1 1,0 0 0,0 0 0,0 0 0,1 1 0,-1-1 0,0 0-1,0 0 1,0 0 0,1 1 0,-1-1 0,0 0 0,0 0 0,0 0-1,1 0 1,-1 0 0,0 1 0,0-1 0,1 0 0,-1 0 0,0 0-1,0 0 1,1 0 0,-1 0 0,0 0 0,1 0 0,-1 0-1,16-4 59,12-12 88,-11 1-287,-1 0 0,-1-1-1,0 0 1,-1-2 0,-1 0 0,0 0 0,-2-1 0,14-29-1,-34 70 213,2-7 179,1 0 0,0 0-1,1 0 1,1 1 0,-5 31 0,10-46-243,-1-1 0,0 1 1,0-1-1,0 1 0,0 0 0,0-1 0,1 1 1,-1-1-1,0 1 0,0-1 0,1 1 1,-1-1-1,1 0 0,-1 1 0,0-1 1,1 1-1,-1-1 0,1 0 0,-1 1 0,1-1 1,-1 0-1,1 1 0,-1-1 0,1 0 1,-1 0-1,1 1 0,-1-1 0,1 0 1,-1 0-1,1 0 0,-1 0 0,1 0 1,0 0-1,-1 0 0,1 0 0,-1 0 0,1 0 1,-1 0-1,1 0 0,0 0 0,-1-1 1,1 1-1,-1 0 0,1 0 0,-1-1 1,1 1-1,-1 0 0,1-1 0,0 1 1,28-15 169,0-8-177,38-37 0,-23 18 0,-43 42 0,-1-1 0,0 0 0,1 1 0,-1-1 0,1 0 0,-1 1 0,1-1 0,-1 1 0,1-1 0,-1 1 0,1-1 0,0 1 0,-1-1 0,1 1 0,0 0 0,-1-1 0,1 1 0,0 0 0,-1 0 0,1 0 0,0-1 0,0 1 0,-1 0 0,1 0 0,0 0 0,0 0 0,-1 0 0,1 0 0,0 0 0,0 0 0,-1 1 0,1-1 0,0 0 0,0 1 0,3 22 0,1 3 0,-5-26 0,1 1 0,0-1 0,-1 1 0,1-1 0,-1 0 0,1 0 0,0 1 0,-1-1 0,1 0 0,0 0 0,0 1 0,-1-1 0,1 0 0,0 0 0,-1 0 0,1 0 0,0 0 0,-1 0 0,1 0 0,0 0 0,0-1 0,-1 1 0,1 0 0,0 0 0,-1-1 0,1 1 0,0 0 0,-1-1 0,1 1 0,-1 0 0,1-1 0,-1 1 0,1-1 0,-1 1 0,1-1 0,-1 1 0,1-2 0,44-43 0,-1-1 0,-42 43 0,1 1 0,0 0 0,0 0 0,-1 0 0,1 0 0,1 1 0,-1-1 0,0 1 0,0 0 0,0 0 0,1 0 0,-1 0 0,1 1 0,3-1 0,-6 1-184,0 0 0,0 0 0,0 0 0,0 0 0,0 0 0,0 1 0,0-1 0,-1 0 0,1 1 0,0-1-1,0 1 1,0-1 0,0 1 0,0-1 0,-1 1 0,1-1 0,0 1 0,0 0 0,-1-1 0,1 1 0,-1 0 0,1 0 0,-1 0 0,1-1 0,-1 1 0,1 0 0,-1 0 0,1 0 0,-1 0 0,0 0-1,0 0 1,0 0 0,1 0 0,-1 2 0,0-2-196,0 0 0,0 0 1,1 1-1,-1-1 0,0 0 0,1 0 0,-1 0 0,1 0 0,-1 0 0,1 1 0,0-1 0,-1 0 0,1 0 1,0-1-1,0 1 0,0 0 0,-1 0 0,1 0 0,2 1 0,2-1-7521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7.960"/>
    </inkml:context>
    <inkml:brush xml:id="br0">
      <inkml:brushProperty name="width" value="0.025" units="cm"/>
      <inkml:brushProperty name="height" value="0.025" units="cm"/>
    </inkml:brush>
  </inkml:definitions>
  <inkml:trace contextRef="#ctx0" brushRef="#br0">96 640 14606,'0'0'10853,"-8"3"-10682,1-1-93,0 1 0,1 0 1,0 1-1,-1-1 1,1 1-1,-9 8 0,12-9 81,0-1-1,0 1 0,1 0 0,-1 0 0,1 0 0,0 0 0,0 0 1,0 1-1,0-1 0,0 0 0,1 1 0,-1-1 0,1 1 0,0 0 0,0 0 1,1-1-1,-1 7 0,1-10-137,0 1-1,0 0 1,0-1 0,1 1 0,-1-1 0,0 1-1,1 0 1,-1-1 0,0 1 0,1-1 0,-1 1 0,1-1-1,-1 1 1,1-1 0,-1 0 0,1 1 0,-1-1-1,1 0 1,-1 1 0,1-1 0,0 0 0,-1 1 0,1-1-1,-1 0 1,1 0 0,0 0 0,-1 0 0,1 0-1,0 0 1,-1 0 0,1 0 0,0 0 0,-1 0-1,1 0 1,-1 0 0,1 0 0,0 0 0,-1-1 0,1 1-1,0 0 1,0-1 0,31-10 306,-14 0-260,-1-1 1,0 0-1,0-2 0,-2 0 1,0 0-1,18-22 0,-5-1-12,44-70 1,-67 99 45,-1 0 1,1 0-1,-1 0 1,-1-1-1,0 0 0,4-14 1,-7 22-89,0 1 0,0 0 0,0 0 0,0 0 0,0-1 0,0 1 0,0 0 0,-1 0 0,1 0 0,0-1 0,0 1 0,0 0 0,0 0 0,0 0 0,0 0 0,0-1 0,0 1 0,-1 0 0,1 0 0,0 0 0,0 0 0,0 0 0,0-1 0,-1 1 0,1 0 0,0 0 0,0 0 0,0 0 0,0 0 0,-1 0 0,1 0 0,0 0 0,0 0 0,0 0 0,-1 0 0,1 0 0,0 0 0,0 0 0,0 0 0,-1 0 0,1 0 0,0 0 0,0 0 0,0 0 1,-1 0-1,1 0 0,0 0 0,0 0 0,0 0 0,-1 1 0,1-1 0,0 0 0,0 0 0,0 0 0,0 0 0,0 0 0,-1 1 0,1-1 0,0 0 0,0 0 0,0 0 0,0 0 0,0 1 0,0-1 0,0 0 0,0 0 0,0 1 0,-14 10 47,1 4-26,0 0 1,1 0-1,1 1 0,-12 22 1,18-29-20,0 1-1,1 1 1,0-1 0,0 1-1,1-1 1,1 1 0,-1 0-1,0 22 1,3-31-15,0-1 0,0 0 0,0 1 0,0-1 0,1 1 0,-1-1 0,0 0 0,1 0 0,-1 1 0,1-1 0,-1 0 0,1 0 0,-1 1 0,1-1 0,0 0 0,0 0 0,0 0 0,-1 0 0,1 0 0,0 0 0,0 0 0,1 0 0,-1 0 0,1 0 0,1 0 0,0 0 0,0 0 0,-1 0 0,1 0 0,0-1 0,0 1 0,0-1 0,1 1 0,-1-1 0,4-1 0,2 0 0,0 0 0,-1-1 0,1 1 0,-1-2 0,0 0 0,0 0 0,9-4 0,-4-1 0,1 0 0,-2-1 0,1-1 0,-1 0 0,15-16 0,-23 21 0,1-1 0,-1 1 0,0-1 0,-1 1 0,1-1 0,-1 0 0,-1-1 0,1 1 0,-1 0 0,0-1 0,0 0 0,-1 1 0,0-1 0,1-12 0,-2 18 0,0 1 0,0-1 0,0 0 0,0 0 0,0 0 0,0 1 0,0-1 0,-1 0 0,1 0 0,0 1 0,0-1 0,-1 0 0,1 1 0,-1-1 0,1 0 0,0 1 0,-1-1 0,1 0 0,-1 1 0,1-1 0,-1 1 0,0-1 0,1 1 0,-1-1 0,0 1 0,1 0 0,-1-1 0,0 1 0,1 0 0,-1-1 0,0 1 0,0 0 0,1 0 0,-1 0 0,0-1 0,0 1 0,0 0 0,1 0 0,-1 0 0,0 1 0,0-1 0,1 0 0,-1 0 0,0 0 0,0 0 0,1 1 0,-1-1 0,0 0 0,0 1 0,1-1 0,-1 0 0,0 1 0,-3 1 0,1-1 0,-1 1 0,1 0 0,-1 0 0,1 0 0,0 1 0,0-1 0,0 1 0,-4 3 0,6-4 0,0 0 0,-1-1 0,1 1 0,0 0 0,0-1 0,0 1 0,0 0 0,1 0 0,-1 0 0,0 0 0,1 0 0,-1 0 0,1 0 0,0 0 0,0 0 0,0 0 0,0 0 0,0 0 0,0 0 0,1 2 0,-1-2 0,1-1 0,0 0 0,0 0 0,0 1 0,0-1 0,0 0 0,1 0 0,-1 0 0,0 0 0,0 0 0,1 0 0,-1 0 0,0-1 0,1 1 0,-1 0 0,1-1 0,-1 1 0,1-1 0,2 1 0,11 1 0,-1-1 0,0 0 0,1-1 0,20-2 0,-22 1 0,82-8 0,-93 4 0,-1 0 0,1 0 0,-1 0 0,0-1 0,-1 1 0,1 0 0,-1-6 0,0-58 0,38 57-9,-29 10-131,6-1-609,0-2 1,-1 0-1,0-1 1,0 0-1,0-1 1,0-1-1,-1 0 1,19-16-1,-24 17 220,-1 0 0,1-1-1,-2 0 1,1-1 0,-1 0-1,0 0 1,-1 0 0,0-1-1,0 1 1,-1-1 0,0 0-1,-1-1 1,3-12 0,2-21-1190,2-47 1,-8 34 2987,-10 69 3102,0-1-3980,1 6 299,0 0 0,2 1 0,0 0 0,0 0 1,2 0-1,0 0 0,2 0 0,0 26 0,1-33-727,1-1 0,0 1 0,1-1 0,0 1 0,1-1 0,0 0 0,5 12 0,-5-17-457,0 0-1,0 0 1,0 0 0,0 0 0,1 0 0,0-1 0,0 1 0,0-1-1,1 0 1,-1-1 0,1 1 0,0-1 0,8 5 0,-31-18-8483,-1-3 5929,-36-30 5206,40 30-811,14 12-1138,-10-7 1202,1 0 0,1-1 0,0-1 0,-10-12 0,18 21-1294,0 0 0,0 0 1,0-1-1,0 1 0,0 0 0,0 0 1,1-1-1,-1 1 0,0-1 0,1 1 1,-1-1-1,1 1 0,-1-1 0,1 1 1,0-1-1,0 1 0,-1-1 0,1 0 0,0 1 1,1-1-1,-1 1 0,0-1 0,0 1 1,1-1-1,-1 0 0,1 1 0,-1-1 1,1 1-1,0 0 0,-1-1 0,1 1 1,0 0-1,0-1 0,0 1 0,0 0 1,0 0-1,0 0 0,0 0 0,1 0 1,-1 0-1,0 0 0,1 0 0,-1 0 0,0 0 1,4 0-1,6-4-40,0 1-1,1 1 1,-1 0-1,1 1 1,0 0 0,19-1-1,13 2-5620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8.285"/>
    </inkml:context>
    <inkml:brush xml:id="br0">
      <inkml:brushProperty name="width" value="0.025" units="cm"/>
      <inkml:brushProperty name="height" value="0.025" units="cm"/>
    </inkml:brush>
  </inkml:definitions>
  <inkml:trace contextRef="#ctx0" brushRef="#br0">34 98 4837,'-18'4'15278,"6"-4"-12459,9 0 2850,20 0-5124,19-7-65,12-3-288,15-4-256,3-5-2851,5-3-2786,-4-7-10154</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2.790"/>
    </inkml:context>
    <inkml:brush xml:id="br0">
      <inkml:brushProperty name="width" value="0.025" units="cm"/>
      <inkml:brushProperty name="height" value="0.025" units="cm"/>
    </inkml:brush>
  </inkml:definitions>
  <inkml:trace contextRef="#ctx0" brushRef="#br0">6 125 4901,'-5'-32'12068,"10"45"-5443,13 52-4008,-6-2-2315,-6-29-220,17 58-1,-23-91-84,0 0 0,1 0 0,-1 0 0,0 0 0,0 0 0,1 0 0,-1 0 0,1 0 1,-1 0-1,1 0 0,-1 0 0,1 0 0,0 0 0,-1 0 0,1 0 0,0 0 0,0-1 0,0 1 0,-1 0 0,1-1 0,0 1 0,0 0 0,0-1 1,0 1-1,0-1 0,0 0 0,2 1 0,-2-1 13,0-1 0,1 0 0,-1 1 0,0-1 0,0 0 0,0 0 1,0 0-1,1 0 0,-1 1 0,0-2 0,-1 1 0,1 0 0,0 0 0,0 0 0,0 0 0,-1 0 1,2-3-1,23-61 460,-25 65-469,10-39 251,5-42-1,4-19 1590,-19 99-1824,0 0 0,0 1 0,0-1 1,0 0-1,0 1 0,0-1 0,0 0 1,0 1-1,0-1 0,0 0 0,0 1 0,1-1 1,-1 0-1,0 1 0,1-1 0,-1 0 1,0 1-1,1-1 0,-1 1 0,1-1 1,-1 1-1,1-1 0,-1 1 0,1-1 0,-1 1 1,1-1-1,-1 1 0,1 0 0,0-1 1,-1 1-1,1 0 0,1-1 0,8 23 86,1 41-33,-11-62-43,0 1 14,0-1 0,0 0 0,0 1 0,0-1 0,1 0 0,-1 1 0,0-1 0,1 0 0,-1 1 0,1-1 0,-1 0 0,1 0 0,0 1 0,-1-1 0,1 0 0,1 1 0,-1-2-24,-1 0 1,0 0 0,1 0 0,-1 0 0,1 0-1,-1 0 1,1 0 0,-1 0 0,1 0-1,-1-1 1,1 1 0,-1 0 0,1 0 0,-1 0-1,0-1 1,1 1 0,-1 0 0,1 0-1,-1-1 1,0 1 0,1 0 0,-1-1-1,0 1 1,0-1 0,1 1 0,-1 0 0,0-1-1,0 1 1,1-1 0,23-50 498,-18 37-532,0-1 55,19-34-6,-24 46-32,0 1-1,1-1 1,-1 1-1,1 0 1,0 0-1,0 0 1,0 0-1,0 0 1,0 0-1,0 0 1,0 1-1,1-1 1,-1 1-1,1-1 1,2 0-1,-4 2-7,0 0 0,0 0 0,0 0-1,0 0 1,0 0 0,0 0 0,0 1 0,0-1-1,0 0 1,0 1 0,-1-1 0,1 1 0,0-1-1,0 1 1,0-1 0,-1 1 0,1-1 0,0 1 0,-1 0-1,1-1 1,0 1 0,-1 0 0,1 0 0,-1-1-1,1 1 1,-1 0 0,1 0 0,-1 0 0,0 0-1,1 0 1,-1 1 0,10 34 102,-10-31-72,14 124 623,-13-132-950,1 1 1,-1-1-1,1 1 1,0-1-1,-1 1 1,1 0-1,0 0 1,0 0-1,1 0 1,1-2-1,15-12-11176,-10 11 3045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09.772"/>
    </inkml:context>
    <inkml:brush xml:id="br0">
      <inkml:brushProperty name="width" value="0.025" units="cm"/>
      <inkml:brushProperty name="height" value="0.025" units="cm"/>
    </inkml:brush>
  </inkml:definitions>
  <inkml:trace contextRef="#ctx0" brushRef="#br0">13 261 14574,'0'0'11056,"-2"10"-10747,1-1-221,-8 92 210,9-93-195,0 0 0,0 0 1,1 0-1,-1 0 0,2 0 0,-1 0 1,1 0-1,0-1 0,1 1 0,6 13 1,-8-19-66,0-1 0,0 0 0,0 1 0,1-1 0,-1 0 0,0 0 1,0 0-1,1 0 0,-1 0 0,0 0 0,1 0 0,-1 0 0,1-1 0,-1 1 1,1 0-1,0-1 0,-1 0 0,1 1 0,-1-1 0,1 0 0,0 0 1,-1 0-1,1 0 0,0 0 0,-1 0 0,1 0 0,0 0 0,-1-1 0,1 1 1,0-1-1,-1 1 0,1-1 0,-1 0 0,1 0 0,-1 1 0,1-1 0,-1 0 1,0 0-1,0 0 0,1-1 0,-1 1 0,0 0 0,1-2 0,7-6 84,0-1-1,-1 0 1,0 0-1,7-13 0,0-3-40,-1 0-1,-2-1 0,18-56 0,-31 91-107,0 0 0,1 0 0,-1 0 0,2 0 0,0 11 0,1 10 93,-2-19-90,-1 2 104,1 0 0,1 0 1,0-1-1,1 1 0,4 17 1,-6-27-40,1 0 0,0-1 0,-1 1 0,1 0 0,0-1 0,0 1 0,0-1 0,0 1 0,1-1 0,-1 1 0,0-1 0,1 0 0,-1 1 0,0-1 0,1 0 0,-1 0 1,4 1-1,-3-1 21,1-1 1,-1 1-1,0-1 1,1 0-1,-1 0 1,1 0-1,-1 0 1,1 0-1,-1-1 1,0 1-1,1-1 1,-1 0-1,0 1 1,1-1-1,-1 0 1,0 0-1,3-2 1,5-3-29,-1-1-1,1 0 1,-2 0-1,1-1 1,-1 0 0,0 0-1,0-1 1,-1 0-1,-1 0 1,8-13 0,-9 13-26,0 0 1,0 0 0,-1 0 0,-1-1-1,1 1 1,-1-1 0,-1 0 0,0 0 0,0 0-1,-1 0 1,-1-19 0,1 28-9,-2 0 0,1 1 0,0-1 0,0 0 0,0 0 0,0 1 0,0-1 0,-1 0 0,1 1 0,0-1 0,-1 0 0,1 1 0,0-1 0,-1 0 0,1 1 0,-1-1 0,1 1 0,-1-1 0,1 1 0,-1-1 0,0 1 0,1-1 0,-1 1 0,1-1 0,-1 1 0,0 0 0,1-1 0,-1 1 0,0 0 0,0 0 0,1 0 0,-1-1 0,0 1 0,0 0 0,1 0 0,-1 0 0,0 0 0,0 0 0,1 0 0,-1 1 0,0-1 0,0 0 0,1 0 0,-1 0 0,0 1 0,1-1 0,-1 0 0,0 1 0,0-1 0,-1 1 0,0 0 0,0 1 0,0-1 0,0 0 0,0 0 0,0 1 0,0-1 0,0 1 0,1 0 0,-1-1 0,1 1 0,-1 0 0,1 0 0,0 0 0,-2 3 0,2-3 0,0-1 0,1 1 0,-1 0 0,1 0 0,-1-1 0,1 1 0,0 0 0,-1 0 0,1-1 0,0 1 0,0 0 0,1 0 0,-1-1 0,0 1 0,0 0 0,1 0 0,-1-1 0,1 1 0,0 0 0,-1-1 0,1 1 0,1 2 0,0-3 0,-1 0 0,1-1 0,-1 1 0,1 0 0,-1-1 0,1 1 0,-1-1 0,1 1 0,0-1 0,-1 0 0,1 1 0,-1-1 0,1 0 0,0 0 0,-1 0 0,1 0 0,0-1 0,-1 1 0,3-1 0,6-1 0,-1-1 0,1-1 0,0 0 0,-1 0 0,0 0 0,12-9 0,-17 10 0,23-16 0,34-31 0,-55 45 0,-1 0 0,0 0 0,0-1 0,0 1 0,-1-1 0,0 0 0,0-1 0,0 1 0,-1-1 0,0 0 0,0 1 0,3-13 0,-6 18 0,0 1 0,0-1 0,0 1 0,0-1 0,0 1 0,0-1 0,0 1 0,0 0 0,0-1 0,0 1 0,0-1 0,0 1 0,0-1 0,-1 1 0,1 0 0,0-1 0,0 1 0,0-1 0,-1 1 0,1 0 0,0-1 0,-1 1 0,1 0 0,0-1 0,-1 1 0,1 0 0,0 0 0,-1-1 0,1 1 0,0 0 0,-1 0 0,1-1 0,-1 1 0,1 0 0,-1 0 0,1 0 0,0 0 0,-1 0 0,1 0 0,-1 0 0,1 0 0,-1 0 0,1 0 0,-1 0 0,1 0 0,0 0 0,-1 0 0,1 0 0,-1 0 0,1 1 0,-1-1 0,1 0 0,0 0 0,-1 0 0,1 1 0,0-1 0,-1 1 0,-26 15 0,20-10 0,0 1 0,0 0 0,1 0 0,0 1 0,1-1 0,-1 2 0,1-1 0,1 0 0,0 1 0,0 0 0,1 0 0,0 0 0,-2 12 0,5-20 0,0 0 0,0 0 0,1 0 0,-1 0 0,1 0 0,-1-1 0,0 1 0,1 0 0,0 0 0,-1 0 0,1 0 0,0 0 0,-1-1 0,1 1 0,0 0 0,0-1 0,0 1 0,-1 0 0,1-1 0,0 1 0,0-1 0,0 0 0,0 1 0,0-1 0,0 0 0,0 1 0,0-1 0,0 0 0,0 0 0,0 0 0,0 0 0,0 0 0,2 0 0,46 0 0,-35-1 0,208-13 0,-222-27 0,-4 26 0,0 1 0,-1 0 0,-1 1 0,0-1 0,-1 1 0,0 0 0,-10-13 0,-11-21 0,27 47-17,1 0 0,0-1 1,0 1-1,0 0 0,0 0 0,0-1 1,0 1-1,0 0 0,-1 0 0,1-1 0,0 1 1,0 0-1,0-1 0,0 1 0,0 0 1,0 0-1,0-1 0,1 1 0,-1 0 1,0 0-1,0-1 0,0 1 0,0 0 0,0-1 1,0 1-1,0 0 0,1 0 0,-1 0 1,0-1-1,0 1 0,0 0 0,1 0 0,-1 0 1,0-1-1,0 1 0,0 0 0,1 0 1,-1 0-1,0 0 0,1-1 0,17-3-1703,34 4-2763,-38 0 3062,70-1-8108,-39-2 2386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0.129"/>
    </inkml:context>
    <inkml:brush xml:id="br0">
      <inkml:brushProperty name="width" value="0.025" units="cm"/>
      <inkml:brushProperty name="height" value="0.025" units="cm"/>
    </inkml:brush>
  </inkml:definitions>
  <inkml:trace contextRef="#ctx0" brushRef="#br0">107 173 9449,'0'0'14515,"-10"7"-13869,2 0-303,0 0 0,0 0 0,1 0 0,0 1 0,0 0-1,1 1 1,0 0 0,0 0 0,1 0 0,0 0 0,1 1 0,0 0 0,1 0 0,0 0 0,0 0 0,-2 20-1,5-30-326,0 1 1,0-1-1,-1 1 0,1-1 0,0 1 0,0-1 0,0 1 0,0-1 0,0 1 0,0-1 0,0 1 0,0-1 0,0 1 0,0-1 0,0 1 0,0-1 0,0 1 0,1-1 0,-1 1 0,0-1 0,0 1 0,1-1 0,-1 1 0,0-1 0,0 0 0,1 1 0,-1-1 0,0 1 0,1-1 0,-1 0 0,1 1 0,-1-1 0,0 0 0,1 0 0,-1 1 0,1-1 0,-1 0 0,1 0 0,-1 0 0,1 1 0,-1-1 1,1 0-1,-1 0 0,1 0 0,-1 0 0,1 0 0,-1 0 0,1 0 0,-1 0 0,1 0 0,-1 0 0,1-1 0,-1 1 0,1 0 0,-1 0 0,1 0 0,-1-1 0,1 1 0,-1 0 0,0 0 0,1-1 0,-1 1 0,1 0 0,-1-1 0,1 0 0,27-22 672,-6-2-630,-2 0 1,0-2-1,-2 0 0,-1-1 0,-2-1 0,0-1 0,-2 0 1,-1-1-1,13-55 0,-32 153-58,3 135 0,5-199-131,0 1-1,0-1 1,0 0-1,0 0 1,1 0 0,-1 0-1,1 0 1,0 0-1,0 0 1,0 0 0,0-1-1,1 1 1,-1-1-1,1 0 1,-1 1 0,1-1-1,0 0 1,0-1-1,0 1 1,0 0 0,0-1-1,0 0 1,6 2-1,-7-2-54,0-1-1,0 1 1,0-1-1,0 1 0,0-1 1,1 0-1,-1 1 1,0-1-1,0 0 1,1-1-1,-1 1 0,0 0 1,0-1-1,0 1 1,0-1-1,1 0 0,-1 1 1,0-1-1,0 0 1,0 0-1,0-1 1,-1 1-1,1 0 0,0-1 1,0 1-1,-1-1 1,1 1-1,-1-1 0,1 0 1,-1 1-1,0-1 1,0 0-1,0 0 0,0 0 1,1-4-1,2-12-7783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2.876"/>
    </inkml:context>
    <inkml:brush xml:id="br0">
      <inkml:brushProperty name="width" value="0.025" units="cm"/>
      <inkml:brushProperty name="height" value="0.025" units="cm"/>
    </inkml:brush>
  </inkml:definitions>
  <inkml:trace contextRef="#ctx0" brushRef="#br0">13 177 10122,'-1'0'271,"0"0"0,1 1 0,-1-1 0,0 0 0,1 1 0,-1-1 0,0 1 0,1-1 1,-1 1-1,1-1 0,-1 1 0,1-1 0,-1 1 0,1-1 0,-1 1 0,1 0 0,0-1 1,-1 1-1,1 0 0,0 0 0,-1-1 0,1 1 0,0 0 0,0-1 0,0 1 1,0 0-1,-1 0 0,1 0 0,0-1 0,0 1 0,1 0 0,-1 0 0,0-1 0,0 1 1,0 0-1,0 0 0,1-1 0,-1 1 0,0 0 0,1 0 0,0 0-149,0-1 0,0 1 0,0-1 0,0 0 0,0 1 0,0-1 0,0 0 0,0 0 0,0 0 0,0 0 0,0 0-1,0 0 1,0 0 0,0 0 0,0 0 0,0 0 0,0-1 0,0 1 0,0 0 0,0-1 0,0 1 0,0-1 0,0 1 0,-1-1 0,1 1 0,0-1 0,0 1 0,0-1-1,-1 0 1,1 0 0,0 1 0,0-2 0,13-13 448,0-1 1,-1-1-1,14-22 0,-22 31-544,0 0-1,-1-1 1,0 1-1,0-1 0,-1 0 1,0 0-1,0 0 1,-1 0-1,1-15 1,-3 24-25,0 0 1,0-1-1,1 1 0,-1 0 0,0 0 1,0 0-1,0-1 0,0 1 1,0 0-1,0 0 0,0 0 1,0-1-1,0 1 0,0 0 0,0 0 1,-1 0-1,1-1 0,0 1 1,0 0-1,0 0 0,0 0 1,0 0-1,0-1 0,0 1 0,0 0 1,-1 0-1,1 0 0,0 0 1,0-1-1,0 1 0,0 0 1,-1 0-1,1 0 0,0 0 0,0 0 1,0 0-1,0 0 0,-1 0 1,1 0-1,0 0 0,0-1 1,0 1-1,-1 0 0,1 0 0,0 0 1,0 0-1,0 0 0,-1 0 1,1 1-1,-12 7-113,-7 15-108,10-5 362,1 0-1,1 1 0,1 0 1,1 0-1,0 0 1,1 1-1,1-1 1,1 1-1,1 23 1,1-42-129,0-1-1,0 1 1,0 0 0,0-1 0,0 1 0,0 0 0,1 0-1,-1-1 1,0 1 0,0-1 0,1 1 0,-1 0 0,0-1-1,1 1 1,-1 0 0,0-1 0,1 1 0,-1-1 0,1 1 0,-1-1-1,1 1 1,-1-1 0,1 0 0,-1 1 0,1-1 0,0 0-1,-1 1 1,1-1 0,0 0 0,-1 1 0,2-1 0,23-5 191,23-23 56,-7-8-76,38-44-1,-9 9-96,-70 70-89,1 0 0,-1 1 0,0-1-1,1 0 1,-1 1 0,1-1 0,-1 1 0,1-1 0,-1 1-1,1-1 1,-1 1 0,1 0 0,-1-1 0,1 1 0,0-1 0,-1 1-1,1 0 1,-1 0 0,1-1 0,0 1 0,0 0 0,-1 0 0,1 0-1,0 0 1,-1 0 0,1 0 0,0 0 0,-1 0 0,1 0 0,0 0-1,0 0 1,-1 0 0,1 0 0,0 1 0,-1-1 0,1 0-1,0 1 1,-1-1 0,1 0 0,-1 1 0,1-1 0,-1 1 0,1-1-1,-1 0 1,1 1 0,-1 0 0,1-1 0,-1 1 0,1-1 0,-1 1-1,0-1 1,1 1 0,-1 0 0,0-1 0,0 1 0,1 1 0,8 55 429,-2-17 448,-7-39-856,1-1 1,0 1-1,0-1 1,-1 1 0,1 0-1,0-1 1,0 1-1,0-1 1,-1 0-1,1 1 1,0-1 0,0 0-1,0 1 1,0-1-1,0 0 1,0 0-1,0 0 1,0 0 0,0 0-1,0 0 1,0 0-1,-1 0 1,1 0-1,0-1 1,0 1 0,0 0-1,0 0 1,0-1-1,0 1 1,0-1-1,-1 1 1,1-1 0,0 1-1,0-1 1,-1 1-1,1-1 1,1-1-1,31-26 539,-30 26-546,12-14-12,29-24 0,-42 39 0,0-1 0,1 0 0,-1 1 0,1 0 0,0-1 0,-1 1 0,1 0 0,0 0 0,0 0 0,0 1 0,-1-1 0,1 1 0,0 0 0,0-1 0,0 1 0,4 1 0,-4 0-3,-1 1 1,0-1-1,1 1 0,-1-1 1,0 1-1,0 0 0,0 0 1,0 0-1,0 0 0,0 0 1,0 1-1,-1-1 0,1 0 1,-1 1-1,0 0 0,0-1 0,0 1 1,0-1-1,0 1 0,1 5 1,12 25-186,-13-32 172,-1 0 0,1 0 0,-1 0 0,1 0 0,0-1 0,0 1-1,0 0 1,-1 0 0,1-1 0,0 1 0,0 0 0,0-1 0,0 1 0,0-1 0,0 1 0,0-1 0,0 0 0,0 1 0,0-1-1,0 0 1,0 0 0,1 0 0,-1 0 0,1 0 0,0 0-226,0-1-1,-1 0 1,1 0-1,-1 1 1,1-1-1,-1 0 1,1 0-1,-1-1 1,1 1-1,-1 0 1,0 0-1,0-1 1,0 1-1,0 0 1,0-1-1,0 1 1,0-1-1,0 0 1,0 1-1,-1-1 1,1 0-1,0-1 1,11-44-9132,-11 45 8379,6-37-13258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3.297"/>
    </inkml:context>
    <inkml:brush xml:id="br0">
      <inkml:brushProperty name="width" value="0.025" units="cm"/>
      <inkml:brushProperty name="height" value="0.025" units="cm"/>
    </inkml:brush>
  </inkml:definitions>
  <inkml:trace contextRef="#ctx0" brushRef="#br0">3 15 12204,'0'0'14322,"0"10"-12854,-2 70 303,1 92 1231,1-168-3002,1 0 0,-1 0 0,1 0 0,0 0 0,0 0 0,1 0 0,-1-1 0,1 1 0,-1 0 0,1-1 0,0 1 0,1-1 0,-1 0 0,4 4 0,-6-6 0,1-1 0,0 1 0,0 0 0,0-1 0,0 1 0,0-1 0,0 1 0,0-1 0,0 1 0,0-1 0,0 0 0,0 1 0,1-1 0,-1 0 0,0 0 0,0 0 0,0 0 0,0 0 0,0 0 0,2 0 0,-1-1 0,0 0 0,0 0 0,0 0 0,0 0 0,0 0 0,0-1 0,0 1 0,0 0 0,-1-1 0,1 0 0,-1 1 0,1-1 0,-1 0 0,2-2 0,24-39 0,37-76 0,14-26 0,-71 138-4031,-2 2-2289,-8 10-1042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3.655"/>
    </inkml:context>
    <inkml:brush xml:id="br0">
      <inkml:brushProperty name="width" value="0.025" units="cm"/>
      <inkml:brushProperty name="height" value="0.025" units="cm"/>
    </inkml:brush>
  </inkml:definitions>
  <inkml:trace contextRef="#ctx0" brushRef="#br0">1 0 17713,'0'0'7399,"2"49"-5093,7-39-544,4-3-769,4 0-641,2-3-224,2-1-320,2-3-1218,1 0-1696,-2-3-1315,-2-10-768,-3-5-7430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4.141"/>
    </inkml:context>
    <inkml:brush xml:id="br0">
      <inkml:brushProperty name="width" value="0.025" units="cm"/>
      <inkml:brushProperty name="height" value="0.025" units="cm"/>
    </inkml:brush>
  </inkml:definitions>
  <inkml:trace contextRef="#ctx0" brushRef="#br0">150 136 17713,'0'0'4553,"-8"-1"-1931,2-1-2400,3 1-56,-1 0 0,1 0 0,-1 0 0,1 1 0,-1-1 0,1 1 0,-1 0 0,0 0 0,1 0 0,-1 0 0,1 1 0,-1-1 0,0 1 0,1 0 0,0 0 0,-1 0 0,1 1 0,0-1 0,-1 1 0,1 0 0,0-1 0,0 2 0,-3 1 0,1 1 48,1 0 1,-1 1-1,1-1 0,0 1 0,0 0 0,0 0 1,1 0-1,0 0 0,0 1 0,1-1 0,-1 1 1,1 0-1,1-1 0,0 1 0,-2 13 0,4-19-209,-1 0-1,0 0 1,1 0 0,-1-1-1,1 1 1,-1 0-1,1 0 1,-1-1-1,1 1 1,0 0-1,-1-1 1,1 1-1,0-1 1,-1 1-1,1-1 1,0 1-1,0-1 1,-1 1-1,1-1 1,0 0-1,0 0 1,0 1-1,0-1 1,0 0 0,-1 0-1,1 0 1,0 0-1,0 0 1,0 0-1,0 0 1,0 0-1,0 0 1,-1 0-1,1-1 1,1 1-1,36-9 79,-23 1-107,0-1-1,-1 0 1,-1-1-1,0 0 1,0-1 0,-1-1-1,0 0 1,-1-1-1,0 0 1,-1 0 0,-1-1-1,0-1 1,12-27-1,-18 34-12,-16 50 126,10-32-41,-1 0 0,1 1 1,1-1-1,0 1 1,-1 13-1,3-23-48,0-1 0,1 0 0,-1 1 0,0-1 0,0 0 0,1 1 0,-1-1 0,0 0 0,0 0 0,1 1 0,-1-1 0,0 0 0,1 0 0,-1 1 0,0-1 0,1 0 0,-1 0 0,0 0 0,1 1 0,-1-1 0,1 0 0,-1 0 0,0 0 0,1 0 0,-1 0 0,1 0 0,-1 0 0,0 0 0,1 0 0,-1 0 0,1 0 0,-1 0 0,0 0 0,1-1 0,0 1 0,16-4 0,-3-4 0,0-1 0,-1 0 0,0-1 0,0-1 0,-1 0 0,-1-1 0,20-25 0,-13 17 0,33-31 0,-51 50 0,0 1 0,1 0 0,-1 0 0,0-1 0,0 1 0,1 0 0,-1 0 0,0-1 0,1 1 0,-1 0 0,0 0 0,1 0 0,-1 0 0,0-1 0,1 1 0,-1 0 0,0 0 0,1 0 0,-1 0 0,0 0 0,1 0 0,-1 0 0,1 0 0,-1 0 0,0 0 0,1 0 0,-1 0 0,0 0 0,1 0 0,-1 1 0,0-1 0,1 0 0,-1 0 0,0 0 0,1 0 0,-1 1 0,0-1 0,1 1 0,5 17 0,-6 33 0,-1-43 0,4 14 0,6-19 0,20-26 0,-26 20 0,58-64 0,-58 93 0,-3 28-10090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4.485"/>
    </inkml:context>
    <inkml:brush xml:id="br0">
      <inkml:brushProperty name="width" value="0.025" units="cm"/>
      <inkml:brushProperty name="height" value="0.025" units="cm"/>
    </inkml:brush>
  </inkml:definitions>
  <inkml:trace contextRef="#ctx0" brushRef="#br0">62 1 17617,'0'0'9027,"-6"10"-7543,4-7-1407,-6 10 361,1 0 0,0 0 0,1 1 0,1 0 0,0 0 0,1 1 0,0-1 0,1 1 0,-1 22 0,4-37-435,0 1-1,0 0 0,0 0 0,0-1 0,0 1 0,0 0 1,0-1-1,1 1 0,-1 0 0,0-1 0,0 1 0,1 0 0,-1-1 1,1 1-1,-1 0 0,0-1 0,1 1 0,-1-1 0,1 1 0,0-1 1,-1 1-1,1-1 0,-1 1 0,1-1 0,0 0 0,-1 1 0,1-1 1,0 0-1,0 1 0,26-3 56,-20-1-46,0 0 0,1 0 0,-1 0-1,13-9 1,-6-1-12,1-1 0,-2 0 0,0-1 0,18-27 0,-4 7 0,-27 35 0,0 0 0,1-1 0,-1 1 0,0 0 0,1 1 0,-1-1 0,0 0 0,1 0 0,-1 0 0,0 0 0,1 0 0,-1 0 0,0 0 0,1 0 0,-1 0 0,0 1 0,0-1 0,1 0 0,-1 0 0,0 0 0,0 1 0,1-1 0,-1 0 0,0 0 0,0 1 0,1-1 0,-1 0 0,0 1 0,0-1 0,0 0 0,0 0 0,0 1 0,1-1 0,-1 0 0,0 1 0,0-1 0,0 0 0,0 1 0,0-1 0,0 0 0,0 1 0,0-1 0,0 0 0,0 1 0,0-1 0,-1 1 0,10 33 0,1 3 0,7-15-916,-2-15-2812,-8-8-6170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7.353"/>
    </inkml:context>
    <inkml:brush xml:id="br0">
      <inkml:brushProperty name="width" value="0.025" units="cm"/>
      <inkml:brushProperty name="height" value="0.025" units="cm"/>
    </inkml:brush>
  </inkml:definitions>
  <inkml:trace contextRef="#ctx0" brushRef="#br0">123 76 4805,'-91'3'11962,"60"-4"-3911,30 1-7437,33 0-315,22 0-336,0-3 0,100-18 1,-123 13-2480,45-16 1,-53 13-1168,-6 1-1693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7.698"/>
    </inkml:context>
    <inkml:brush xml:id="br0">
      <inkml:brushProperty name="width" value="0.025" units="cm"/>
      <inkml:brushProperty name="height" value="0.025" units="cm"/>
    </inkml:brush>
  </inkml:definitions>
  <inkml:trace contextRef="#ctx0" brushRef="#br0">1 60 13453,'0'0'9401,"11"-8"-8889,-2 2-491,-1 1 1,1 0-1,0 0 1,0 1-1,0 0 0,0 0 1,1 1-1,0 0 0,-1 1 1,15-2-1,-7 3-15,10-2-27,-1 1-1,0 2 1,1 0-1,-1 2 1,40 8-1,-64-10 2,0 0 1,1 1-1,-1 0 0,0-1 0,0 1 0,0 0 1,1 0-1,-1 0 0,0 1 0,-1-1 0,1 0 1,0 1-1,0-1 0,0 1 0,-1 0 0,1 0 1,-1-1-1,1 1 0,-1 0 0,1 3 0,-1-3 45,-1 0 0,0 0 0,0 0-1,0 0 1,0 0 0,0 0 0,0 0 0,0 0-1,-1 0 1,1 0 0,-1 0 0,1 0-1,-1 0 1,0 0 0,0-1 0,0 1 0,0 0-1,-1 2 1,-6 6 379,-1 0-1,0 0 1,0-1 0,-1 0 0,-14 11-1,-35 21 996,39-29-1005,1 2 0,0 0 0,1 1 0,-20 21 0,36-33-456,0 0-1,0-1 1,1 1 0,-1 0 0,0 0 0,1 0 0,0 0 0,0 0 0,-1 4-1,2-6-112,-1 0-1,1-1 1,0 1-1,0 0 0,0 0 1,0 0-1,0-1 1,0 1-1,0 0 0,0 0 1,0-1-1,1 1 0,-1 0 1,0 0-1,0-1 1,1 1-1,-1 0 0,0-1 1,1 1-1,-1 0 1,1-1-1,-1 1 0,1 0 1,-1-1-1,1 1 1,-1-1-1,1 1 0,0-1 1,-1 1-1,1-1 1,0 0-1,-1 1 0,1-1 1,0 0-1,0 0 1,-1 1-1,1-1 0,0 0 1,0 0-1,-1 0 0,2 0 1,19 1-7731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8.601"/>
    </inkml:context>
    <inkml:brush xml:id="br0">
      <inkml:brushProperty name="width" value="0.025" units="cm"/>
      <inkml:brushProperty name="height" value="0.025" units="cm"/>
    </inkml:brush>
  </inkml:definitions>
  <inkml:trace contextRef="#ctx0" brushRef="#br0">1 62 8456,'0'0'4890,"0"-8"-2317,1-4-1556,1-8 89,1-2 2750,-1 26-157,5 24-2695,4 273 2151,-3-263-2930,-8-36-305,0-1-1,1 0 1,-1 0-1,1 1 1,-1-1-1,1 0 1,-1 0-1,1 0 1,0 0-1,-1 0 1,1 0-1,0 0 1,0 0-1,0 0 1,0-1-1,0 1 1,0 0-1,0 0 1,0-1-1,0 1 1,0-1-1,1 1 1,-1-1-1,0 1 1,0-1-1,3 1 1,-4-3-484,1 0-1,0 1 1,0-1 0,-1 0 0,1 0 0,-1 0 0,0 1 0,1-1 0,-1 0-1,0 0 1,0 0 0,0 0 0,0 0 0,-1 0 0,0-2 0,1 2-222,-3-23-6800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3.135"/>
    </inkml:context>
    <inkml:brush xml:id="br0">
      <inkml:brushProperty name="width" value="0.025" units="cm"/>
      <inkml:brushProperty name="height" value="0.025" units="cm"/>
    </inkml:brush>
  </inkml:definitions>
  <inkml:trace contextRef="#ctx0" brushRef="#br0">0 0 13100,'0'0'9017,"0"9"-6417,1 0-2033,6 96 5449,-5-94-5819,-1-1-1,2 1 0,-1-1 0,8 16 0,-10-25-237,0 0 0,1 0 0,-1 0 1,1 0-1,-1-1 0,1 1 0,-1 0 0,1 0 0,-1 0 0,1-1 0,0 1 0,0-1 0,-1 1 0,1 0 1,0-1-1,0 1 0,0-1 0,-1 1 0,1-1 0,0 0 0,0 1 0,1-1 0,16-7-4219,-15 4 2983,0 0 1,0-1 0,-1 1 0,1-1-1,-1 1 1,1-1 0,-1 0 0,2-5-1,3-15-6469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8.959"/>
    </inkml:context>
    <inkml:brush xml:id="br0">
      <inkml:brushProperty name="width" value="0.025" units="cm"/>
      <inkml:brushProperty name="height" value="0.025" units="cm"/>
    </inkml:brush>
  </inkml:definitions>
  <inkml:trace contextRef="#ctx0" brushRef="#br0">0 188 13645,'0'0'5370,"1"-11"-3443,-1 6-1741,0 1-78,0 1 1,0-1 0,1 1 0,-1-1 0,1 0 0,0 1 0,0-1 0,0 1 0,0 0 0,0-1 0,1 1 0,0 0 0,0 0 0,-1 0 0,2 0-1,-1 0 1,0 0 0,1 1 0,-1-1 0,1 1 0,0-1 0,4-2 0,18-10 47,1 2 0,0 1 0,0 1 0,1 1 0,1 1 0,0 2 0,0 0 0,0 2 0,1 1 0,0 2 1,-1 1-1,31 2 0,-56-1-145,-1 0 0,1 0 0,-1 0 1,1 0-1,0 1 0,-1-1 0,1 1 1,-1 0-1,1-1 0,-1 1 0,0 0 1,1 1-1,-1-1 0,0 0 0,0 1 0,0-1 1,0 1-1,0 0 0,0 0 0,0-1 1,0 1-1,-1 0 0,1 1 0,-1-1 1,0 0-1,1 0 0,-1 1 0,0-1 1,0 0-1,-1 1 0,1-1 0,0 1 1,-1-1-1,1 1 0,-1 0 0,0-1 1,0 1-1,0-1 0,0 1 0,-1 0 1,1-1-1,-1 1 0,0 3 0,-2 3 248,1 0 0,-1-1 0,-1 1 0,0-1 1,0 1-1,-1-1 0,0 0 0,0-1 0,0 1 0,-1-1 0,-8 7 0,-3 0 236,-2-1 1,1-1-1,-2 0 1,-30 13-1,23-12-759,-37 24 0,80-42-6196,25-7 3220,63-35-9444,-71 32 4527</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19.646"/>
    </inkml:context>
    <inkml:brush xml:id="br0">
      <inkml:brushProperty name="width" value="0.025" units="cm"/>
      <inkml:brushProperty name="height" value="0.025" units="cm"/>
    </inkml:brush>
  </inkml:definitions>
  <inkml:trace contextRef="#ctx0" brushRef="#br0">0 62 11723,'0'0'13778,"3"10"-12827,7 53-22,-7-31-274,3 1 0,0-1 0,12 33 1,-18-64-629,1 0 1,-1-1 0,0 1-1,0 0 1,1 0 0,-1 0-1,0-1 1,1 1 0,-1 0-1,1 0 1,-1-1-1,1 1 1,-1 0 0,1-1-1,-1 1 1,1 0 0,0-1-1,-1 1 1,1-1 0,0 1-1,0-1 1,-1 1 0,1-1-1,0 0 1,0 1-1,0-1 1,-1 0 0,1 0-1,1 1 1,-1-2 25,1 0 0,-1 1 0,0-1 0,0 0-1,0 0 1,0 1 0,0-1 0,0 0 0,0 0 0,0 0 0,0 0 0,0-1-1,0 1 1,-1 0 0,1 0 0,0-2 0,19-53 813,-18 44-844,0-1 1,-1 1-1,0-1 0,-1 1 0,-2-13 1,2 19-21,-1 1 1,0-1 0,-1 0-1,1 1 1,-1 0 0,0-1-1,0 1 1,-1 0 0,1 0-1,-1 0 1,-1 0 0,1 1-1,-5-6 1,26 11-3621,1 0 1,36-4-1,-35 1 1831,72-13-7114,-85 14 7645,-1-1-1,0 0 0,0-1 0,0 1 1,0-1-1,9-6 0,-14 8 1600,0 1 0,0 0-1,0-1 1,0 1 0,-1-1 0,1 0-1,0 1 1,0-1 0,-1 1 0,1-1 0,0 0-1,-1 0 1,1 1 0,-1-1 0,1 0-1,-1 0 1,1 0 0,-1 0 0,0 0 0,1 1-1,-1-1 1,0 0 0,0 0 0,1 0 0,-1 0-1,0 0 1,0 0 0,0 0 0,0 0-1,-1 0 1,1 0 0,0 0 0,0 0 0,0 0-1,-1 0 1,0-1 0,1 2-79,-1-1 0,1 1 0,-1-1 0,0 1 0,1 0 1,-1-1-1,0 1 0,1 0 0,-1-1 0,0 1 0,0 0 0,1 0 0,-1 0 0,0 0 0,0 0 1,1 0-1,-1 0 0,0 0 0,0 0 0,0 0 0,1 0 0,-2 1 0,-15 7-267,12-4 260,0 0 1,0 1 0,1-1 0,0 1-1,-1 0 1,1 0 0,1 0-1,-1 0 1,1 1 0,0 0-1,0 0 1,1-1 0,0 2-1,0-1 1,0 0 0,1 0 0,0 0-1,0 1 1,0-1 0,1 1-1,0 6 1,1-12-229,-1 1 0,1 0 0,0 0 0,-1-1 0,1 1 0,0-1 0,0 1 0,0-1 0,0 1 0,0-1 0,1 1 1,-1-1-1,0 0 0,1 0 0,-1 0 0,1 0 0,-1 0 0,1 0 0,-1 0 0,1 0 0,0 0 0,-1-1 0,1 1 0,0-1 0,0 1 0,-1-1 0,1 0 0,0 0 0,0 0 0,0 0 0,-1 0 0,1 0 0,0 0 0,0 0 0,2-1 0,-1 0 22,1 1 0,-1-1 0,1 0 0,0 0 0,-1 0 0,0 0 0,1-1 0,-1 1 0,0-1 0,0 0 0,0 0 0,0 0 0,0 0-1,0-1 1,0 1 0,3-6 0,-4 6-33,-1-1 0,1 0 0,-1 0 0,0 0-1,0 0 1,0 0 0,0 0 0,-1 0 0,1 0 0,-1 0-1,0 0 1,0 0 0,0 0 0,0 0 0,0 0-1,-1 0 1,1 0 0,-1-1 0,0 2 0,0-1 0,0 0-1,0 0 1,-1 0 0,1 0 0,-1 1 0,0-1 0,0 1-1,1-1 1,-2 1 0,1 0 0,0-1 0,0 1 0,-1 0-1,1 1 1,-1-1 0,1 0 0,-1 1 0,0-1 0,0 1-1,0 0 1,0 0 0,0 0 0,0 0 0,0 1 0,0-1-1,0 1 1,0 0 0,0 0 0,-5 0 0,8 0-74,-1 0 1,1 0-1,-1 0 1,1 0 0,-1 0-1,1 0 1,0 0-1,-1 0 1,1 1-1,-1-1 1,1 0-1,-1 0 1,1 0 0,-1 1-1,1-1 1,0 0-1,-1 0 1,1 1-1,-1-1 1,1 0-1,0 1 1,-1-1 0,1 0-1,0 1 1,0-1-1,-1 1 1,1-1-1,0 0 1,0 1-1,0-1 1,-1 1 0,1-1-1,0 1 1,0-1-1,0 1 1,0-1-1,0 1 1,0-1 0,0 1-1,0-1 1,0 1-1,0-1 1,0 0-1,0 1 1,0-1-1,1 1 1,-1-1 0,0 1-1,0-1 1,0 1-1,1-1 1,-1 0-1,1 1 1,-1 1-224,1 0 1,0-1 0,0 1-1,0 0 1,0-1-1,0 1 1,1-1-1,-1 1 1,0-1 0,1 0-1,-1 0 1,1 1-1,2 0 1,2 0-643,-1 0-1,1-1 1,-1 0 0,1 0 0,0 0-1,7 0 1,14-1-4471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0.346"/>
    </inkml:context>
    <inkml:brush xml:id="br0">
      <inkml:brushProperty name="width" value="0.025" units="cm"/>
      <inkml:brushProperty name="height" value="0.025" units="cm"/>
    </inkml:brush>
  </inkml:definitions>
  <inkml:trace contextRef="#ctx0" brushRef="#br0">132 170 4292,'0'0'15503,"-9"-4"-14446,7 3-997,-1 0 1,0 0-1,0 0 0,0 0 1,-1 0-1,1 1 1,0-1-1,0 1 1,0 0-1,0 0 0,0 0 1,-1 0-1,1 1 1,0-1-1,-3 2 1,2 0 40,0 0 1,0 0 0,1 0 0,-1 1-1,1-1 1,-1 1 0,1 0 0,0 0-1,0 0 1,1 1 0,-1-1 0,1 1 0,-5 7-1,4-6 107,0 1 0,0-1-1,1 1 1,0 0-1,0 0 1,0 0-1,0 0 1,1 0 0,0 0-1,0 9 1,1-14-160,0 1 1,1-1-1,-1 1 1,0-1-1,0 1 1,1-1 0,-1 1-1,1-1 1,-1 1-1,1-1 1,0 0-1,0 1 1,-1-1-1,1 0 1,0 0-1,0 0 1,0 1-1,2 0 1,-1-1-5,0 0 0,0 0 0,0 0 0,0 0 1,0-1-1,0 1 0,1-1 0,-1 1 0,0-1 0,0 0 0,0 0 0,1 0 1,-1 0-1,0 0 0,0 0 0,4-2 0,1 0 108,1-1-1,0 0 1,-1 0-1,1-1 1,-1 0 0,0 0-1,-1-1 1,1 0-1,-1 0 1,1 0-1,-2-1 1,1 0 0,-1 0-1,8-11 1,-1 0-64,0-2 1,-1 1 0,-1-1 0,11-28-1,-17 36-51,-1-1 0,0 0-1,0 0 1,-1 1-1,-1-2 1,0-16 0,0 28-41,-1 1 1,0-1 0,0 1-1,0-1 1,0 1-1,0-1 1,0 1 0,0-1-1,0 0 1,0 1 0,0-1-1,-1 1 1,1-1 0,0 1-1,0-1 1,0 1 0,-1-1-1,1 1 1,0 0 0,0-1-1,-1 1 1,1-1 0,-1 1-1,1 0 1,0-1 0,-1 1-1,1 0 1,-1-1 0,1 1-1,0 0 1,-1-1-1,1 1 1,-1 0 0,1 0-1,-1 0 1,1 0 0,-1-1-1,1 1 1,-1 0 0,0 0-1,1 0 1,-1 0 0,1 0-1,-1 0 1,1 0 0,-1 0-1,1 1 1,-1-1 0,1 0-1,-1 0 1,1 0 0,-1 1-1,1-1 1,-1 0 0,1 0-1,-1 1 1,1-1 0,0 0-1,-1 1 1,-25 21-138,21-13 179,0-1 1,0 1 0,1 0-1,0 1 1,1-1-1,0 1 1,1 0 0,-1-1-1,2 1 1,0 0-1,0 0 1,1 14 0,0-23-37,0 1 1,1-1-1,-1 1 1,1-1-1,-1 1 1,1-1-1,0 0 1,-1 1-1,1-1 1,0 0-1,0 1 0,0-1 1,0 0-1,0 0 1,0 0-1,0 0 1,1 0-1,-1 0 1,0 0-1,1 0 1,-1-1-1,0 1 1,1 0-1,-1-1 1,1 1-1,-1-1 1,1 1-1,-1-1 1,1 0-1,-1 0 1,1 0-1,-1 0 1,1 0-1,0 0 1,-1 0-1,3-1 1,2 1 19,-1 0 1,1-1 0,0 0 0,-1 0 0,1-1 0,-1 1-1,1-1 1,-1 0 0,7-4 0,38-34 123,-47 38-138,-1-1 0,1 0 0,-1 1 0,1-1 0,-1 0-1,0 0 1,0-1 0,-1 1 0,1 0 0,-1 0 0,1-1 0,-1 1 0,0-1-1,0 1 1,0-6 0,-2 9-28,0 0-1,-1 0 0,1 1 0,0-1 1,0 1-1,-1-1 0,1 1 0,0-1 1,0 1-1,0 0 0,0 0 1,0-1-1,0 1 0,0 0 0,0 0 1,-1 1-1,-1 2 49,1 1 0,-1-1 0,1 0 0,0 1 1,0-1-1,0 1 0,1 0 0,0 0 0,0 0 0,0 0 0,0 0 0,1 0 0,0-1 1,0 7-1,1-10-11,-1-1 1,1 1-1,0 0 0,0 0 1,-1-1-1,1 1 1,0 0-1,0-1 1,0 1-1,0-1 1,0 1-1,-1-1 1,1 1-1,0-1 0,0 0 1,0 1-1,0-1 1,0 0-1,1 0 1,-1 0-1,0 0 1,0 0-1,0 0 1,0 0-1,0 0 0,2 0 1,31-5 754,-26 1-727,1 0 0,-2 0 0,1-1 0,0 0 0,-1 0 0,0-1 0,0 0 0,9-10 0,-2 0-4,-1 0 1,18-29-1,-34 54-52,0-1-1,0 0 1,0 1 0,1 0-1,1-1 1,-1 1 0,1 16-1,1-24 10,1 0-1,0-1 0,0 1 1,-1 0-1,1 0 0,0 0 0,0-1 1,0 1-1,0-1 0,-1 1 1,1 0-1,0-1 0,0 1 1,0-1-1,1 0 0,-1 1 1,0-1-1,0 0 0,0 0 1,0 0-1,0 0 0,0 0 1,0 0-1,0 0 0,0 0 1,1 0-1,-1 0 0,0 0 0,1-1 1,36-5-1802,-31 4 377,0-1 0,0 0 1,0-1-1,0 0 0,0 0 1,-1 0-1,7-7 0,3-5-4594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0.722"/>
    </inkml:context>
    <inkml:brush xml:id="br0">
      <inkml:brushProperty name="width" value="0.025" units="cm"/>
      <inkml:brushProperty name="height" value="0.025" units="cm"/>
    </inkml:brush>
  </inkml:definitions>
  <inkml:trace contextRef="#ctx0" brushRef="#br0">15 0 5669,'0'0'19416,"-2"9"-18434,-3 24-71,1 0-1,2 0 1,1 1 0,2-1-1,1 1 1,11 58-1,-13-91-907,0 0 0,0 0 0,0 1 0,0-1 0,1 0 0,-1 0 0,0 0 0,1 0 0,-1 0 0,1 1 0,-1-1 0,1 0 0,0 0 0,-1 0 0,1 0-1,0 0 1,-1-1 0,1 1 0,0 0 0,0 0 0,0 0 0,0-1 0,0 1 0,0 0 0,0-1 0,0 1 0,2 0 0,-1-2 4,-1 1-1,1 0 1,0 0 0,0-1 0,0 1-1,-1-1 1,1 1 0,0-1 0,-1 0 0,1 0-1,0 0 1,-1 0 0,1 0 0,-1 0-1,3-2 1,6-7 27,1-1 0,-2 0-1,11-15 1,-8 11-117,0-1-1,-2 0 1,0-1-1,0 0 1,-2 0 0,0-1-1,7-24 1,-28 74-21244,1-15 12123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1.068"/>
    </inkml:context>
    <inkml:brush xml:id="br0">
      <inkml:brushProperty name="width" value="0.025" units="cm"/>
      <inkml:brushProperty name="height" value="0.025" units="cm"/>
    </inkml:brush>
  </inkml:definitions>
  <inkml:trace contextRef="#ctx0" brushRef="#br0">0 1 7687,'0'0'13549,"12"52"-11755,3-44-1,-1-1-639,2-1-674,2-3-352,-1-1-32,1-2-416,2 0-961,-1-1-1314,-2-13-1633,-4-4-3235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1.426"/>
    </inkml:context>
    <inkml:brush xml:id="br0">
      <inkml:brushProperty name="width" value="0.025" units="cm"/>
      <inkml:brushProperty name="height" value="0.025" units="cm"/>
    </inkml:brush>
  </inkml:definitions>
  <inkml:trace contextRef="#ctx0" brushRef="#br0">4 0 17072,'0'0'9636,"-1"12"-8979,-1 2-429,2 0 1,0 1 0,0-1 0,1 0 0,1 0 0,1-1 0,7 25 0,0-5-23,2-2 0,26 52 1,-38-83-198,0 0 1,0 0-1,0 0 0,0 0 1,0 0-1,0 0 0,0-1 1,0 1-1,0 0 1,0 0-1,0 0 0,0 0 1,0 0-1,0 0 0,0 0 1,1 0-1,-1 0 0,0 0 1,0 0-1,0-1 1,0 1-1,0 0 0,0 0 1,0 0-1,0 0 0,0 0 1,0 0-1,0 0 1,0 0-1,1 0 0,-1 0 1,0 0-1,0 0 0,0 0 1,0 0-1,0 0 0,0 0 1,0 0-1,0 0 1,0 0-1,1 0 0,-1 0 1,0 0-1,0 0 0,0 0 1,0 0-1,0 0 0,0 0 1,0 0-1,0 0 1,0 0-1,0 0 0,0 0 1,1 0-1,-1 0 0,0 0 1,0 1-1,0-1 1,0 0-1,0 0 0,0 0 1,0 0-1,1-16 165,-3-20-292,0 28 21,0-1 1,-1 1-1,0-1 1,0 1-1,-1 0 1,0 0-1,0 1 1,-1-1-1,0 1 1,0 0-1,0 0 1,-12-10-1,12 17 17,7 7 96,8 7 107,-6-10-74,1-1 0,-1 0 1,1 0-1,0 0 0,0-1 0,0 0 0,0 0 1,1 0-1,-1-1 0,0 1 0,1-1 0,-1 0 0,1-1 1,-1 0-1,1 1 0,0-2 0,-1 1 0,1-1 1,-1 0-1,1 0 0,-1 0 0,0-1 0,1 0 1,-1 0-1,9-5 0,-8 4-13,0 0-1,1-1 1,-2 0-1,1-1 1,0 1 0,-1-1-1,0 0 1,0-1-1,0 1 1,-1-1 0,0 0-1,0 0 1,0 0 0,-1 0-1,0-1 1,0 0-1,0 1 1,-1-1 0,2-12-1,-4 19-42,0 0 0,0 0 1,0 0-1,0 1 0,0-1 0,0 0 0,0 0 0,-1 0 0,1 0 0,0 0 1,0 0-1,0 0 0,0 0 0,0 0 0,0 0 0,0 0 0,0 0 0,0 0 1,0 0-1,0 0 0,-1 0 0,1 0 0,0 0 0,0 0 0,0 0 0,0 0 1,0-1-1,0 1 0,0 0 0,0 0 0,0 0 0,0 0 0,0 0 0,0 0 1,0 0-1,0 0 0,-1 0 0,1 0 0,0 0 0,0 0 0,0 0 0,0 0 1,0 0-1,0-1 0,0 1 0,0 0 0,-9 14-101,-7 21 123,12-25 157,0 0-1,1 0 1,1 1 0,0-1 0,0 1 0,1-1-1,0 1 1,1 0 0,0-1 0,2 16 0,-1-25-171,0-1 1,-1 1 0,1 0-1,0-1 1,-1 1 0,1-1-1,0 1 1,0-1 0,0 1-1,-1-1 1,1 0 0,0 1-1,0-1 1,0 0 0,0 0-1,0 1 1,0-1 0,0 0-1,-1 0 1,1 0 0,0 0-1,0 0 1,0 0 0,0-1-1,0 1 1,0 0 0,1-1-1,26-8-10,-23 5-328,0 0 0,-1 0-1,1 0 1,-1 0 0,0 0 0,6-9-1,-5 5-725,-1 0-1,0 0 1,-1 0-1,0 0 0,0-1 1,-1 1-1,0-1 1,0 0-1,-1 1 1,0-1-1,-1-14 0,0-13-7162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1.768"/>
    </inkml:context>
    <inkml:brush xml:id="br0">
      <inkml:brushProperty name="width" value="0.025" units="cm"/>
      <inkml:brushProperty name="height" value="0.025" units="cm"/>
    </inkml:brush>
  </inkml:definitions>
  <inkml:trace contextRef="#ctx0" brushRef="#br0">4 0 12204,'0'0'11915,"-3"53"-12332,22-33-1600,2-4-994,2-3-1217,-2-4-1442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2.111"/>
    </inkml:context>
    <inkml:brush xml:id="br0">
      <inkml:brushProperty name="width" value="0.025" units="cm"/>
      <inkml:brushProperty name="height" value="0.025" units="cm"/>
    </inkml:brush>
  </inkml:definitions>
  <inkml:trace contextRef="#ctx0" brushRef="#br0">36 1 9833,'0'0'14611,"-3"5"-14050,-2 3-169,0 0 1,1 1-1,1 0 0,-1 0 1,1 1-1,1-1 1,0 0-1,0 1 0,0 16 1,2-26-377,0 1 0,1-1 0,-1 1 1,0-1-1,0 1 0,1-1 0,-1 0 1,0 1-1,1-1 0,-1 0 0,0 1 0,1-1 1,-1 0-1,1 1 0,-1-1 0,1 0 1,-1 0-1,1 0 0,-1 1 0,1-1 0,-1 0 1,1 0-1,-1 0 0,1 0 0,-1 0 1,1 0-1,-1 0 0,1 0 0,-1 0 1,1 0-1,-1 0 0,1 0 0,-1 0 0,1-1 1,-1 1-1,0 0 0,1 0 0,0-1 1,20-7 375,16-30-196,-32 32-176,0 0 0,1 0-1,-1 0 1,1 1 0,10-7 0,-12 69-95,-4-57 93,0 1 0,0 0-1,0-1 1,0 1 0,0 0 0,1-1 0,-1 1-1,0-1 1,0 1 0,0 0 0,1-1 0,-1 1-1,0-1 1,1 1 0,-1-1 0,0 1 0,1-1-1,-1 1 1,1-1 0,-1 1 0,1-1 0,-1 0 0,1 1-1,-1-1 1,1 1 0,-1-1 0,1 0 0,0 0-1,-1 1 1,1-1 0,-1 0 0,1 0 0,0 0-1,-1 0 1,1 0 0,0 0 0,-1 0 0,1 0-1,-1 0 1,1 0 0,0 0 0,-1 0 0,1 0 0,0-1-1,-1 1 1,1 0 0,-1 0 0,1-1 0,-1 1-1,1 0 1,-1-1 0,1 1 0,-1 0 0,2-1-1,37-24 342,-33 22-379,15-14 29,-18 13-45,1 0 1,0 0 0,1 1-1,-1 0 1,1-1-1,-1 2 1,1-1 0,0 0-1,0 1 1,0 0-1,7-2 1,-12 44-1961,0-39 1740,0-1 1,0 1 0,0 0 0,0-1 0,0 1 0,0-1-1,0 1 1,0 0 0,0-1 0,1 1 0,-1-1 0,0 1-1,0-1 1,1 1 0,-1-1 0,0 1 0,1-1 0,-1 1-1,0-1 1,1 1 0,-1-1 0,1 1 0,-1-1 0,1 0-1,-1 1 1,1-1 0,-1 0 0,1 1 0,-1-1 0,1 0 0,0 0-1,-1 0 1,1 0 0,-1 1 0,2-1 0,21-6-8363,-7-7 1134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2.470"/>
    </inkml:context>
    <inkml:brush xml:id="br0">
      <inkml:brushProperty name="width" value="0.025" units="cm"/>
      <inkml:brushProperty name="height" value="0.025" units="cm"/>
    </inkml:brush>
  </inkml:definitions>
  <inkml:trace contextRef="#ctx0" brushRef="#br0">110 60 5573,'0'0'11745,"1"-9"-7645,4-28-1223,-5 36-2786,-1 0 1,1 1-1,0-1 0,-1 0 1,1 0-1,-1 1 0,1-1 1,-1 0-1,1 1 1,-1-1-1,1 0 0,-1 1 1,0-1-1,1 1 0,-1-1 1,0 1-1,1-1 0,-1 1 1,0 0-1,0-1 0,1 1 1,-1 0-1,0 0 0,0-1 1,0 1-1,0 0 1,1 0-1,-1 0 0,0 0 1,0 0-1,0 0 0,-1 0 1,-29 2 433,29-2-398,-2 1-79,0 0-1,0 0 0,0 1 0,0-1 0,0 1 0,1 0 0,-1 0 0,0 0 0,-3 3 0,6-4-62,0-1 0,0 1 0,-1 0 0,1 0 0,0 0-1,0 0 1,0 0 0,0 0 0,0 1 0,0-1 0,0 0 0,1 0 0,-1 1-1,0-1 1,1 0 0,-1 1 0,1-1 0,-1 1 0,1-1 0,0 1-1,0-1 1,-1 1 0,1-1 0,0 1 0,0-1 0,0 1 0,1-1 0,-1 2-1,1-2-33,0 0 0,0 0 0,0 0-1,0 0 1,0 0 0,0 0 0,0 0-1,0-1 1,0 1 0,1 0 0,-1-1-1,0 1 1,0-1 0,1 0 0,-1 1-1,0-1 1,1 0 0,2 1 0,30 1-314,-26-1 135,19-1-345,-19-1 521,-1 1-1,1 0 1,0 0 0,0 1 0,15 4 0,-23-5 78,1 0 1,-1 1-1,1-1 1,-1 0-1,1 1 1,-1-1-1,0 1 1,1-1-1,-1 0 1,0 1-1,1-1 1,-1 1-1,0-1 1,0 1-1,1 0 1,-1-1-1,0 1 1,0-1-1,0 1 1,0-1-1,0 1 1,0-1-1,1 1 1,-2 0-1,1-1 1,0 1-1,0-1 1,0 1 0,0-1-1,0 1 1,0-1-1,0 1 1,-1 0-1,1-1 1,0 1-1,0-1 1,-1 0-1,1 1 1,0-1-1,-1 1 1,1-1-1,-1 1 1,1-1-1,-1 0 1,1 1-1,-20 19 879,14-14-823,-1 0-1,1-1 1,-1 0-1,-1 0 1,1-1-1,-1 0 1,0 0-1,0-1 1,0 0 0,-10 2-1,25-33-11521,7 4 1836</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2.799"/>
    </inkml:context>
    <inkml:brush xml:id="br0">
      <inkml:brushProperty name="width" value="0.025" units="cm"/>
      <inkml:brushProperty name="height" value="0.025" units="cm"/>
    </inkml:brush>
  </inkml:definitions>
  <inkml:trace contextRef="#ctx0" brushRef="#br0">1 67 3716,'0'0'18940,"2"9"-17312,35 140 2478,-24-108-3887,-2 0 0,-2 1-1,-1 0 1,2 62 0,-9-88-112,0-12-27,-1 0 0,1 0 1,-1 0-1,0 0 0,-1 0 0,1 0 0,0 0 0,-1 0 0,0-1 0,0 1 0,0 0 0,-3 5 0,1-55 1777,1-23-1520,0 2-660,8-90 0,-4 137 157,1 0 0,1 1 0,0 0 0,2 0 0,0 0 0,1 0 0,1 1 0,1 0 0,12-18 0,-21 35 156,1 0 0,-1 0 1,1-1-1,-1 1 0,1 0 1,0 0-1,0 0 0,0 0 1,-1 0-1,1 0 0,0 0 1,0 0-1,0 0 0,0 0 1,1 1-1,-1-1 0,0 0 1,0 1-1,0-1 0,0 1 1,1-1-1,-1 1 0,0 0 1,1 0-1,-1-1 0,0 1 1,1 0-1,-1 0 0,0 0 1,1 0-1,1 1 0,-2 0 10,1 0 0,-1 1 0,0-1 0,1 1 0,-1-1 0,0 1 0,0-1 0,0 1 0,-1 0 0,1 0 0,0-1 0,0 1 0,-1 0 0,1 0 0,-1 0 0,0 0 0,0 0 0,1-1 0,-1 1 0,-1 3 0,1 1 78,0-1 1,0 1 0,-1-1-1,0 1 1,0-1-1,-1 1 1,1-1-1,-1 0 1,0 0-1,-1 0 1,1 0-1,-1 0 1,0 0 0,0-1-1,-5 6 1,-5 3 139,0-1 1,0 0 0,-21 14 0,2-2-1038,36-27-4955,3 0 2286,5-3-628,10-10-6502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4.471"/>
    </inkml:context>
    <inkml:brush xml:id="br0">
      <inkml:brushProperty name="width" value="0.025" units="cm"/>
      <inkml:brushProperty name="height" value="0.025" units="cm"/>
    </inkml:brush>
  </inkml:definitions>
  <inkml:trace contextRef="#ctx0" brushRef="#br0">1 242 2370,'0'0'11729,"0"-9"-6140,-1-23-601,2 62 23,-1 34-4890,3 1 1,3-1-1,21 98 1,-18-144-69,-2-26 64,1-30 54,-7 26-176,1-17-91,-2-46 0,0 68 83,0 1 0,-1 0 1,0 0-1,0-1 1,0 1-1,-1 0 1,0 0-1,0 0 0,-1 0 1,0 1-1,0-1 1,0 1-1,-7-9 1,10 14 3,-1-1 0,1 1 1,0 0-1,0 0 1,0 0-1,0 0 1,0 0-1,0 0 0,-1 0 1,1 0-1,0 0 1,0-1-1,0 1 1,0 0-1,0 0 0,-1 0 1,1 0-1,0 0 1,0 0-1,0 0 1,0 0-1,-1 0 0,1 0 1,0 0-1,0 0 1,0 0-1,0 1 1,0-1-1,-1 0 0,1 0 1,0 0-1,0 0 1,0 0-1,0 0 1,0 0-1,-1 0 0,1 0 1,0 0-1,0 1 1,0-1-1,0 0 1,0 0-1,0 0 0,0 0 1,0 0-1,0 0 1,0 1-1,-1-1 1,1 0-1,0 0 0,0 0 1,0 0-1,0 1 1,0-1-1,0 0 1,0 0-1,-2 18-189,2-15 189,0-1 1,0 1-1,1 0 1,-1-1-1,0 1 1,1 0-1,0-1 1,0 1-1,0-1 1,0 1-1,0-1 1,0 0-1,2 4 0,-1-5 9,-1 0 1,1 0-1,-1 0 0,1 0 0,0 0 0,-1 0 0,1 0 0,0 0 0,0-1 0,-1 1 0,1 0 0,0-1 0,0 0 0,0 0 0,0 1 0,0-1 0,0 0 0,0 0 0,0-1 0,0 1 0,0 0 0,-1-1 0,1 1 0,0-1 0,0 1 0,0-1 0,-1 0 0,1 0 0,0 0 0,-1 0 1,1 0-1,0 0 0,-1 0 0,0-1 0,1 1 0,-1-1 0,0 1 0,1-1 0,0-2 0,6-6 57,0 0 1,-1-1-1,0 0 0,6-17 1,-3 3 49,-1-2 1,-1 1 0,-2-1-1,0 0 1,2-36 0,-15 229 260,1 70 1629,6-235-1995,0 0 1,0-1-1,-1 1 1,1 0-1,0 0 1,0-1-1,0 1 1,0 0-1,0 0 1,1 0-1,-1-1 1,0 1-1,0 0 1,0 0-1,1-1 1,-1 1-1,0 0 1,1-1 0,-1 1-1,1 0 1,-1-1-1,1 1 1,-1-1-1,1 1 1,-1-1-1,1 1 1,-1-1-1,1 1 1,0-1-1,-1 1 1,1-1-1,0 0 1,-1 1-1,1-1 1,0 0 0,0 0-1,-1 1 1,1-1-1,0 0 1,0 0-1,-1 0 1,1 0-1,0 0 1,0 0-1,-1 0 1,3-1-1,-1 1-1,-1-1 0,1 0 0,0 0 0,0 0 0,-1-1-1,1 1 1,0 0 0,-1-1 0,1 1 0,-1-1 0,0 1 0,1-1 0,-1 1-1,0-1 1,0 0 0,1-3 0,1-1-445,-1 0 0,-1 0 1,1-1-1,-1 1 0,0 0 0,0-1 0,-1 1 1,0 0-1,0-1 0,-2-10 0,-1 1-2226,-2 1 0,-10-29 0,8 28 1543,6 8-9084,8 14 9736,20 15 6900,-13-17-7481,-11-4 973,0 0 0,-1-1 0,1 1 0,0 0 0,-1-1 0,1 0 0,0 0 0,-1 1 0,1-2 0,4-1-1,-5 1 406,0 1-1,0-1 1,0 0-1,0 0 1,0 0-1,0 0 0,0 0 1,-1 0-1,3-4 1,-1 0 1150,-1 1 0,0-1 1,0 0-1,0 0 1,-1 0-1,0 0 0,0 0 1,0 0-1,-1-8 0,0 14-1465,0 0 0,0 0 0,-1 0 0,1 0-1,0 1 1,0-1 0,0 0 0,0 0 0,0 0-1,0 0 1,-1 0 0,1 1 0,0-1 0,0 0-1,0 0 1,0 0 0,-1 0 0,1 0 0,0 0-1,0 0 1,0 0 0,0 0 0,-1 0 0,1 0-1,0 0 1,0 0 0,0 0 0,-1 0 0,1 0-1,0 0 1,0 0 0,0 0 0,-1 0 0,1 0-1,0 0 1,0 0 0,0 0 0,0 0 0,-1 0-1,1 0 1,0 0 0,0-1 0,0 1 0,0 0-1,0 0 1,-1 0 0,1 0 0,0 0 0,0-1-1,0 1 1,0 0 0,0 0 0,0 0 0,0 0-1,0-1 1,0 1 0,-1 0 0,1 0 0,-9 17-104,4 53 252,5-69-65,7-27 156,1 10-335,-5 10-107,0 1 1,-1-1-1,1 0 1,-1 1-1,0-1 1,1-10 0,-3 16 200,0 18-261,-10 121 1227,10-137-960,1 0 1,-1 1-1,1-1 0,0 0 0,0 0 1,0 0-1,0 1 0,0-1 0,1 0 0,-1-1 1,0 1-1,1 0 0,0 0 0,-1-1 1,1 1-1,0 0 0,0-1 0,0 0 0,0 1 1,0-1-1,0 0 0,0 0 0,0 0 0,0-1 1,1 1-1,-1 0 0,0-1 0,5 1 1,-5 0-6,1 0 0,0-1 1,0 1-1,1-1 0,-1 0 1,0 0-1,0 0 0,0 0 0,0 0 1,0-1-1,0 1 0,0-1 1,0 0-1,0 0 0,-1 0 1,1 0-1,0-1 0,0 1 1,-1-1-1,1 1 0,4-5 1,16-30 47,-1-2 0,-2-1 0,-1 0 0,-2-2 0,-2 1 1,17-76-1,-28 96-68,-1 1 1,0-1 0,0-28-1,-3 47 11,0 1 1,0 0-1,0-1 0,0 1 0,0 0 0,0-1 0,0 1 0,0 0 1,-1-1-1,1 1 0,0 0 0,0-1 0,0 1 0,0 0 0,0-1 1,-1 1-1,1 0 0,0-1 0,0 1 0,0 0 0,-1 0 0,1-1 1,0 1-1,0 0 0,-1 0 0,1 0 0,0 0 0,-1-1 0,1 1 1,0 0-1,-1 0 0,1 0 0,0 0 0,-1 0 0,1 0 0,0 0 1,-1 0-1,1 0 0,0 0 0,-1 0 0,1 0 0,0 0 0,-1 0 1,1 0-1,0 0 0,-1 0 0,1 0 0,0 0 0,-1 0 0,1 1 1,0-1-1,-1 0 0,1 0 0,0 0 0,0 1 0,-1-1 0,1 0 1,0 0-1,0 1 0,-1-1 0,1 0 0,0 0 0,0 1 0,-19 17-203,9 2 199,0 1 0,1 0 0,1 0 0,1 1 0,1 0 0,1 0 0,0 1 0,2-1 0,0 25 0,3-45-1,0 0 0,0 0 0,0-1 0,0 1 1,0 0-1,1 0 0,-1 0 0,1-1 0,-1 1 0,1 0 0,0-1 0,0 1 0,0 0 0,0-1 0,0 1 0,0-1 0,0 1 1,0-1-1,0 0 0,1 1 0,-1-1 0,0 0 0,1 0 0,-1 0 0,3 1 0,0-1 73,-1 1 0,1-1-1,0 0 1,-1-1 0,1 1-1,0-1 1,0 1 0,0-1 0,-1 0-1,1-1 1,7 0 0,-4-1-267,0 1 0,0-1 0,0-1 0,-1 1 0,0-1 1,10-5-1,-13 6-320,0 0 1,0 0 0,0 0 0,-1 0 0,1 0 0,-1-1-1,1 1 1,-1-1 0,0 1 0,0-1 0,0 0-1,2-6 1,-2 0-6029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3.144"/>
    </inkml:context>
    <inkml:brush xml:id="br0">
      <inkml:brushProperty name="width" value="0.025" units="cm"/>
      <inkml:brushProperty name="height" value="0.025" units="cm"/>
    </inkml:brush>
  </inkml:definitions>
  <inkml:trace contextRef="#ctx0" brushRef="#br0">1 0 16560,'0'0'15695,"4"52"-16785,-4-45-2048</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4.443"/>
    </inkml:context>
    <inkml:brush xml:id="br0">
      <inkml:brushProperty name="width" value="0.025" units="cm"/>
      <inkml:brushProperty name="height" value="0.025" units="cm"/>
    </inkml:brush>
  </inkml:definitions>
  <inkml:trace contextRef="#ctx0" brushRef="#br0">1 266 10186,'0'0'10351,"12"-5"-8878,5-2-1128,0-1 0,0-1 0,-1 0 0,-1-1 0,0-1 0,22-19 0,-30 24-173,-1 0 1,1-1-1,-1 0 1,-1 0-1,1 0 1,-1-1-1,0 0 1,-1 0-1,0 0 1,0 0-1,-1-1 1,0 1-1,0-1 1,-1 0 0,0 0-1,-1 0 1,1-11-1,-2 19-144,0 0-1,0 0 1,0 0 0,0 0-1,0 0 1,0 0 0,0 0 0,0 0-1,0 1 1,-1-1 0,1 0-1,0 0 1,-1 0 0,1 0-1,-1 0 1,1 1 0,-1-1-1,1 0 1,-1 0 0,1 1-1,-1-1 1,0 0 0,1 1 0,-1-1-1,0 1 1,0-1 0,1 1-1,-2-1 1,0 0-28,0 1-1,0 0 1,0 0-1,1 0 1,-1 0-1,0 0 1,0 1-1,0-1 1,1 1 0,-1-1-1,0 1 1,0-1-1,-2 2 1,-2 2-45,-1-1-1,1 1 1,0 0 0,0 0 0,1 1 0,-10 9-1,5-1 57,0 0-1,1 1 0,0 0 0,1 0 0,0 1 1,2 0-1,-1 1 0,2-1 0,0 1 0,-4 29 1,9-44-7,-1 0 0,1-1 0,0 1 1,0 0-1,1-1 0,-1 1 0,0 0 1,0 0-1,0-1 0,0 1 1,1 0-1,-1-1 0,0 1 0,0 0 1,1-1-1,-1 1 0,1-1 0,-1 1 1,0 0-1,1-1 0,-1 1 0,1-1 1,0 1-1,-1-1 0,1 0 1,-1 1-1,1-1 0,0 0 0,-1 1 1,2-1-1,28 3 191,34-17 97,-60 12-287,13-3-18,0 1 0,1 0 0,-1 2 0,27-2 0,-40 4 29,0 0 0,0 0 0,1 0 0,-1 0 0,0 1 0,0 0 0,0 0 1,0 0-1,0 0 0,0 1 0,0 0 0,-1 0 0,1 0 0,0 0 0,-1 0 0,0 1 0,1-1 0,-1 1 0,0 0 0,0 0 0,-1 0 0,1 0 0,-1 1 0,4 4 1,-6-8 15,0 0 1,-1-1 0,1 1-1,0 0 1,0 0 0,0 0-1,0 0 1,0-1 0,0 1 0,1 0-1,-1 0 1,0 0 0,0 0-1,0-1 1,0 1 0,0 0 0,0 0-1,0 0 1,0 0 0,0-1-1,0 1 1,0 0 0,1 0 0,-1 0-1,0 0 1,0 0 0,0 0-1,0-1 1,0 1 0,0 0 0,1 0-1,-1 0 1,0 0 0,0 0-1,0 0 1,0 0 0,1 0 0,-1 0-1,0 0 1,0 0 0,0 0-1,1 0 1,-1 0 0,0 0-1,0 0 1,0 0 0,0 0 0,1 0-1,-1 0 1,0 0 0,0 0-1,0 0 1,0 0 0,0 0 0,1 0-1,-1 1 1,0-1 0,0 0-1,0 0 1,0 0 0,0 0 0,1 0-1,-1 0 1,0 1 0,0-1-1,0 0 1,0 0 0,3-12 946,0-8-938,-1 0 1,-1 0-1,0 0 1,-2 0 0,0 0-1,-2 0 1,0 0 0,-1 1-1,-12-35 1,28 55-4717,39 3-403,-47-4 4564,3 1-876,-1-1-1,1 0 1,-1-1-1,1 1 1,10-3-1,9-9-5559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4.818"/>
    </inkml:context>
    <inkml:brush xml:id="br0">
      <inkml:brushProperty name="width" value="0.025" units="cm"/>
      <inkml:brushProperty name="height" value="0.025" units="cm"/>
    </inkml:brush>
  </inkml:definitions>
  <inkml:trace contextRef="#ctx0" brushRef="#br0">90 0 15983,'0'0'4324,"-9"12"-2119,-1 0-1556,1 0 1,1 1-1,0 0 0,1 1 1,0 0-1,1 0 0,1 0 1,0 1-1,1 0 0,-3 19 1,5-17-324,0 0 0,2 1 1,0-1-1,1 0 0,5 32 1,-5-46-316,-1 0 1,1 0 0,-1 0-1,1 0 1,0 0-1,0-1 1,1 1 0,-1 0-1,1 0 1,-1-1-1,1 1 1,0-1 0,0 0-1,0 1 1,0-1-1,0 0 1,0 0-1,0 0 1,1-1 0,-1 1-1,1 0 1,0-1-1,-1 0 1,1 0 0,0 1-1,0-2 1,0 1-1,0 0 1,0 0 0,0-1-1,0 0 1,0 0-1,0 0 1,0 0 0,0 0-1,0 0 1,0-1-1,0 1 1,0-1 0,-1 0-1,6-2 1,-1 0-2,0-1 1,0 0-1,0-1 0,-1 1 1,0-1-1,0 0 1,0-1-1,0 0 1,-1 1-1,0-2 0,0 1 1,-1-1-1,0 1 1,4-9-1,22-28 10,-26 79-340,-8 16 446,2-37-103,1 0 0,1-1 0,1 22 0,-1-35-126,1 0-1,-1 0 1,0-1-1,0 1 1,0 0-1,1-1 1,-1 1-1,0-1 1,1 1-1,-1 0 1,0-1-1,1 1 0,-1-1 1,1 1-1,-1-1 1,1 1-1,-1-1 1,1 1-1,-1-1 1,1 0-1,-1 1 1,1-1-1,0 0 1,-1 1-1,1-1 1,0 0-1,-1 0 0,1 1 1,0-1-1,-1 0 1,1 0-1,0 0 1,0 0-1,-1 0 1,1 0-1,0 0 1,-1 0-1,1-1 1,0 1-1,-1 0 0,1 0 1,0 0-1,-1-1 1,1 1-1,0 0 1,-1-1-1,1 1 1,-1-1-1,1 1 1,-1-1-1,2 0 1,28-25-12045,-16 5-1022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5.177"/>
    </inkml:context>
    <inkml:brush xml:id="br0">
      <inkml:brushProperty name="width" value="0.025" units="cm"/>
      <inkml:brushProperty name="height" value="0.025" units="cm"/>
    </inkml:brush>
  </inkml:definitions>
  <inkml:trace contextRef="#ctx0" brushRef="#br0">114 85 15855,'0'0'6540,"-8"0"-4773,3 0-1650,1 0 0,-1 0 0,1 1 0,0 0 0,-1 0 0,1 0 0,0 0 0,-1 1 0,1-1 0,0 1 0,0 0 1,0 0-1,0 1 0,1-1 0,-1 1 0,1 0 0,-1 0 0,1 0 0,0 1 0,0-1 0,0 1 0,1-1 1,-1 1-1,1 0 0,0 0 0,0 0 0,0 0 0,1 0 0,-2 5 0,3-7-66,-1 0 0,1 0 0,-1 0 0,1 0 1,0 0-1,0 0 0,-1 0 0,1 0 0,1 0 0,-1 0 0,0 1 0,1-1 0,-1 0 0,1 0 0,-1 0 0,2 2 0,-1-3 1,0 0 0,-1 0-1,1 0 1,0-1-1,0 1 1,0 0-1,0-1 1,0 1 0,0 0-1,0-1 1,0 1-1,0-1 1,0 1-1,0-1 1,0 0-1,0 1 1,0-1 0,0 0-1,0 0 1,1 0-1,0 0 1,3 0 65,-1-1-1,0 1 1,0-1 0,0 0-1,0-1 1,-1 1 0,1-1 0,0 1-1,0-1 1,-1 0 0,1-1 0,-1 1-1,0-1 1,0 1 0,4-5 0,3-3-95,0-1 0,-1-1 0,0 0 0,-1 0 1,0 0-1,-1-1 0,-1 0 0,0-1 1,-1 0-1,0 1 0,5-27 0,-10 41-28,-1-1-1,1 0 1,0 1-1,0-1 1,0 0 0,-1 0-1,1 1 1,0-1-1,0 0 1,-1 0-1,1 1 1,0-1-1,0 0 1,-1 0-1,1 0 1,0 0-1,-1 1 1,1-1-1,0 0 1,-1 0-1,1 0 1,0 0-1,-1 0 1,1 0-1,0 0 1,-1 0-1,1 0 1,0 0-1,-1 0 1,1 0-1,0 0 1,-1 0-1,1 0 1,0-1-1,-1 1 1,1 0 0,0 0-1,-1 0 1,1 0-1,0-1 1,0 1-1,-1 0 1,1 0-1,0-1 1,0 1-1,-1 0 1,1 0-1,0-1 1,0 1-1,0 0 1,-1-1-1,1 1 1,0 0-1,0-1 1,0 1-1,0 0 1,0-1-1,0 1 1,0 0-1,0-1 1,0 1-1,0 0 1,0-1-1,0 1 1,0-1-1,-20 24-152,18-20 142,0 1 1,1-1-1,-1 1 0,1 0 0,0-1 0,0 1 0,0 0 0,0 0 1,1 0-1,0 0 0,0 4 0,0-7-42,0 0 0,1 1-1,-1-1 1,1 0 0,-1 0 0,1 1 0,-1-1-1,1 0 1,0 0 0,0 0 0,0 0 0,0 0-1,-1 0 1,1 0 0,1 0 0,-1 0-1,0-1 1,0 1 0,0 0 0,0-1 0,0 1-1,1-1 1,-1 1 0,0-1 0,0 1 0,1-1-1,-1 0 1,0 0 0,1 1 0,-1-1-1,0 0 1,1 0 0,2-1 0,2 1-383,1 0 0,0 0 1,-1-1-1,1 0 0,0 0 0,9-4 0,-9 2-595,0 0 1,-1 0-1,1-1 0,-1 0 0,0 0 0,5-5 0,18-16-5738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5.584"/>
    </inkml:context>
    <inkml:brush xml:id="br0">
      <inkml:brushProperty name="width" value="0.025" units="cm"/>
      <inkml:brushProperty name="height" value="0.025" units="cm"/>
    </inkml:brush>
  </inkml:definitions>
  <inkml:trace contextRef="#ctx0" brushRef="#br0">61 1 15727,'0'0'4543,"-9"11"-2648,8-10-1828,-5 6 185,1 0 1,0 0-1,0 0 0,1 0 1,0 1-1,0-1 0,1 1 1,0 0-1,0 0 0,1 1 0,0-1 1,-1 16-1,2 15 1131,5 54 0,-3-81-1236,1-1-1,0 0 1,1 0 0,0 0 0,0 0-1,2-1 1,-1 1 0,1-1 0,9 15-1,-13-24-107,0 0-1,0 1 0,1-1 0,-1 0 0,0 0 0,0 0 1,1 0-1,-1 0 0,0 0 0,1 0 0,-1-1 0,1 1 1,-1 0-1,1-1 0,-1 1 0,1-1 0,0 1 0,-1-1 1,1 0-1,-1 0 0,1 0 0,0 0 0,-1 0 0,1 0 1,0 0-1,-1-1 0,1 1 0,-1 0 0,1-1 0,0 0 0,-1 1 1,0-1-1,1 0 0,-1 0 0,1 1 0,-1-1 0,0 0 1,1-1-1,-1 1 0,0 0 0,1-1 0,7-7 53,0 0 0,-1 0 0,-1 0-1,8-12 1,-14 19-119,39-65 178,-38 115-546,-3-16 422,-1 29-9,2-57-16,0 0-1,1 0 0,-1-1 1,1 1-1,0 0 1,0-1-1,0 1 0,0 0 1,1-1-1,-1 0 1,1 1-1,2 2 1,-3-5-20,-1 0 0,1-1 0,-1 1 0,0-1 0,1 1 0,-1-1 0,1 1 0,0-1 0,-1 1 0,1-1 0,-1 0 0,1 1 0,0-1 0,-1 0 0,1 1 0,0-1 0,-1 0 0,1 0 0,0 0 0,-1 1 0,1-1 0,0 0 0,0 0 0,-1 0 1,1 0-1,0 0 0,0-1 0,-1 1 0,2 0 0,14-18-1390,2-29-3997,-18 47 5332,8-35-4827,-4-6-1473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5.943"/>
    </inkml:context>
    <inkml:brush xml:id="br0">
      <inkml:brushProperty name="width" value="0.025" units="cm"/>
      <inkml:brushProperty name="height" value="0.025" units="cm"/>
    </inkml:brush>
  </inkml:definitions>
  <inkml:trace contextRef="#ctx0" brushRef="#br0">87 1 13132,'0'0'10255,"-4"11"-8237,0 7-1391,-1 0-1,2 1 0,1 0 0,0-1 0,1 1 1,1 0-1,1 0 0,0 0 0,6 23 0,2-16-526,1 0 0,2 0 0,0-1 0,18 25 0,12 25-957,-51-90-1590,0 0 0,-20-25 0,-30-27 588,-16-21 2805,74 87-844,0 1 0,0-1 0,1 0 0,-1 1 0,1-1 0,-1 0 0,1 1 0,-1-1-1,1 0 1,-1 0 0,1 0 0,0 0 0,-1 1 0,1-1 0,0 0 0,0 0 0,0 0-1,0 0 1,-1 0 0,1 0 0,1 0 0,-1 0 0,0 0 0,0 1 0,0-1-1,0 0 1,1 0 0,-1 0 0,0 0 0,1 0 0,-1 0 0,0 1 0,1-1 0,-1 0-1,2-1 1,1 1-16,-1-1-1,1 1 1,0-1-1,-1 1 1,1 0-1,0 0 1,0 1-1,0-1 0,0 0 1,0 1-1,4 0 1,8-1-1281,1 1 0,-1 1 1,27 4-1,-29-1-2419,-4-1-1938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6.284"/>
    </inkml:context>
    <inkml:brush xml:id="br0">
      <inkml:brushProperty name="width" value="0.025" units="cm"/>
      <inkml:brushProperty name="height" value="0.025" units="cm"/>
    </inkml:brush>
  </inkml:definitions>
  <inkml:trace contextRef="#ctx0" brushRef="#br0">1 89 17232,'0'0'3363,"73"-31"-1184,-21 16-1635,2 2-576,-3-1-3395,-5-2-6342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7.519"/>
    </inkml:context>
    <inkml:brush xml:id="br0">
      <inkml:brushProperty name="width" value="0.025" units="cm"/>
      <inkml:brushProperty name="height" value="0.025" units="cm"/>
    </inkml:brush>
  </inkml:definitions>
  <inkml:trace contextRef="#ctx0" brushRef="#br0">42 177 10122,'0'0'11926,"-7"8"-10966,3-2-756,0-1-1,0 1 1,1 0 0,0 0-1,0 1 1,0-1-1,1 1 1,0-1-1,0 1 1,0 0-1,1 0 1,0 0-1,1 0 1,-1 0-1,2 12 1,-1-18-178,0 0 1,0 1-1,1-1 1,-1 0-1,0 0 1,0 1-1,1-1 1,-1 0-1,1 0 1,0 0-1,-1 1 1,1-1-1,0 0 1,-1 0-1,1 0 1,0 0-1,0 0 1,0 0-1,0-1 1,0 1-1,0 0 1,0 0-1,0-1 1,0 1-1,0-1 1,1 1-1,-1-1 1,0 1-1,0-1 1,1 1-1,-1-1 1,0 0-1,0 0 1,1 0-1,-1 0 1,0 0-1,1 0 1,-1 0-1,0 0 1,0-1-1,1 1 1,-1 0-1,0-1 1,0 1-1,3-2 1,1 0 168,0 0 1,0 0 0,0 0 0,0-1-1,0 0 1,-1 0 0,1 0 0,-1-1-1,6-5 1,-1-2-31,-1-1-1,0 0 1,-1 0-1,-1 0 1,1-1-1,-2 0 1,0 0-1,-1 0 1,0-1-1,2-14 1,-7 29-174,-1 15-47,0 0 1,1 0-1,1 0 1,1 22-1,-1-35 64,0-1 0,1 1 1,-1-1-1,0 1 0,1-1 0,0 1 0,-1-1 1,1 1-1,0-1 0,0 0 0,1 1 0,-1-1 1,0 0-1,1 0 0,-1 0 0,1 0 0,0 0 0,0 0 1,-1 0-1,1-1 0,0 1 0,1-1 0,-1 1 1,0-1-1,0 0 0,1 0 0,-1 0 0,0 0 0,1 0 1,-1-1-1,1 1 0,-1-1 0,1 1 0,0-1 1,-1 0-1,4 0 0,-3-1 31,0 0 1,0 0-1,0 0 0,0 0 1,0-1-1,-1 1 0,1-1 1,-1 1-1,1-1 1,-1 0-1,1 0 0,-1 0 1,0 0-1,0-1 0,0 1 1,0-1-1,-1 1 1,3-4-1,27-56 688,-27 54-702,8-28-124,-5 15-14,-5 17 68,-1 6 19,-1-1 23,0 0 0,0 0 0,0-1 0,0 1 0,0 0 0,0-1 0,0 1 0,0 0 0,0 0 0,0-1 0,1 1 0,-1 0 1,0-1-1,0 1 0,1 0 0,-1-1 0,0 1 0,1-1 0,-1 1 0,1-1 0,-1 1 0,1 0 0,-1-1 0,1 0 0,-1 1 0,1-1 0,0 1 0,-1-1 0,1 0 0,0 1 0,22-5 56,21-26 130,-38 25-174,-1 0 1,0 0-1,0-1 0,0 0 0,0 0 1,-1 0-1,0 0 0,-1-1 0,1 1 1,-1-1-1,0 0 0,-1 0 0,0 0 1,2-9-1,-4 16-11,0 0 0,0-1 0,-1 1 0,1 0 0,0-1 0,0 1 0,0 0 0,0-1 0,0 1 0,-1 0-1,1 0 1,0-1 0,0 1 0,-1 0 0,1 0 0,0-1 0,0 1 0,-1 0 0,1 0 0,0 0 0,0 0 0,-1-1 0,1 1 0,0 0 0,-1 0 0,1 0 0,0 0 0,-1 0 0,1 0 0,0 0-1,-1 0 1,1 0 0,0 0 0,-1 0 0,1 0 0,0 0 0,-1 0 0,1 0 0,0 0 0,-1 0 0,1 0 0,0 1 0,-1-1 0,1 0 0,0 0 0,0 0 0,-1 0 0,1 1 0,0-1 0,0 0 0,-1 0-1,1 1 1,0-1 0,0 0 0,-1 1 0,-16 12-161,-20 45 33,35-54 124,0 1-1,0-1 1,0 1-1,0 0 1,1 0-1,0 0 1,0 0-1,0 0 1,1 0-1,0 0 1,0 7-1,5-10-22,-1-1-1,1 0 0,-1-1 1,1 1-1,0-1 1,0 0-1,-1 0 0,1 0 1,5-1-1,-8 1 6,117-4-1780,-117 2 1890,-1-1 1,1 0 0,-1 0 0,0 0-1,0 0 1,0 0 0,-1 0 0,1 0-1,-1 0 1,1 0 0,-1 0 0,0 0-1,0-1 1,-1-4 0,-2-62 1222,3 68-1603,0 1-1,-1-1 1,1 0 0,0 1-1,0-1 1,0 0-1,0 1 1,0-1 0,0 0-1,0 1 1,0-1 0,1 0-1,-1 1 1,1-1 0,-1 0-1,1 1 1,1-2-1,-1 2-344,0 1-1,0-1 1,1 1-1,-1 0 0,0-1 1,1 1-1,-1 0 1,0 0-1,1 0 0,-1 0 1,1 0-1,-1 0 0,0 0 1,1 1-1,1 0 1,18 1-3891,5-1-5869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7.907"/>
    </inkml:context>
    <inkml:brush xml:id="br0">
      <inkml:brushProperty name="width" value="0.025" units="cm"/>
      <inkml:brushProperty name="height" value="0.025" units="cm"/>
    </inkml:brush>
  </inkml:definitions>
  <inkml:trace contextRef="#ctx0" brushRef="#br0">99 133 13100,'0'0'2899,"-9"-1"-171,6 1-2531,-1 0 0,1-1 0,-1 2-1,1-1 1,0 0 0,-1 1 0,1-1 0,0 1 0,-1 0-1,1 0 1,0 0 0,0 0 0,0 1 0,0 0 0,0-1-1,0 1 1,0 0 0,0 0 0,1 0 0,-1 1 0,1-1-1,0 1 1,0-1 0,0 1 0,0 0 0,0 0 0,0 0-1,1 0 1,-1 0 0,1 0 0,0 0 0,0 1 0,0-1-1,0 0 1,1 1 0,-1-1 0,1 0 0,0 5 0,0-7-167,0 0 0,0 0 0,0 1 0,0-1 0,0 0 0,0 0 0,0 0 0,1 1 0,-1-1 0,0 0-1,1 0 1,-1 0 0,1 0 0,-1 1 0,1-1 0,-1 0 0,1 0 0,0 0 0,0 0 0,0 0 0,-1-1 0,1 1 0,0 0 0,0 0 0,0-1 0,0 1 0,0 0 0,1-1 0,0 1 0,0 0 23,0-1 0,0 0-1,-1 0 1,1 0 0,0 0 0,0-1-1,0 1 1,0 0 0,-1-1 0,1 1-1,0-1 1,0 0 0,-1 1 0,1-1-1,0 0 1,-1 0 0,1 0 0,-1 0-1,1-1 1,1-1 0,12-13 29,-1-1-1,0-1 1,-1 0 0,-1-1-1,-1-1 1,0 0 0,-2 0-1,0 0 1,10-42 0,-34 120-530,5-21 748,1 0 0,2 1 0,-5 68 0,12-104-401,0-1 0,0 0-1,0 0 1,0 0-1,1 1 1,-1-1-1,0 0 1,1 0 0,-1 0-1,1 0 1,-1 0-1,1 0 1,0 0-1,-1 0 1,1 0 0,0 0-1,0 0 1,-1 0-1,1 0 1,0 0-1,0-1 1,0 1 0,0 0-1,0-1 1,0 1-1,0 0 1,2 0-1,-2-1-357,1 0 0,-1 1 0,1-1 0,0 0 0,-1 0 0,1 1 0,0-2 0,-1 1-1,1 0 1,-1 0 0,1 0 0,0-1 0,-1 1 0,1-1 0,-1 1 0,1-1 0,-1 1 0,1-1-1,-1 0 1,3-2 0,11-12-6438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28.469"/>
    </inkml:context>
    <inkml:brush xml:id="br0">
      <inkml:brushProperty name="width" value="0.025" units="cm"/>
      <inkml:brushProperty name="height" value="0.025" units="cm"/>
    </inkml:brush>
  </inkml:definitions>
  <inkml:trace contextRef="#ctx0" brushRef="#br0">31 65 14958,'0'0'10987,"10"4"-10128,30 9 113,-38-12-898,0-1 0,-1 0 0,1 0 0,0 0 1,-1-1-1,1 1 0,-1 0 0,1-1 1,0 1-1,-1-1 0,1 1 0,-1-1 0,1 0 1,-1 0-1,0 1 0,1-1 0,-1 0 0,0 0 1,1 0-1,-1-1 0,0 1 0,0 0 1,0 0-1,0-1 0,0 1 0,0-1 0,0 1 1,-1 0-1,1-1 0,-1 0 0,1 1 0,-1-1 1,1 1-1,-1-1 0,1-1 0,-1 1-64,1 1-1,-1 0 1,1-1-1,-1 1 1,1-1-1,-1 1 1,0-1-1,0 1 1,0-1-1,0 1 1,0-1-1,0 1 1,0-1-1,0 1 1,-1-1-1,1 1 1,0-1-1,-1 1 1,1-1-1,-1 1 1,0-1-1,1 1 1,-1 0-1,0 0 1,0-1-1,0 1 1,0 0-1,0 0 1,0 0-1,0 0 1,-1 0-1,1 0 1,-1-1-1,-2 2-31,1 0-1,-1 0 0,1 0 1,-1 0-1,1 1 0,0-1 0,-1 1 1,1 0-1,0 0 0,-1 0 1,1 0-1,0 1 0,0-1 1,0 1-1,0 0 0,0 0 0,1 0 1,-1 0-1,0 0 0,1 0 1,0 1-1,-1 0 0,-1 3 0,0 0 25,-1 0 0,1 0-1,1 1 1,0 0 0,-1 0-1,2 0 1,-1 0 0,1 0-1,-2 14 1,4-21 6,0 0 1,0 1-1,0-1 1,0 0-1,0 1 1,0-1-1,0 0 0,0 1 1,0-1-1,0 0 1,0 1-1,0-1 1,0 0-1,0 1 1,1-1-1,-1 0 0,0 1 1,0-1-1,0 0 1,0 0-1,1 1 1,-1-1-1,0 0 1,0 0-1,1 1 0,-1-1 1,0 0-1,0 0 1,1 0-1,-1 1 1,0-1-1,1 0 1,-1 0-1,0 0 0,1 0 1,-1 0-1,0 0 1,1 1-1,18-4 359,16-11 79,42-45-309,-38 28-247,-39 31 95,1 1 0,-1-1 0,0 0 0,1 0-1,-1 1 1,0-1 0,1 0 0,-1 0 0,0 1 0,0-1 0,1 0-1,-1 1 1,0-1 0,0 0 0,0 1 0,0-1 0,1 1 0,-1-1-1,0 0 1,0 1 0,0-1 0,0 1 0,0-1 0,0 0 0,0 1 0,0-1-1,0 0 1,0 1 0,0-1 0,0 1 0,0-1 0,-1 0 0,1 1-1,0-1 1,0 1 0,0-1 0,0 0 0,-1 1 0,1-1 0,0 1-1,-5 22 50,1-13 175,1-1 0,0 1 0,1 0 0,0 0 0,-1 17 0,5-27-159,0 1-1,0-1 0,-1 0 0,1 0 0,0 0 0,0-1 1,0 1-1,-1 0 0,1-1 0,0 1 0,0-1 1,-1 1-1,3-2 0,3-3-49,-1 0 0,1 0 0,-1-1 0,-1 1 0,10-12 0,-9 9 0,0 2 0,0-1 0,1 0 0,9-6 0,-14 49 0,-3-11-425,0-18-216,1 1 0,0 0 0,0 0 0,0 0 0,1 0 1,3 12-1,2-13-5573,2-6-4474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4.816"/>
    </inkml:context>
    <inkml:brush xml:id="br0">
      <inkml:brushProperty name="width" value="0.025" units="cm"/>
      <inkml:brushProperty name="height" value="0.025" units="cm"/>
    </inkml:brush>
  </inkml:definitions>
  <inkml:trace contextRef="#ctx0" brushRef="#br0">10 41 17649,'-7'-5'1313,"5"-3"0,2 2-608,0 1-865,2-3-2307,6 0-4195</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1.091"/>
    </inkml:context>
    <inkml:brush xml:id="br0">
      <inkml:brushProperty name="width" value="0.025" units="cm"/>
      <inkml:brushProperty name="height" value="0.025" units="cm"/>
    </inkml:brush>
  </inkml:definitions>
  <inkml:trace contextRef="#ctx0" brushRef="#br0">1 1 11627,'0'0'1281,"9"8"-144,-2-2-854,-4-2-125,0-1 1,1 1-1,0-1 0,0 0 0,0 0 0,0-1 0,1 1 0,-1-1 1,1 0-1,-1 0 0,1 0 0,0-1 0,0 1 0,0-1 0,7 0 1,201 9 3637,125 9-2644,196-2 1549,-25-2-5,741 15-1066,-152-10-249,146 22-302,-1320-51-15093,50 2 6439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35.490"/>
    </inkml:context>
    <inkml:brush xml:id="br0">
      <inkml:brushProperty name="width" value="0.025" units="cm"/>
      <inkml:brushProperty name="height" value="0.025" units="cm"/>
    </inkml:brush>
  </inkml:definitions>
  <inkml:trace contextRef="#ctx0" brushRef="#br0">1 171 6086,'0'0'1286,"11"-1"-939,584-9 5008,-449 15-4897,346 0 2255,-106-26-2513,942-34 817,-398 34-471,235-3 109,-300 46-564,-225-2-6,-422-16 111,1513 2 1397,-791-69-845,-676 40-189,-233 21-522,53-6 144,0 4 1,93 7 0,-175-1-827,-6 0-648,-11 2-1723,-5-4-2664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37.724"/>
    </inkml:context>
    <inkml:brush xml:id="br0">
      <inkml:brushProperty name="width" value="0.025" units="cm"/>
      <inkml:brushProperty name="height" value="0.025" units="cm"/>
    </inkml:brush>
  </inkml:definitions>
  <inkml:trace contextRef="#ctx0" brushRef="#br0">41 0 16848,'0'0'10276,"-2"8"-10030,-8 25 60,1 1 0,2-1 0,2 1 0,1 0 0,0 43 0,4-76-295,0 0 0,0 0-1,0 0 1,1 0 0,-1-1-1,0 1 1,0 0-1,1 0 1,-1-1 0,1 1-1,-1 0 1,0 0 0,1-1-1,0 1 1,-1 0 0,1-1-1,-1 1 1,1-1 0,0 1-1,-1-1 1,1 1 0,0-1-1,-1 1 1,1-1 0,0 0-1,0 1 1,-1-1-1,1 0 1,0 0 0,0 0-1,0 1 1,0-1 0,-1 0-1,1 0 1,0 0 0,0 0-1,0 0 1,0-1 0,-1 1-1,1 0 1,0 0 0,0 0-1,0-1 1,-1 1 0,1 0-1,0-1 1,-1 1-1,2-2 1,39-21 471,53-64-28,17-14-406,-110 100-51,-1 0 0,1 1 0,0-1 0,0 0 0,-1 0 0,1 1 0,0-1 0,0 0 0,0 1 0,0-1 0,0 1 0,0 0 0,0-1 0,0 1 0,0 0 0,0-1 0,0 1 0,0 0 0,0 0 0,0 0 0,0 0 0,0 0 0,0 0 0,0 0 0,0 0 0,0 0 0,0 0 0,2 1 0,-3 1 24,1-1 1,0 0-1,-1 1 0,1-1 1,0 1-1,-1-1 0,0 0 1,1 1-1,-1 0 1,0-1-1,0 1 0,0-1 1,0 1-1,0-1 0,0 1 1,-1 2-1,-16 73 1067,15-71-974,-2 7 28,2-9-107,1 0 0,0 0 0,0 0 0,0 0 0,0 0 0,0 0 0,1 1-1,0-1 1,0 0 0,0 0 0,1 6 0,-1-10-34,1 1-1,0 0 1,-1-1-1,1 1 1,0 0 0,0-1-1,-1 1 1,1-1 0,0 0-1,0 1 1,0-1-1,0 0 1,0 1 0,0-1-1,0 0 1,-1 0 0,1 0-1,0 0 1,0 0-1,0 0 1,0 0 0,0 0-1,0 0 1,0 0 0,0 0-1,0-1 1,0 1-1,-1 0 1,1-1 0,0 1-1,1-1 1,29-13-5,-4-5 4,36-31 0,-38 29 0,47-31 0,-72 52 0,1-1 0,-1 1 0,1-1 0,-1 1 0,1-1 0,-1 1 0,1-1 0,0 1 0,-1-1 0,1 1 0,0 0 0,-1-1 0,1 1 0,0 0 0,0 0 0,-1 0 0,1 0 0,0 0 0,0-1 0,-1 1 0,1 0 0,0 1 0,0-1 0,-1 0 0,1 0 0,0 0 0,0 0 0,-1 0 0,1 1 0,0-1 0,-1 0 0,1 1 0,0-1 0,-1 1 0,1-1 0,0 1 0,0 0 0,0 1 0,-1 0 0,1 0 0,-1 1 0,0-1 0,0 0 0,1 1 0,-1-1 0,-1 0 0,1 1 0,0-1 0,-1 0 0,0 3 0,-22 66 0,19-60-324,-1 6-1161,3-17 333,1-8-248,1-13-4297,0-3-3143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38.065"/>
    </inkml:context>
    <inkml:brush xml:id="br0">
      <inkml:brushProperty name="width" value="0.025" units="cm"/>
      <inkml:brushProperty name="height" value="0.025" units="cm"/>
    </inkml:brush>
  </inkml:definitions>
  <inkml:trace contextRef="#ctx0" brushRef="#br0">0 0 10474,'0'0'18898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39.016"/>
    </inkml:context>
    <inkml:brush xml:id="br0">
      <inkml:brushProperty name="width" value="0.025" units="cm"/>
      <inkml:brushProperty name="height" value="0.025" units="cm"/>
    </inkml:brush>
  </inkml:definitions>
  <inkml:trace contextRef="#ctx0" brushRef="#br0">74 39 13869,'0'0'11003,"1"11"-9973,0 16-443,0-1 1,-2 0 0,-8 52-1,-26 86-5,7-40-332,25-103-318,7-23-505,12-35-303,-2-7 7,-2 0 0,-2-1-1,-2 0 1,-1 0-1,-3-1 1,-3-82 0,-4 110 643,-3 33 169,-3 29 270,6-23 86,1-1-1,2 1 1,0 0-1,1 0 0,1 0 1,7 31-1,-7-44-192,0-1 1,1 0-1,0 0 0,0 0 0,1 0 0,-1 0 1,1-1-1,1 0 0,-1 0 0,1 0 1,1 0-1,-1-1 0,1 0 0,-1 0 0,1 0 1,1-1-1,-1 0 0,1 0 0,-1 0 0,1-1 1,10 3-1,-13-4-44,0-1 0,1 1 0,-1-1 1,0 0-1,1-1 0,-1 1 0,1-1 0,-1 0 1,0 0-1,1 0 0,-1-1 0,1 0 0,-1 1 1,0-2-1,0 1 0,1 0 0,-1-1 0,7-3 1,-6 1 134,1 0 1,-1 0-1,0-1 1,-1 0-1,1 0 1,-1 0 0,0 0-1,0-1 1,0 1-1,-1-1 1,4-8-1,1-5 226,-2 0-1,0 0 0,-1-1 0,0 0 0,-2 0 0,-1 0 0,1-27 0,-3 27-422,-1-1 0,0 1 0,-1 0 0,-2 0 0,-8-30 0,7 36-1386,7 23-1929,4 21-3494,-5-8 126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39.861"/>
    </inkml:context>
    <inkml:brush xml:id="br0">
      <inkml:brushProperty name="width" value="0.025" units="cm"/>
      <inkml:brushProperty name="height" value="0.025" units="cm"/>
    </inkml:brush>
  </inkml:definitions>
  <inkml:trace contextRef="#ctx0" brushRef="#br0">137 105 14990,'0'0'2515,"0"-10"-161,0 1-1527,-1 1 0,0-1 1,0 0-1,-1 0 0,-4-13 1,6 20-739,-1 1 0,1-1 1,-1 1-1,1-1 0,-1 1 1,0 0-1,0-1 1,1 1-1,-1 0 0,0-1 1,0 1-1,0 0 1,-1 0-1,1 0 0,0 0 1,0 0-1,-1 0 0,1 0 1,0 1-1,-1-1 1,1 0-1,-1 1 0,1-1 1,-1 1-1,1-1 1,-1 1-1,1 0 0,-1 0 1,1 0-1,-1 0 0,0 0 1,1 0-1,-1 0 1,1 0-1,-1 0 0,1 1 1,-1-1-1,1 1 0,-1-1 1,1 1-1,-1 0 1,1-1-1,0 1 0,-1 0 1,1 0-1,0 0 1,0 0-1,0 0 0,-2 1 1,-1 2-44,-1 0-1,0 1 1,1-1 0,0 1 0,0-1 0,0 1-1,1 1 1,0-1 0,0 0 0,0 1 0,0-1-1,1 1 1,-3 11 0,2-2 82,0-1 0,1 1 0,0 0 0,1 24 0,1-37-118,0-1 1,0 1-1,0 0 1,1-1-1,-1 1 0,0-1 1,1 1-1,-1 0 1,1-1-1,0 1 0,-1-1 1,1 0-1,0 1 1,0-1-1,0 1 0,0-1 1,0 0-1,0 0 1,0 0-1,1 0 0,-1 0 1,0 0-1,1 0 1,-1 0-1,1 0 0,-1 0 1,1-1-1,-1 1 1,1-1-1,-1 1 1,1-1-1,-1 1 0,1-1 1,0 0-1,-1 0 1,1 0-1,0 0 0,-1 0 1,1 0-1,2-1 1,0 1 32,-1-1 1,1 0 0,-1 0 0,1 0 0,-1 0 0,1 0 0,-1-1 0,1 1 0,-1-1 0,0 0 0,0 0 0,0 0-1,0 0 1,0-1 0,-1 1 0,1-1 0,3-4 0,-1-3 49,-1 0 1,0 0-1,-1 0 0,0 0 1,0-1-1,1-20 1,11-36 229,-14 66-326,0-1 0,0 1 0,0-1 0,0 1 0,1-1 0,-1 1 0,0 0 0,1 0 0,-1 0 0,1 0 0,0 0 1,-1 0-1,1 0 0,-1 1 0,1-1 0,0 0 0,0 1 0,-1-1 0,1 1 0,0 0 0,0 0 0,3-1 0,51 2-104,-37 0 84,-16-1 15,0 0 0,-1-1 0,1 2 0,0-1 0,0 0 0,-1 1 0,1-1 0,0 1 0,0 0 0,-1 0 0,1 0 0,-1 0 0,1 0 0,-1 0-1,1 1 1,-1 0 0,0-1 0,0 1 0,0 0 0,0 0 0,0 0 0,0 0 0,0 0 0,-1 0 0,1 1 0,-1-1 0,1 1 0,-1-1-1,0 1 1,0-1 0,1 4 0,-1 0 22,-1 1 0,1-1 0,-1 0 0,0 0 0,0 0-1,-1 0 1,0 0 0,0 0 0,0 0 0,-1 0 0,0 0 0,0 0 0,-5 8-1,7-14-11,0 0 0,1 0 0,-1 0 0,0 0-1,0 0 1,0 0 0,0 0 0,0 0-1,0 0 1,0 0 0,0 0 0,1 0 0,-1 0-1,0 0 1,0 0 0,0 0 0,0 0-1,0 0 1,0 0 0,0 0 0,0 0-1,0 0 1,1 0 0,-1 0 0,0 0 0,0 0-1,0 1 1,0-1 0,0 0 0,0 0-1,0 0 1,0 0 0,0 0 0,0 0 0,0 0-1,0 0 1,0 0 0,0 1 0,0-1-1,0 0 1,0 0 0,0 0 0,0 0 0,0 0-1,0 0 1,0 0 0,0 0 0,0 1-1,0-1 1,0 0 0,0 0 0,0 0 0,0 0-1,0 0 1,0 0 0,15-9 81,18-19-4,-28 23-86,48-39-460,-50 42 435,1 0 1,-1 0-1,0 0 1,0 1-1,1-1 1,-1 1 0,1 0-1,0 0 1,-1 0-1,1 0 1,0 1-1,-1-1 1,1 1-1,0 0 1,0 0 0,3 1-1,-5-1 17,-1 1-1,0-1 1,0 1-1,1-1 1,-1 1 0,0 0-1,0-1 1,0 1-1,0 0 1,0 0 0,0 0-1,0 0 1,0 0-1,0 0 1,0 0 0,0 0-1,-1 0 1,1 0-1,0 1 1,-1-1 0,1 0-1,-1 0 1,1 3-1,4 38 115,-5-39-52,0 0-1,-1 1 0,2-1 1,-1 0-1,0 1 0,1-1 0,-1 0 1,1 0-1,0 1 0,0-1 0,0 0 1,1 0-1,-1 0 0,1 0 1,2 3-1,-3-5-36,1 0 1,-1-1-1,0 1 1,1 0-1,-1-1 0,1 0 1,-1 1-1,1-1 1,-1 0-1,0 0 1,1 0-1,-1 0 0,1 0 1,-1 0-1,1 0 1,-1 0-1,1-1 1,-1 1-1,1 0 0,-1-1 1,0 1-1,1-1 1,2-1-1,32-22 252,-27 17-235,13-10-101,-16 11 22,0 1-1,1 0 1,-1 0-1,1 1 0,0 0 1,0 0-1,1 0 1,-1 1-1,1 0 1,0 1-1,12-3 0,-19 5 45,0 1 0,-1 0 0,1-1-1,0 1 1,0 0 0,-1 0 0,1-1 0,0 1-1,-1 0 1,1 0 0,-1 0 0,1 0 0,-1 0-1,1 0 1,-1 0 0,0 0 0,0 0-1,1 0 1,-1 0 0,0 0 0,0 0 0,0 0-1,0 0 1,0 0 0,0 1 0,0-1 0,-1 0-1,1 0 1,-1 1 0,-4 34 281,5-35-287,-1 0 0,1 0-1,-1 0 1,1 1 0,0-1 0,0 0 0,-1 0 0,1 0-1,0 0 1,0 0 0,0 0 0,0 0 0,0 0-1,1 0 1,-1 0 0,0 1 0,0-1 0,1 0-1,-1 0 1,0 0 0,1 0 0,-1 0 0,1 0 0,0 0-1,-1-1 1,2 3 0,-1-3-157,1 1 1,-1-1 0,1 1-1,-1-1 1,1 1-1,-1-1 1,1 0-1,0 1 1,-1-1-1,1 0 1,-1 0-1,1 0 1,-1-1-1,1 1 1,0 0-1,1-1 1,8-2-2870,0-1 1,0 0 0,20-10-1,0-3-7909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40.377"/>
    </inkml:context>
    <inkml:brush xml:id="br0">
      <inkml:brushProperty name="width" value="0.025" units="cm"/>
      <inkml:brushProperty name="height" value="0.025" units="cm"/>
    </inkml:brush>
  </inkml:definitions>
  <inkml:trace contextRef="#ctx0" brushRef="#br0">124 267 18770,'0'0'3838,"-8"0"-245,0 0-3012,0 1 0,0 1 0,0-1 0,0 1 0,0 1 1,-12 5-1,17-7-481,0 0-1,0 0 1,1 1 0,-1-1 0,0 1 0,1-1 0,-1 1 0,1 0 0,0 0 0,0 1 0,0-1 0,0 0 0,0 1 0,0-1 0,1 1 0,-1-1 0,1 1-1,-1 0 1,1 0 0,0-1 0,0 1 0,1 0 0,-1 0 0,0 6 0,1-8-100,1-1 0,0 1 0,0 0 0,-1 0 0,1-1 0,0 1 0,0 0 0,0-1 0,0 1 0,-1-1 0,1 1 0,0-1 0,0 0 0,0 1 0,0-1 0,0 0 0,0 0 0,0 1 0,0-1 0,0 0 0,1 0 0,-1 0 0,0 0 0,0 0 0,2-1 0,33-2 0,-29-1-136,0 1 0,1-1-1,-1-1 1,0 1 0,-1-1 0,1 0-1,9-10 1,35-39-1629,-45 48 1321,-48 84 1067,39-72-456,0 1 0,1 0 0,0 0 0,0 0 1,1 0-1,-1 1 0,2-1 0,-1 0 0,1 0 0,1 10 0,-1-16-152,1 0 0,-1 0-1,1 0 1,0 1 0,0-1 0,-1 0 0,1 0 0,0 0 0,0-1 0,0 1-1,0 0 1,0 0 0,0 0 0,0-1 0,0 1 0,0 0 0,0-1-1,0 1 1,1-1 0,-1 0 0,0 1 0,0-1 0,1 0 0,-1 0 0,0 1-1,0-1 1,1 0 0,-1 0 0,0 0 0,0-1 0,1 1 0,-1 0-1,0 0 1,0-1 0,2 0 0,47-14 288,-25 0-315,0 0 0,-1-2-1,-1-1 1,-1 0 0,-1-2 0,0 0 0,-2-2-1,0 0 1,-2-1 0,0-1 0,-1 0 0,-2-1-1,16-38 1,-27 57-14,0 0 0,-1 0 0,0-1-1,0 1 1,-1-1 0,1 0 0,-2 1 0,1-1-1,-1 0 1,0-11 0,-1 18 25,0-1 0,0 1 0,0 0 0,0-1 0,0 1 0,0 0 0,1-1 0,-1 1 0,0 0 0,0 0 0,0 0 0,0 0 0,0 0 0,0 0-1,0 0 1,0 0 0,0 1 0,0-1 0,0 0 0,0 1 0,0-1 0,0 0 0,0 1 0,0-1 0,0 1 0,-9 6 32,0 0 0,0 0 0,1 1 0,1 0 0,-1 1-1,1 0 1,-13 19 0,-42 74 208,56-90-239,1 1 0,1-1 0,0 1 0,0 0 0,-3 20 0,7-31 0,0 1 0,1 0 0,-1-1 0,1 1 0,0 0 0,0 0 0,0-1 0,0 1 0,0 0 0,1 0 0,-1-1 0,1 1 0,0 0 0,0-1 0,0 1 0,0-1 0,0 1 0,0-1 0,1 0 0,-1 1 0,1-1 0,-1 0 0,1 0 0,0 0 0,0 0 0,0 0 0,0-1 0,1 1 0,-1 0 0,0-1 0,1 0 0,-1 1 0,5 0 0,5 2-406,1-1 1,0-1-1,-1 0 0,20 0 0,-25-1-218,0-1 0,0 0 0,0-1 0,0 0 0,-1 0 0,1-1 0,0 1 0,0-1-1,-1-1 1,8-3 0,13-14-11334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40.735"/>
    </inkml:context>
    <inkml:brush xml:id="br0">
      <inkml:brushProperty name="width" value="0.025" units="cm"/>
      <inkml:brushProperty name="height" value="0.025" units="cm"/>
    </inkml:brush>
  </inkml:definitions>
  <inkml:trace contextRef="#ctx0" brushRef="#br0">1 1 20980,'0'0'-4452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41.172"/>
    </inkml:context>
    <inkml:brush xml:id="br0">
      <inkml:brushProperty name="width" value="0.025" units="cm"/>
      <inkml:brushProperty name="height" value="0.025" units="cm"/>
    </inkml:brush>
  </inkml:definitions>
  <inkml:trace contextRef="#ctx0" brushRef="#br0">269 49 16143,'0'0'6129,"-5"-8"-2884,4 6-3158,0 0 46,0-1-1,0 1 1,0 0 0,-1 0 0,1-1 0,-1 1 0,1 0 0,-1 1 0,1-1 0,-1 0-1,0 0 1,0 1 0,0-1 0,0 1 0,0-1 0,0 1 0,0 0 0,-1 0 0,1 0 0,0 0-1,-1 0 1,1 1 0,-1-1 0,1 1 0,-1-1 0,1 1 0,-1 0 0,1 0 0,-1 0-1,1 0 1,-1 1 0,1-1 0,0 1 0,-1-1 0,1 1 0,-1 0 0,1 0 0,-2 1-1,-7 4-94,0 0 0,1 1 0,0 0 0,1 1 0,-1 0 0,2 0 0,-1 1 0,-9 12 0,18-20-43,0-1-1,0 0 1,0 1 0,0-1-1,0 1 1,0-1 0,0 0-1,0 1 1,1-1 0,-1 1-1,0-1 1,0 0 0,0 1-1,0-1 1,0 0 0,1 1-1,-1-1 1,0 0 0,0 1-1,1-1 1,-1 0 0,0 1-1,0-1 1,1 0 0,-1 0-1,0 1 1,1-1 0,-1 0-1,1 0 1,-1 0 0,0 1-1,1-1 1,-1 0 0,0 0-1,1 0 1,-1 0 0,1 0-1,-1 0 1,0 0 0,1 0-1,-1 0 1,1 0 0,-1 0-1,0 0 1,1 0 0,-1 0-1,1 0 1,0-1 0,30 1 20,-23 0-25,2 0 4,0-1-23,0 1 0,0 1 0,-1-1 0,17 4 0,-25-3 26,0-1-1,0 0 0,0 0 1,0 1-1,1-1 0,-1 0 1,0 1-1,0 0 1,0-1-1,0 1 0,0-1 1,0 1-1,0 0 0,0 0 1,-1 0-1,1-1 0,0 1 1,0 0-1,-1 0 0,1 0 1,0 0-1,-1 0 0,1 0 1,-1 1-1,1-1 1,-1 0-1,0 0 0,1 0 1,-1 0-1,0 0 0,0 1 1,0-1-1,0 0 0,0 0 1,0 0-1,0 1 0,0-1 1,-1 0-1,1 0 0,0 0 1,-1 0-1,1 0 1,-1 1-1,1-1 0,-1 0 1,1 0-1,-2 1 0,-1 2 47,0 0-1,-1 0 1,1 0-1,-1 0 0,0-1 1,0 1-1,0-1 1,0 0-1,-1 0 0,1-1 1,-7 4-1,-56 21 816,62-25-807,-4 2 38,0-1 0,0 0 1,0 0-1,-1-1 0,1 0 0,-1-1 1,0 0-1,-14-1 0,23 0-91,1 0 0,0 0 0,0 0-1,0 0 1,-1 0 0,1 0 0,0 0 0,0 0 0,-1 0 0,1 0 0,0 0-1,0 0 1,0 0 0,-1 0 0,1-1 0,0 1 0,0 0 0,0 0-1,-1 0 1,1 0 0,0 0 0,0-1 0,0 1 0,0 0 0,0 0-1,-1 0 1,1-1 0,0 1 0,0 0 0,0 0 0,0 0 0,0-1 0,0 1-1,0 0 1,0 0 0,0-1 0,0 1 0,0 0 0,0 0 0,0-1-1,0 1 1,0 0 0,0 0 0,0-1 0,8-11-326,15-8-1266,82-34-11554,-62 32 4932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41.500"/>
    </inkml:context>
    <inkml:brush xml:id="br0">
      <inkml:brushProperty name="width" value="0.025" units="cm"/>
      <inkml:brushProperty name="height" value="0.025" units="cm"/>
    </inkml:brush>
  </inkml:definitions>
  <inkml:trace contextRef="#ctx0" brushRef="#br0">112 0 19410,'0'0'10731,"-55"66"-9162,37-40-640,1 1-801,3-2-128,9-4 0,3-1 0,2-8-737,0-4-992,12-3-481,1-5-1186,4 0 193,1-18-736,1-9-2596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8.168"/>
    </inkml:context>
    <inkml:brush xml:id="br0">
      <inkml:brushProperty name="width" value="0.025" units="cm"/>
      <inkml:brushProperty name="height" value="0.025" units="cm"/>
    </inkml:brush>
  </inkml:definitions>
  <inkml:trace contextRef="#ctx0" brushRef="#br0">220 76 14318,'0'0'5349,"0"-10"-2066,-1 5-2916,1 1 0,0 0 0,-1 0 0,0 0 1,0-1-1,0 1 0,-1 0 0,-3-7 0,4 9-233,0 0 0,-1 1 0,1-1 1,-1 1-1,0-1 0,1 1 0,-1 0 0,0 0 0,0-1 0,0 1 0,0 0 0,0 1 0,0-1 0,0 0 0,0 1 0,0-1 0,-1 1 1,1-1-1,0 1 0,0 0 0,0 0 0,-1 0 0,1 0 0,0 1 0,-4 0 0,0 0-119,0 1 0,0 1 0,0-1 1,1 1-1,-1-1 0,0 2 0,1-1 0,0 1 0,0-1 0,0 2 0,1-1 0,-1 0 0,1 1 1,0 0-1,0 0 0,0 0 0,1 0 0,-5 10 0,-2 4-7,1 1 0,0-1-1,2 2 1,-6 23 0,10-37-21,1 1-1,1-1 1,0 1 0,0 0 0,0 0 0,1 0 0,1 15-1,0-21 11,-1 0-1,1-1 0,0 1 0,0 0 1,-1-1-1,1 1 0,0-1 1,0 1-1,0-1 0,1 1 0,-1-1 1,0 0-1,1 1 0,-1-1 0,0 0 1,1 0-1,0 0 0,-1 0 0,1 0 1,-1 0-1,1-1 0,0 1 1,0-1-1,-1 1 0,1-1 0,0 1 1,0-1-1,0 0 0,-1 0 0,1 0 1,0 0-1,0 0 0,0 0 1,0-1-1,-1 1 0,1-1 0,0 1 1,1-2-1,10-1-51,-1-1 1,-1 0-1,1-1 0,-1 0 1,1-1-1,-1 0 0,-1-1 1,0 0-1,12-11 0,-3 2-142,-1-1 0,-1 0 0,26-35 0,-40 70-38,-4 15 70,-10 153 307,-9 70 42,0-165 697,19-84-665,-2-1 0,1 1 0,-1-1-1,0 1 1,0-1 0,0 0 0,-1 0 0,0 0 0,-1-1 0,-9 11 0,13-15-195,0 0 0,0-1 1,0 1-1,0 0 0,0 0 1,0-1-1,0 1 0,0 0 0,0-1 1,0 1-1,-1-1 0,1 0 0,0 1 1,-1-1-1,1 0 0,0 0 0,0 0 1,-1 0-1,1 0 0,0 0 0,-1 0 1,1 0-1,0 0 0,0-1 1,-1 1-1,1 0 0,0-1 0,-2-1 1,0 0-28,1 0 0,-1 0 0,1 0 0,0-1 1,0 1-1,0-1 0,0 0 0,1 0 0,-1 0 1,1 1-1,-2-6 0,-3-7-253,2-1-1,-1 0 0,-2-26 1,5 27-27,1-1-1,0 1 1,1 0 0,2-23-1,-1 31-76,1 1 0,0-1 0,0 1 0,0-1 1,1 1-1,0 0 0,0 0 0,0 0 0,1 0 0,0 0 0,0 1 0,7-7 0,49-45-10250,-21 26-1072</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5.470"/>
    </inkml:context>
    <inkml:brush xml:id="br0">
      <inkml:brushProperty name="width" value="0.025" units="cm"/>
      <inkml:brushProperty name="height" value="0.025" units="cm"/>
    </inkml:brush>
  </inkml:definitions>
  <inkml:trace contextRef="#ctx0" brushRef="#br0">66 63 16367,'0'0'3102,"0"-8"144,1-43 2792,-3 48-2722,-3 9-2535,-3 11-880,-8 63 105,5 1-1,-3 107 1,10-116-7,-2 144 1,21-238-133,4-44 55,15-102 0,-1-1-124,-38 264-1768,-1-20 1756,17-82 289,2-11-9,-1 0-1,0-1 0,-2-1 1,0 1-1,-2-1 1,0-1-1,9-35 0,-10 31 113,-7 25-176,0 0 0,0 0 0,0 0 0,0 0-1,0 0 1,0 0 0,0 0 0,0 0 0,1 0 0,-1 0 0,0 0 0,0 0-1,0 0 1,0 0 0,0 0 0,0 0 0,0 0 0,0 0 0,0 0 0,0 0-1,0 0 1,0 0 0,1 0 0,-1 0 0,0 0 0,0 0 0,0 0 0,0 0-1,0 0 1,0 0 0,0 0 0,0-1 0,0 1 0,0 0 0,0 0 0,0 0 0,0 0-1,0 0 1,-3 39 273,0 1 796,3-39-885,2-2-156,1-1 0,-1 1-1,1-1 1,-1 1 0,0-1-1,0 0 1,0 0 0,0 0-1,0 0 1,1-3 0,14-12-325,-5 13-791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42.048"/>
    </inkml:context>
    <inkml:brush xml:id="br0">
      <inkml:brushProperty name="width" value="0.025" units="cm"/>
      <inkml:brushProperty name="height" value="0.025" units="cm"/>
    </inkml:brush>
  </inkml:definitions>
  <inkml:trace contextRef="#ctx0" brushRef="#br0">135 1 15535,'0'0'9000,"-5"10"-7841,-81 235 3290,74-202-4130,2 0 1,2 1 0,2 0 0,-1 49 0,10-88-107,4-11-102,4-8 62,-1-12-534,-1 0 0,-1 0 0,-1-1 0,5-40 0,-12 72 352,1-1 0,-1 1 0,1 0 0,0-1 0,1 1 0,-1-1 0,1 1 0,0-1 0,0 0 0,0 1 0,0-1 0,1 0 1,0-1-1,-1 1 0,2 0 0,-1-1 0,0 0 0,1 1 0,-1-1 0,8 4 0,-4-4 38,0 0 0,-1-1 0,1 1 0,0-2 0,0 1 0,0-1 0,0 0 0,0 0 1,1-1-1,-1 0 0,0 0 0,0-1 0,12-2 0,-8 0 15,0 0 0,-1-1 0,1 0 0,-1-1 1,0 0-1,0 0 0,0-1 0,-1-1 0,0 1 0,0-2 0,-1 1 0,0-1 0,0 0 1,-1-1-1,0 0 0,0 0 0,-1 0 0,10-21 0,-16 30-42,0 0-1,0 0 1,0 0 0,0 0-1,0 0 1,0 0-1,-1 0 1,1 0 0,0 0-1,0 0 1,0 0-1,0 0 1,0 0 0,0 0-1,0 0 1,0 0-1,-1 0 1,1 0 0,0 0-1,0 0 1,0 0 0,0 0-1,0 0 1,0 0-1,0-1 1,0 1 0,0 0-1,-1 0 1,1 0-1,0 0 1,-16 22 17,-18 32 147,31-49-134,-2 2 69,1 0 0,0 1 0,1-1-1,0 1 1,0 0 0,0 0 0,1 0 0,0 0 0,-1 13 0,4-20-101,-1 0 0,1-1 0,-1 1 0,0-1 0,1 1 0,-1-1 0,1 1 0,0-1 0,-1 0 0,1 1 0,-1-1 0,1 1 0,0-1 0,-1 0 0,1 0 0,-1 1 0,1-1 0,0 0 0,0 0 0,-1 0 0,1 0 0,0 0 0,-1 0 0,1 0 0,0 0 0,-1 0 0,1 0 0,1 0 0,23-4 0,-16 1 0,0-2 0,1 1 0,-1-1 0,-1 0 0,1-1 0,-1 0 0,0-1 0,0 1 0,-1-2 0,11-12 0,-3 1 0,0-1 0,-1 0 0,15-28 0,-64 138 0,31-83 0,1 0 0,1 0 0,0 1 0,0-1 0,0 1 0,1-1 0,0 1 0,0 0 0,1 9 0,1-16-42,-1 0 0,1 0 0,0 0 0,0 0 0,0 0 0,0 0 0,0 0 0,0-1 0,0 1 0,0-1 0,1 1 0,-1 0 0,0-1 0,0 0 0,0 1 0,1-1 0,-1 0 0,0 1 0,0-1 0,1 0 0,-1 0 0,0 0 0,0 0 0,3-1 0,34-2-2970,-30 1 1189,0 0 0,0-1 0,-1 0 1,1-1-1,-1 0 0,8-4 1,18-14-13259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42.890"/>
    </inkml:context>
    <inkml:brush xml:id="br0">
      <inkml:brushProperty name="width" value="0.025" units="cm"/>
      <inkml:brushProperty name="height" value="0.025" units="cm"/>
    </inkml:brush>
  </inkml:definitions>
  <inkml:trace contextRef="#ctx0" brushRef="#br0">187 322 7623,'0'0'10939,"-13"7"-6028,-6 3-3757,-3 1 198,2 0 0,-1 1 1,2 1-1,0 1 0,-28 26 0,47-40-1351,0 1 0,-1-1 0,1 0-1,-1 1 1,1-1 0,-1 0-1,1 1 1,0-1 0,-1 1 0,1-1-1,0 1 1,-1-1 0,1 1 0,0-1-1,0 1 1,0-1 0,-1 1 0,1-1-1,0 1 1,0 0 0,0-1 0,0 1-1,0-1 1,0 1 0,0-1 0,0 1-1,0-1 1,0 1 0,0 0 0,0-1-1,1 1 1,-1-1 0,0 1-1,0-1 1,1 1 0,20 3 6,30-15-14,-37 3-296,-1 0-1,0-1 1,0 0-1,-1-1 1,0-1 0,-1 0-1,0 0 1,14-21 0,7-5-277,-44 84-434,1-26 1032,7-14-1,0 1 0,0-1 0,0 1 1,1-1-1,0 1 0,1 0 0,0 0 0,0 0 1,0 0-1,1 1 0,0 13 0,2-21-23,-1 0 0,1 0 0,0 0 0,0 0 0,-1 0 0,1 0-1,0-1 1,0 1 0,0 0 0,0 0 0,0-1 0,0 1 0,1 0 0,-1-1 0,0 1 0,0-1 0,0 0-1,0 1 1,1-1 0,-1 0 0,0 0 0,0 0 0,1 0 0,-1 0 0,0 0 0,0 0 0,1 0-1,-1 0 1,2-1 0,40-8-110,-28 2-482,0-2 0,-1 1 0,1-2 0,-2 0-1,0-1 1,0 0 0,-1-1 0,0 0 0,17-24 0,2-8-1558,45-82 1,-71 117 2079,48-97-2474,-47 91 3608,-1 0 1,6-28 0,-16 53 2505,-11 7-2518,2-1-596,-6 14 478,2 0-1,1 2 0,1 0 0,2 0 0,1 2 0,-15 57 0,20-54-539,1 1-1,2-1 1,0 56-1,5-91-104,5-46 475,6-21-932,-1 1-130,-6 47 183,-4 18 120,0-1-1,0 0 0,0 0 0,0 0 0,0 0 0,0 0 1,0 0-1,0 0 0,0 0 0,0 0 0,0 0 1,0 0-1,0 0 0,0 0 0,0 0 0,0 0 1,0 0-1,1 1 0,-1-1 0,0 0 0,0 0 0,0 0 1,0 0-1,0 0 0,0 0 0,0 0 0,0 0 1,0 0-1,0 0 0,0 0 0,1 0 0,-1 3-10,0-1 0,1 1-1,0 0 1,0 0 0,0-1-1,0 1 1,0 0 0,0-1 0,1 1-1,-1-1 1,1 0 0,0 1-1,0-1 1,0 0 0,0 0-1,0 0 1,0 0 0,0 0-1,1-1 1,-1 1 0,1-1-1,-1 1 1,1-1 0,0 0 0,-1 0-1,1 0 1,0-1 0,0 1-1,-1-1 1,1 1 0,0-1-1,0 0 1,0 0 0,3 0-1,4 0-24,0 0 0,-1-1 0,1 0 0,0 0 1,-1-1-1,1 0 0,-1-1 0,0 0 0,10-5 0,-6 1 72,-1-1 1,1 0-1,16-15 1,-24 19-9,-1 0 0,1-1 1,-1 0-1,0 0 0,0 0 1,0 0-1,-1-1 1,0 1-1,0-1 0,3-9 1,-48 66 959,-2 23-953,41-69-35,0 1 1,0 0-1,1 0 0,0 0 1,0 0-1,1 1 1,0-1-1,0 0 1,0 1-1,1-1 1,0 9-1,1-14 1,-1-1 0,1 1 0,-1 0 0,1-1 0,-1 1 0,1-1 0,0 1 0,-1-1 0,1 1 0,0-1 0,-1 1 0,1-1 0,0 0 0,0 1 0,-1-1 0,1 0 0,0 1 0,0-1 0,0 0 0,-1 0 0,1 0 0,0 0 0,0 0 0,0 0 0,0 0 0,-1 0 0,1 0 0,0 0 0,0-1 0,0 1 0,1-1 0,28-9 0,-24 6-508,-1-1 1,0 1-1,1-1 1,-2 0-1,9-12 1,-5 5-1497,-1 0 1,0 0-1,-1-1 1,6-17-1,4-20-7675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43.235"/>
    </inkml:context>
    <inkml:brush xml:id="br0">
      <inkml:brushProperty name="width" value="0.025" units="cm"/>
      <inkml:brushProperty name="height" value="0.025" units="cm"/>
    </inkml:brush>
  </inkml:definitions>
  <inkml:trace contextRef="#ctx0" brushRef="#br0">35 0 18610,'0'0'10377,"-34"53"-10152,34-42-257,8 4-161,7-1-2369,0 0-1666,1-2-3075</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43.577"/>
    </inkml:context>
    <inkml:brush xml:id="br0">
      <inkml:brushProperty name="width" value="0.025" units="cm"/>
      <inkml:brushProperty name="height" value="0.025" units="cm"/>
    </inkml:brush>
  </inkml:definitions>
  <inkml:trace contextRef="#ctx0" brushRef="#br0">123 1 14734,'0'0'3918,"-8"8"-320,-10 10-2035,-39 41 3606,52-54-4812,1 1 0,-1 0 0,1 0 0,0 0 1,0 0-1,1 1 0,0-1 0,-4 11 0,7-17-355,0 1 1,0-1 0,0 1-1,0-1 1,0 1-1,0-1 1,0 0 0,0 1-1,0-1 1,0 1-1,0-1 1,0 1 0,0-1-1,0 0 1,0 1 0,0-1-1,0 1 1,1-1-1,-1 0 1,0 1 0,0-1-1,1 1 1,-1-1-1,0 0 1,0 1 0,1-1-1,-1 0 1,0 0-1,1 1 1,-1-1 0,0 0-1,1 0 1,-1 1-1,1-1 1,-1 0 0,0 0-1,1 0 1,-1 0-1,1 0 1,0 1 0,24-4 8,25-16-588,-24 5 172,-13 5 427,2 0 0,-1 1 0,1 1-1,0 0 1,0 2 0,1-1 0,0 2 0,32-6-1,-47 10-3,0 1 0,0-1 0,-1 0-1,1 0 1,0 0 0,0 1 0,0-1-1,0 1 1,-1-1 0,1 0 0,0 1-1,0 0 1,-1-1 0,1 1 0,0-1-1,-1 1 1,1 0 0,0-1-1,-1 1 1,1 0 0,-1 0 0,0-1-1,1 1 1,-1 0 0,1 0 0,-1 0-1,0 0 1,0 0 0,1-1 0,-1 1-1,0 0 1,0 0 0,0 0-1,0 0 1,0 0 0,0 1 0,-1-1-1,1 0 1,0 1 0,0-1-1,1 0 1,-1 1 0,0-1-1,0 0 1,1 0-1,-1 1 1,1-1 0,-1 0-1,1 0 1,-1 0 0,1 0-1,0 1 1,-1-1 0,1 0-1,0 0 1,0 0 0,0-1-1,0 1 1,0 0 0,0 0-1,0 0 1,0-1-1,0 1 1,0 0 0,1-1-1,-1 1 1,0-1 0,0 0-1,3 1 1,65-2-695,-58 0 460,-1 0 0,1 0 0,-1 1 0,1 1 0,-1 0 0,1 0 0,10 4 0,-20-5 117,0 1 0,0 0 0,0 0 0,0 0 0,0 0 0,0 0 0,0 0 0,0 0 0,0 1 0,-1-1 0,1 0 0,-1 0 0,1 1 0,-1-1 0,1 0 0,-1 0 0,0 1-1,1-1 1,-1 0 0,0 1 0,0-1 0,0 1 0,0-1 0,0 0 0,0 1 0,-1-1 0,1 0 0,0 1 0,-1-1 0,1 0 0,-1 1 0,0 0 0,-10 12-5477,3-12-3695</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3:44.156"/>
    </inkml:context>
    <inkml:brush xml:id="br0">
      <inkml:brushProperty name="width" value="0.025" units="cm"/>
      <inkml:brushProperty name="height" value="0.025" units="cm"/>
    </inkml:brush>
  </inkml:definitions>
  <inkml:trace contextRef="#ctx0" brushRef="#br0">0 39 11883,'0'0'4175,"11"-4"-3081,19-4-565,-1 0 0,1 2 0,0 1 0,42-1 0,137 4 719,-110 4-1249,724 59 646,-415-20-447,-395-40-197,761 59 2422,1-33 278,-230-42 345,-4-52-337,-525 63-2709,60-6 0,-83 11-748,-11-1-5711,5-8-1612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8.603"/>
    </inkml:context>
    <inkml:brush xml:id="br0">
      <inkml:brushProperty name="width" value="0.025" units="cm"/>
      <inkml:brushProperty name="height" value="0.025" units="cm"/>
    </inkml:brush>
  </inkml:definitions>
  <inkml:trace contextRef="#ctx0" brushRef="#br0">69 143 18257,'0'0'235,"15"-12"107,5-5 268,2 1 1,-1 1 0,2 1-1,0 1 1,0 1-1,1 0 1,43-12-1,-59 22-459,0 0 0,0 1 0,0 0 0,0 0 0,0 1 0,1 0 0,-1 0-1,16 3 1,-23-2-140,1-1 0,0 1 0,-1 0-1,1-1 1,-1 1 0,1 0 0,-1 0 0,1 0-1,-1 0 1,0 0 0,1 1 0,-1-1-1,0 0 1,0 0 0,0 1 0,0-1 0,0 1-1,1 1 1,-1 1 21,-1-1-1,1 0 0,0 0 0,-1 1 1,0-1-1,1 1 0,-1-1 1,-1 0-1,1 1 0,0-1 1,-1 0-1,-1 6 0,-5 9 220,0-1 0,-2-1 0,1 1 0,-2-1 0,0-1-1,-1 0 1,-1 0 0,-13 13 0,1 1 166,-72 82 1127,44-54-114,-69 100 0,116-150-1430,0 1 0,1 0 0,0 1 0,-4 12 0,7-20 0,1 0 0,-1 0 0,1 0 0,-1 0 0,1 0 0,0 1 0,0-1 0,0 0 0,-1 0 0,1 0 0,0 0 0,0 0 0,1 1 0,-1-1 0,0 0 0,0 0 0,1 0 0,-1 0 0,0 0 0,1 0 0,-1 0 0,1 0 0,-1 0 0,1 0 0,0 0 0,-1 0 0,1 0 0,0 0 0,0 0 0,0 0 0,0-1 0,-1 1 0,1 0 0,0-1 0,0 1 0,0-1 0,0 1 0,1-1 0,-1 1 0,0-1 0,0 0 0,0 0 0,0 1 0,2-1 0,8 1 5,0-1 1,0 0-1,0-1 0,0 0 1,0 0-1,0-1 0,0-1 1,10-3-1,88-38-98,-69 26-70,-1 4-842,39-19-3262,-73 31 3077,0-1 1,-1 0-1,0 0 1,0 0 0,0-1-1,0 1 1,4-6-1,-3-4-8509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8.933"/>
    </inkml:context>
    <inkml:brush xml:id="br0">
      <inkml:brushProperty name="width" value="0.025" units="cm"/>
      <inkml:brushProperty name="height" value="0.025" units="cm"/>
    </inkml:brush>
  </inkml:definitions>
  <inkml:trace contextRef="#ctx0" brushRef="#br0">1 32 17104,'0'0'10666,"56"-15"-10506,-8 15-96,9 0-128,7-4-1953,-3-1-2980,-5-3-5029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2:49.540"/>
    </inkml:context>
    <inkml:brush xml:id="br0">
      <inkml:brushProperty name="width" value="0.025" units="cm"/>
      <inkml:brushProperty name="height" value="0.025" units="cm"/>
    </inkml:brush>
  </inkml:definitions>
  <inkml:trace contextRef="#ctx0" brushRef="#br0">1 322 22037,'0'0'6358,"5"2"-6347,-3-2-21,0 1 1,0-1-1,0 0 0,0 0 1,0 0-1,0 0 1,0 0-1,-1 0 1,1 0-1,0-1 1,0 1-1,0-1 1,0 1-1,0-1 1,-1 0-1,1 0 1,0 0-1,0 0 1,1-1-1,2-2-34,0 0-1,0 0 0,0-1 1,-1 1-1,1-1 1,5-8-1,-7 8 58,1 0 0,-1 0-1,0-1 1,0 1 0,0-1-1,-1 0 1,0 0 0,0 0 0,0 0-1,-1 0 1,0 0 0,0 0-1,0 0 1,-1-1 0,-1-10 0,1 17-5,0-1 1,-1 1 0,1-1 0,0 1 0,0 0 0,-1-1 0,1 1 0,0-1 0,-1 1 0,1 0-1,0-1 1,-1 1 0,1 0 0,-1 0 0,1-1 0,-1 1 0,1 0 0,-1 0 0,1-1 0,-1 1-1,1 0 1,-1 0 0,1 0 0,-1 0 0,1 0 0,-1 0 0,1 0 0,-1 0 0,1 0 0,-1 0-1,1 0 1,-1 0 0,1 0 0,-1 0 0,1 1 0,0-1 0,-1 0 0,1 0 0,-1 1 0,1-1-1,-1 0 1,1 0 0,0 1 0,-1-1 0,1 0 0,-1 1 0,1-1 0,0 1 0,0-1-1,-1 0 1,1 1 0,-21 20 84,13-9-41,0 1-1,1 1 1,1-1 0,0 1-1,0 0 1,2 0 0,0 1 0,0-1-1,1 1 1,1 0 0,1 0 0,0 16-1,0-29-54,1 0 0,1 1 0,-1-1 0,0 0-1,0 0 1,1 0 0,-1 0 0,1 0-1,0 0 1,0 0 0,0 0 0,0 0-1,0 0 1,0 0 0,0 0 0,1-1 0,-1 1-1,0 0 1,1-1 0,0 1 0,-1-1-1,1 0 1,0 0 0,0 1 0,-1-1 0,1 0-1,0 0 1,0-1 0,0 1 0,0 0-1,0-1 1,1 1 0,-1-1 0,0 0 0,4 1-1,1-1-6,-1 0 0,0-1-1,0 0 1,1 0 0,-1 0-1,0-1 1,0 1 0,0-2-1,0 1 1,0 0 0,7-6-1,3-3 16,1-1-1,-2-1 1,1 0-1,-2-1 0,0-1 1,-1-1-1,0 1 1,-1-2-1,-1 0 1,-1 0-1,11-24 1,-33 66 137,2 1 1,0 0-1,2 0 1,1 1 0,1 0-1,-4 45 1,10-71-136,0 0 0,0 0 1,0 0-1,0 1 0,0-1 1,0 0-1,0 0 0,0 0 0,0 1 1,0-1-1,1 0 0,-1 0 0,0 0 1,1 0-1,-1 0 0,1 0 1,-1 0-1,1 0 0,0 0 0,0 0 1,-1 0-1,1 0 0,0 0 1,0 0-1,0 0 0,0-1 0,0 1 1,0 0-1,0-1 0,0 1 0,0-1 1,0 1-1,0-1 0,0 1 1,0-1-1,0 0 0,1 0 0,-1 1 1,0-1-1,0 0 0,0 0 0,1 0 1,-1 0-1,0 0 0,0-1 1,0 1-1,1 0 0,-1-1 0,0 1 1,0 0-1,0-1 0,0 1 1,0-1-1,1-1 0,7-1 30,-1-1-1,0-1 1,-1 0 0,1 0-1,-1 0 1,7-8-1,17-21-261,-2-2-1,-1-1 1,-2-1-1,-2-1 1,34-75-1,17-26-3102,-75 140 3318,1 0 0,-1 0 1,0 1-1,0-1 1,1 0-1,-1 0 0,0 1 1,0-1-1,1 0 0,-1 1 1,0-1-1,0 0 0,0 1 1,0-1-1,1 0 1,-1 1-1,0-1 0,0 0 1,0 1-1,0-1 0,0 1 1,0-1-1,0 0 0,0 1 1,0-1-1,0 0 1,0 1-1,0-1 0,-1 0 1,1 1-1,0-1 0,0 0 1,0 1-1,0-1 1,0 0-1,-1 1 0,1-1 1,0 0-1,0 1 0,-1-1 1,-11 35 642,-33 64 1,27-62 694,-26 75 1,40-101-1208,1 1 0,1 0 0,0 0 0,1 0 0,0 0 0,0 0 0,2 0 0,-1 0 0,2 0 0,-1 0 0,5 13-1,18 20-130,-2-8-1590,-16-12-2507,-38-55-2635,-37-48 1564,1-1 6195,8 10 6918,59 68-7770,1 1 0,-1 0-1,1-1 1,-1 1 0,1-1 0,-1 1 0,1-1 0,0 1-1,-1 0 1,1-1 0,-1 0 0,1 1 0,0-1 0,0 1-1,-1-1 1,1 1 0,0-1 0,0 0 0,0 1 0,-1-1-1,1 1 1,0-1 0,0 0 0,0 1 0,0-1 0,0 0-1,0 1 1,0-1 0,1 1 0,-1-1 0,0 0 0,0 1-1,0-1 1,1 1 0,-1-1 0,0 0 0,1 1 0,-1-1-1,0 1 1,1-1 0,-1 1 0,1-1 0,-1 1 0,0 0-1,1-1 1,-1 1 0,1 0 0,0-1 0,-1 1 0,1-1-1,37-7 1033,-25 6-705,91-12-298,34-5-393,-117 14-1399,0-1 0,23-9 0,-6-4-7312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1.823"/>
    </inkml:context>
    <inkml:brush xml:id="br0">
      <inkml:brushProperty name="width" value="0.025" units="cm"/>
      <inkml:brushProperty name="height" value="0.025" units="cm"/>
    </inkml:brush>
  </inkml:definitions>
  <inkml:trace contextRef="#ctx0" brushRef="#br0">0 467 13036,'0'0'5104,"4"-10"-4234,-3 6-778,0-1-7,0 1 0,1 0 1,-1 0-1,1 0 0,0 0 0,0 0 0,1 0 0,-1 0 0,1 1 0,0-1 0,0 1 0,0 0 0,0 0 0,0 0 0,1 0 0,0 0 0,5-2 0,44-22 268,2 2 1,1 3 0,60-15-1,181-34 201,-274 66-510,346-69 755,4 16 0,1 17-1,2 16 1,663 41 0,-26 48 1146,-865-56-1622,243 26 803,-296-25-1104,-195-9-11857,29-6 2872</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2.417"/>
    </inkml:context>
    <inkml:brush xml:id="br0">
      <inkml:brushProperty name="width" value="0.025" units="cm"/>
      <inkml:brushProperty name="height" value="0.025" units="cm"/>
    </inkml:brush>
  </inkml:definitions>
  <inkml:trace contextRef="#ctx0" brushRef="#br0">658 0 12460,'0'0'2103,"-8"7"-1057,-50 39 275,-1-3 0,-73 40 0,-144 65 3306,232-128-3827,30-14-594,1 0 0,-1 1 0,1 0 1,-13 10-1,26-13-94,8-2-54,16-2 17,-19 0-42,344-16 879,-286 16-854,88 11-1,-127-7-54,-1 0-1,0 2 0,-1 1 1,1 0-1,-1 2 0,-1 0 1,24 15-1,-31-16-99,59 33-2051,-20-22-2387,-2-9-2554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5.859"/>
    </inkml:context>
    <inkml:brush xml:id="br0">
      <inkml:brushProperty name="width" value="0.025" units="cm"/>
      <inkml:brushProperty name="height" value="0.025" units="cm"/>
    </inkml:brush>
  </inkml:definitions>
  <inkml:trace contextRef="#ctx0" brushRef="#br0">1 0 17745,'0'0'10282,"7"52"-18226,-1-41 1858,3 1-2978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3.539"/>
    </inkml:context>
    <inkml:brush xml:id="br0">
      <inkml:brushProperty name="width" value="0.025" units="cm"/>
      <inkml:brushProperty name="height" value="0.025" units="cm"/>
    </inkml:brush>
  </inkml:definitions>
  <inkml:trace contextRef="#ctx0" brushRef="#br0">69 53 15086,'2'-8'2766,"3"-23"-219,-1 18-182,-1 27 581,-7 293 485,-1-87-3125,5-217-507,0-1 0,0 1 0,0-1 0,0 1 0,-1 0 1,1-1-1,-1 1 0,0-1 0,1 1 0,-1-1 0,0 0 1,-1 1-1,-1 2 0,2-4-187,0 0 0,0 0 0,0-1 0,0 1 0,-1 0 0,1-1 0,0 1 0,0-1 0,0 1 0,-1-1 0,1 0 0,0 1 0,-1-1 0,1 0 0,0 0 0,0 0 0,-1 0 0,1 0 0,0 0 0,-1-1 0,1 1 0,0 0 0,0-1 0,-1 1 0,1 0 0,0-1 0,0 0 1,0 1-1,-2-2 0,-23-15-9515</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3.867"/>
    </inkml:context>
    <inkml:brush xml:id="br0">
      <inkml:brushProperty name="width" value="0.025" units="cm"/>
      <inkml:brushProperty name="height" value="0.025" units="cm"/>
    </inkml:brush>
  </inkml:definitions>
  <inkml:trace contextRef="#ctx0" brushRef="#br0">2 229 11275,'0'-12'3021,"-1"4"-2568,0 1 0,1 0 0,1-1-1,-1 1 1,1 0 0,0 0 0,1-1 0,-1 1-1,1 0 1,1 0 0,0 0 0,0 1-1,0-1 1,0 1 0,1-1 0,0 1 0,1 0-1,-1 1 1,1-1 0,0 1 0,10-8 0,2 4-85,1 0 1,0 0 0,1 2 0,0 1-1,0 0 1,0 1 0,1 1 0,-1 1-1,1 1 1,0 0 0,0 2 0,22 1-1,-37-1-361,0 0 0,0 1 0,0-1 0,0 1-1,-1 0 1,1 0 0,0 1 0,0 0-1,-1-1 1,1 1 0,-1 1 0,1-1-1,-1 1 1,0 0 0,0 0 0,0 0 0,0 0-1,-1 1 1,1-1 0,-1 1 0,4 6-1,-4-5 10,-1 1 1,1 0-1,-1 0 0,0 0 0,-1 0 0,0 0 0,0 0 0,0 0 0,0 1 0,-1-1 0,0 0 0,0 1 0,-1-1 0,0 0 0,0 0 0,-3 11 0,-4 1 161,0 0 0,0 0-1,-2-1 1,0-1 0,-1 1-1,0-2 1,-2 1 0,-16 16 0,-11 14 517,39-45-683,0 0 0,1-1 1,-1 1-1,0 0 0,1 0 0,-1 0 0,0 0 1,1 0-1,-1 0 0,1 0 0,-1 0 0,1 1 1,0-1-1,-1 0 0,1 0 0,0 0 0,0 0 1,0 0-1,0 1 0,0-1 0,0 0 0,0 0 0,0 0 1,0 0-1,1 0 0,-1 1 0,0-1 0,1 0 1,-1 0-1,1 0 0,-1 0 0,1 0 0,0 0 1,-1 0-1,1 0 0,0 0 0,0-1 0,-1 1 1,1 0-1,0 0 0,0-1 0,0 1 0,0 0 1,0-1-1,0 1 0,1 0 0,8 3 36,0 0 0,0 0-1,0-1 1,14 2 0,-5 0 10,56 24 150,-9-3-1793,-22-15-3601,-17-10-3782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4.677"/>
    </inkml:context>
    <inkml:brush xml:id="br0">
      <inkml:brushProperty name="width" value="0.025" units="cm"/>
      <inkml:brushProperty name="height" value="0.025" units="cm"/>
    </inkml:brush>
  </inkml:definitions>
  <inkml:trace contextRef="#ctx0" brushRef="#br0">213 127 15150,'0'0'3081,"-1"-9"26,2 6-2911,-1 0 0,0 1 0,0-1 0,0 0 1,0 0-1,0 1 0,0-1 0,-1 0 1,1 1-1,-1-1 0,0 0 0,0 1 0,0-1 1,0 1-1,-1-1 0,1 1 0,-1 0 1,1-1-1,-1 1 0,0 0 0,1 0 0,-1 0 1,0 0-1,-1 1 0,1-1 0,0 0 1,0 1-1,-1 0 0,1-1 0,-1 1 0,1 0 1,-1 0-1,0 0 0,1 1 0,-1-1 1,-3 0-1,1 1-171,0-1-1,0 1 1,0 0 0,1 0 0,-1 0-1,0 0 1,0 1 0,0 0 0,0 0 0,1 1-1,-1-1 1,0 1 0,1 0 0,0 0 0,-1 0-1,1 1 1,0 0 0,-4 3 0,2 0-12,0 0 0,1 1 0,0-1 0,0 1 0,1 0 0,0 0 0,0 1 0,1-1 0,0 1 0,-2 8 0,1-4-14,1 0 0,1 1 0,0-1 0,1 1 0,0 15 0,1-26 1,0-1-1,0 0 1,0 0 0,0 0-1,0 0 1,0 0-1,1 0 1,-1 0 0,1 0-1,-1 0 1,0 0-1,1 0 1,0 0 0,-1 0-1,1 0 1,0 0-1,-1-1 1,1 1 0,0 0-1,0 0 1,0-1-1,-1 1 1,1 0 0,0-1-1,0 1 1,0-1-1,0 1 1,0-1 0,0 0-1,0 1 1,0-1-1,0 0 1,1 0-1,-1 0 1,0 0 0,0 0-1,0 0 1,0 0-1,0 0 1,0 0 0,0 0-1,0-1 1,2 0-1,4 0 24,-1 0-1,1-1 1,-1 0-1,0-1 0,0 0 1,9-4-1,0-3 68,1-1 0,-2-1 0,1 0 0,-2-1 0,1 0 0,14-21 0,-21 26 13,-1-1 0,0 0-1,-1 0 1,0-1 0,0 1-1,-1-1 1,0 0-1,-1 0 1,0 0 0,0-1-1,-1 1 1,1-18 0,-29 95-173,16-36 62,2 1 0,0 0 0,2 0 0,2 0 0,-1 41 0,5-71 7,0-1 1,0 1-1,0-1 0,0 1 0,1-1 0,-1 1 0,0-1 1,1 1-1,-1-1 0,1 1 0,-1-1 0,1 0 0,-1 1 1,1-1-1,0 0 0,0 0 0,0 1 0,0-1 0,0 0 1,0 0-1,0 0 0,0 0 0,0 0 0,1 0 0,-1-1 0,0 1 1,0 0-1,1 0 0,-1-1 0,1 1 0,-1-1 0,1 0 1,-1 1-1,0-1 0,1 0 0,-1 0 0,1 0 0,-1 0 1,1 0-1,-1 0 0,1 0 0,-1 0 0,1-1 0,-1 1 1,3-2-1,3 0-129,0 0 0,0-1 0,0 1 1,0-2-1,-1 1 0,1-1 0,-1 0 1,6-6-1,-4 3-802,-1 0 1,0 0-1,0-1 0,-1 0 1,8-13-1,7-25-8308,-9 4-5884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5.367"/>
    </inkml:context>
    <inkml:brush xml:id="br0">
      <inkml:brushProperty name="width" value="0.025" units="cm"/>
      <inkml:brushProperty name="height" value="0.025" units="cm"/>
    </inkml:brush>
  </inkml:definitions>
  <inkml:trace contextRef="#ctx0" brushRef="#br0">21 1 15791,'0'0'1286,"-3"11"679,-4 31 1972,-3 76 0,9-98-3328,1-1-1,1 0 1,1 0-1,1 1 1,0-1 0,12 35-1,-13-48-540,1 0 1,0 0-1,0 0 0,1 0 1,0-1-1,-1 1 0,2-1 0,6 7 1,-10-11-44,1 0 0,-1 0 0,0 0 0,1 0 0,-1 0 0,1 0 0,-1-1 0,1 1 0,-1 0 1,1-1-1,-1 0 0,1 1 0,0-1 0,-1 0 0,1 1 0,0-1 0,-1 0 0,1 0 0,0-1 0,-1 1 1,1 0-1,0 0 0,-1-1 0,1 1 0,-1-1 0,1 0 0,-1 1 0,1-1 0,-1 0 0,1 0 0,-1 0 1,1 0-1,-1 0 0,0 0 0,0 0 0,2-3 0,78-99 23,-80 107-74,0 0 0,0 0 0,0 1 0,0-1 0,-1 0 0,0 0 0,0 5 0,-2 26 20,1-25 19,0-1-1,1 1 0,0-1 0,0 1 0,1 0 1,4 18-1,-5-28-10,1 1 0,0 0 0,-1-1 0,1 1 1,0-1-1,-1 1 0,1 0 0,0-1 0,0 0 0,0 1 0,-1-1 1,1 0-1,0 1 0,0-1 0,0 0 0,0 0 0,0 0 0,0 1 0,0-1 1,0 0-1,0 0 0,-1-1 0,1 1 0,0 0 0,0 0 0,0 0 1,0-1-1,0 1 0,1-1 0,27-10 62,-14 1-64,1-1 0,-2 0 0,1-1 0,14-17 0,30-24 0,-58 52-1,0 0 0,1 0 1,-1 0-1,0 0 0,1 0 0,-1 1 1,1-1-1,-1 0 0,1 0 0,-1 1 1,1-1-1,-1 1 0,1 0 0,0-1 1,-1 1-1,1 0 0,0 0 0,-1 0 1,3 0-1,-3 1-1,0-1 1,0 1-1,0 0 1,0-1-1,0 1 1,-1 0-1,1 0 1,0-1-1,0 1 1,0 0-1,-1 0 0,1 0 1,-1 0-1,1 0 1,-1 0-1,1 0 1,-1 0-1,1 0 1,-1 0-1,0 1 1,1 0-1,0 10-9,0 1 1,0-1-1,-1 1 0,-2 15 1,1-2 21,1-25-9,0 1-1,0 0 0,0 0 1,0-1-1,0 1 1,0 0-1,1 0 0,-1-1 1,1 1-1,-1 0 1,1-1-1,0 1 0,-1-1 1,1 1-1,0-1 1,0 1-1,0-1 0,0 1 1,0-1-1,0 0 1,1 0-1,1 2 0,-1-2 1,0-1-1,0 1 1,-1-1-1,1 0 1,0 0-1,0 0 1,0 0-1,0 0 1,-1 0-1,1 0 1,0-1-1,0 1 1,0 0-1,-1-1 1,1 0-1,0 1 0,2-3 1,11-6 5,0 0 1,-1-2 0,23-19-1,-21 16-5,-8 7-2,-2 2 0,0-1 0,0 1 0,1 0 0,0 0 0,0 1 0,0 0 0,0 0 0,1 1 0,-1 0 0,1 0 0,0 1 0,0 0 0,10-2 0,-17 5 0,0-1 0,0 1 0,0-1 0,-1 1 0,1-1 0,0 1 0,0-1 0,0 1 0,0 0 0,0 0 0,-1-1 0,1 1 0,0 0 0,-1 0 0,1 0 0,0 0 0,-1 0 0,1 0 0,-1 0 0,0 0 0,1 0 0,-1 0 0,0 0 0,0 0 0,1 0 0,-1 0 0,0 0 0,0 0 0,0 0 0,-1 2 0,1 46 0,0-36 0,0-13 0,-1 1 0,1-1 0,0 1 0,0 0 0,0-1 0,0 1 0,0-1 0,0 1 0,0-1 0,0 1 0,1-1 0,-1 1 0,0-1 0,0 1 0,0-1 0,1 1 0,-1-1 0,0 1 0,0-1 0,1 1 0,-1-1 0,0 1 0,1-1 0,-1 0 0,1 1 0,-1-1 0,0 0 0,1 1 0,-1-1 0,1 0 0,-1 1 0,1-1 0,17-7 0,21-27 0,-34 29 0,-4 3 0,1 0 0,0 1 0,0-1 0,0 0 0,0 1 0,0-1 0,0 1 0,1 0 0,-1 0 0,0 0 0,1 0 0,4-1 0,-6 2 0,-1 0 0,1 0 0,0 1 0,0-1 0,0 0 0,-1 1 0,1-1 0,0 1 0,0-1 0,-1 1 0,1 0 0,-1-1 0,1 1 0,0 0 0,-1-1 0,1 1 0,-1 0 0,1-1 0,-1 1 0,0 0 0,1 0 0,-1 0 0,0 0 0,0-1 0,1 1 0,-1 0 0,0 0 0,0 0 0,0 0 0,0 0 0,0 0 0,0-1 0,0 1 0,0 0 0,-1 0 0,1 1 0,0 56-2808,1-53-4682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6.081"/>
    </inkml:context>
    <inkml:brush xml:id="br0">
      <inkml:brushProperty name="width" value="0.025" units="cm"/>
      <inkml:brushProperty name="height" value="0.025" units="cm"/>
    </inkml:brush>
  </inkml:definitions>
  <inkml:trace contextRef="#ctx0" brushRef="#br0">61 0 16367,'0'0'4960,"0"10"-3615,-3 31 414,-1 0 0,-18 71 1,11-67-1019,3 0 0,-4 62 0,12-106-738,0-1 0,0 1 1,-1-1-1,1 1 1,1-1-1,-1 1 0,0-1 1,0 0-1,0 1 1,0-1-1,0 1 0,0-1 1,0 1-1,1-1 1,-1 1-1,0-1 0,0 1 1,1-1-1,-1 0 1,0 1-1,0-1 0,1 0 1,-1 1-1,1-1 1,-1 0-1,0 1 0,1-1 1,-1 0-1,1 0 1,-1 1-1,0-1 0,1 0 1,0 0-1,19-3 250,22-20 294,-40 22-512,8-6 54,2-2-74,1 1-1,0 0 1,0 1 0,0 0 0,1 1-1,0 0 1,0 1 0,1 1-1,0 0 1,26-3 0,-39 7-18,0 0 0,0 0 0,0 0 0,0 0 1,0 1-1,0-1 0,0 1 0,0-1 0,0 1 0,0-1 1,0 1-1,0 0 0,-1 0 0,1 0 0,0 0 0,-1 1 1,1-1-1,0 0 0,-1 1 0,0-1 0,1 1 0,-1-1 1,0 1-1,0-1 0,0 1 0,0 0 0,0 0 0,0 0 1,0-1-1,-1 1 0,1 0 0,-1 0 0,1 0 0,-1 0 1,0 0-1,0 0 0,0 0 0,0 3 0,0 1 45,0 0-1,-1 0 0,0-1 1,0 1-1,-1 0 0,1 0 1,-1-1-1,0 1 0,-1-1 1,1 0-1,-1 0 0,-5 7 1,0-3 12,-1 0-1,0 0 1,-1-1 0,0 0-1,0-1 1,0 0 0,-1-1 0,0 0-1,-1 0 1,-12 4 0,19-9-34,1 1 1,-1-1-1,0 0 0,0 0 1,0-1-1,0 1 0,0-1 1,0 0-1,0 0 1,0-1-1,0 0 0,-7-1 1,9 1-16,0-1 1,0 1-1,0-1 1,0 0-1,0 0 1,0 0-1,0 0 1,0-1-1,1 1 1,0 0-1,-1-1 1,1 0-1,0 0 1,0 0-1,0 0 1,1 0-1,-1 0 1,1 0-1,-2-6 1,2 8-133,1-1-1,-1 1 1,1 0-1,0-1 1,-1 1-1,1-1 1,0 1-1,0 0 1,0-1-1,0 1 1,0-1 0,0 1-1,1-1 1,-1 1-1,0 0 1,1-1-1,-1 1 1,1 0-1,-1-1 1,1 1 0,0 0-1,-1-1 1,1 1-1,0 0 1,0 0-1,0 0 1,0 0-1,0 0 1,0 0-1,0 0 1,1 0 0,-1 1-1,0-1 1,0 0-1,1 1 1,-1-1-1,2 0 1,8-2-1775,-1 0-1,0 0 1,1 1 0,13-1 0,0 0-1692,12-5-7509</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6.452"/>
    </inkml:context>
    <inkml:brush xml:id="br0">
      <inkml:brushProperty name="width" value="0.025" units="cm"/>
      <inkml:brushProperty name="height" value="0.025" units="cm"/>
    </inkml:brush>
  </inkml:definitions>
  <inkml:trace contextRef="#ctx0" brushRef="#br0">0 265 16656,'0'0'9454,"12"-5"-7527,5-3-1526,0-1 0,0 0 0,-2-1 0,1-1 0,-1 0 0,-1-1 1,26-27-1,7-25 443,-44 59-795,0 1-1,-1 0 0,0-1 1,0 1-1,0-1 0,0 0 1,-1 0-1,0 0 0,0 0 1,0 0-1,-1 0 0,1 0 1,-1-8-1,0 13-48,-1-1 0,1 1 0,0-1 0,0 1 0,0-1 0,0 1 0,-1-1 0,1 1 0,0-1 0,0 1 0,-1-1 0,1 1 0,0-1 0,-1 1 0,1-1 0,0 1 0,-1 0 0,1-1 0,-1 1 0,1 0 0,-1-1 0,1 1 0,-1 0 0,1 0 0,-1-1 0,1 1 0,-1 0 0,1 0 0,-1 0 0,1 0 0,-2-1 0,-19 7 0,-16 18 0,22-8 0,0 2 0,2-1 0,0 2 0,-17 33 0,23-40 0,1 1 0,0 1 0,1-1 0,1 1 0,0 0 0,1 0 0,0 0 0,0 19 0,3-32 1,0 0 0,0 0 1,0 0-1,0 0 0,1 0 0,-1 0 1,0 0-1,1-1 0,-1 1 0,1 0 1,-1 0-1,1 0 0,-1 0 0,1-1 1,0 1-1,-1 0 0,1-1 0,0 1 1,0 0-1,-1-1 0,1 1 0,0-1 1,0 1-1,0-1 0,0 1 0,0-1 1,0 0-1,0 0 0,0 1 0,0-1 1,0 0-1,0 0 0,1 0 0,39 0-112,-32 0 4,33-7-1715,-2-8-4428,3-9-6001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8.051"/>
    </inkml:context>
    <inkml:brush xml:id="br0">
      <inkml:brushProperty name="width" value="0.025" units="cm"/>
      <inkml:brushProperty name="height" value="0.025" units="cm"/>
    </inkml:brush>
  </inkml:definitions>
  <inkml:trace contextRef="#ctx0" brushRef="#br0">193 247 10922,'0'-14'3427,"1"10"-2488,-1 1-1,0-1 1,0 0-1,0 1 1,0-1-1,-1 0 1,0 1-1,1-1 1,-2 1-1,0-5 1,0 7-813,1-1 0,-1 1 1,1 0-1,-1-1 0,0 1 0,1 0 1,-1 0-1,0 0 0,0 0 0,0 1 0,0-1 1,0 0-1,0 1 0,0-1 0,0 1 1,0 0-1,0 0 0,0 0 0,0 0 1,0 0-1,-3 1 0,-1-1-116,0 2 1,1-1-1,-1 1 1,1-1-1,-1 2 0,1-1 1,0 1-1,0-1 1,0 1-1,0 1 0,0-1 1,1 1-1,-1-1 1,1 1-1,0 1 0,0-1 1,1 1-1,-1-1 1,1 1-1,-3 5 0,0-1-9,1 1 0,0-1-1,0 1 1,1 0-1,0 0 1,1 0-1,0 0 1,1 1-1,0-1 1,-1 12-1,3-21 1,0 1-1,0-1 1,0 0-1,0 0 1,0 0-1,0 0 1,1 0-1,-1 0 1,0 0-1,1 0 1,-1 0-1,0 0 1,1 0-1,-1 0 1,1 0-1,0 0 1,-1 0-1,1 0 1,0 0-1,0-1 1,-1 1-1,1 0 1,0 0-1,0-1 1,0 1-1,1 0 1,0 0 6,1-1 1,-1 1-1,0-1 1,1 1-1,-1-1 1,1 0-1,-1 0 1,1 0-1,-1 0 1,0 0-1,5-2 1,2 0 31,0-1 1,-1 0 0,1 0-1,0-1 1,11-7 0,14-13 202,-1-2 1,-2-2-1,-1 0 0,-1-2 1,-1-2-1,-2 0 0,-1-2 1,-1 0-1,31-64 0,-123 206-205,29-53 148,3 3 1,-43 93-1,79-150-179,-1 0 0,1-1 1,-1 1-1,1 0 0,-1 0 0,1 0 1,0-1-1,-1 1 0,1 0 0,0 0 0,0 0 1,0 0-1,-1 0 0,1 0 0,0 0 1,0 0-1,0-1 0,0 1 0,1 0 0,-1 0 1,0 0-1,0 0 0,0 0 0,1 0 1,-1 0-1,0-1 0,1 1 0,-1 0 0,1 0 1,-1-1-1,2 2 0,0-1 6,-1-1 1,1 0-1,0 0 0,0 0 0,-1 0 1,1 0-1,0-1 0,0 1 0,-1 0 1,1-1-1,0 1 0,-1-1 0,1 0 1,2-1-1,60-37 262,26-30-101,99-97 1,-189 166-174,0 0 0,0 0 1,0 0-1,0 0 1,0 1-1,0-1 0,0 0 1,1 0-1,-1 0 1,0 0-1,0 0 0,0 1 1,0-1-1,0 0 1,0 0-1,0 0 0,1 0 1,-1 0-1,0 0 1,0 0-1,0 0 0,0 1 1,0-1-1,1 0 1,-1 0-1,0 0 0,0 0 1,0 0-1,0 0 1,1 0-1,-1 0 0,0 0 1,0 0-1,0 0 1,0 0-1,1 0 0,-1 0 1,0 0-1,0 0 0,0 0 1,0 0-1,1 0 1,-1-1-1,0 1 0,0 0 1,0 0-1,0 0 1,0 0-1,1 0 0,-1 0 1,0 0-1,0 0 1,0-1-1,0 1 0,0 0 1,0 0-1,0 0 1,1-1-1,-9 27-7,-15 30 108,0-9 9,13-29-98,1 0-1,0 0 1,2 0-1,0 1 1,1 1 0,1-1-1,-3 25 1,8-43-138,0-1 1,0 1-1,0 0 1,0-1-1,1 1 1,-1-1-1,0 1 1,1 0-1,-1-1 1,0 1-1,1-1 1,-1 1-1,1-1 1,-1 1-1,1-1 1,-1 0-1,1 1 1,-1-1-1,1 1 1,-1-1-1,1 0 1,-1 0-1,1 1 1,0-1-1,-1 0 1,1 0-1,-1 0 1,1 0-1,0 1 0,-1-1 1,1 0-1,0 0 1,-1 0-1,1 0 1,0-1-1,-1 1 1,1 0-1,0 0 1,-1 0-1,1 0 1,0-1-1,4 1-2508,2 0-4680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8.399"/>
    </inkml:context>
    <inkml:brush xml:id="br0">
      <inkml:brushProperty name="width" value="0.025" units="cm"/>
      <inkml:brushProperty name="height" value="0.025" units="cm"/>
    </inkml:brush>
  </inkml:definitions>
  <inkml:trace contextRef="#ctx0" brushRef="#br0">0 1 10666,'0'0'6951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8.728"/>
    </inkml:context>
    <inkml:brush xml:id="br0">
      <inkml:brushProperty name="width" value="0.025" units="cm"/>
      <inkml:brushProperty name="height" value="0.025" units="cm"/>
    </inkml:brush>
  </inkml:definitions>
  <inkml:trace contextRef="#ctx0" brushRef="#br0">0 1 8104,'42'33'2626,"-42"-31"-2274,-1-2-1344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29.060"/>
    </inkml:context>
    <inkml:brush xml:id="br0">
      <inkml:brushProperty name="width" value="0.025" units="cm"/>
      <inkml:brushProperty name="height" value="0.025" units="cm"/>
    </inkml:brush>
  </inkml:definitions>
  <inkml:trace contextRef="#ctx0" brushRef="#br0">39 0 16207,'0'0'13848,"1"7"-13645,-1 6-128,0 0 0,0 0 0,-2 0 0,1 0 0,-2 0 1,0 0-1,-7 20 0,3-12-48,2 1 1,-3 23-1,8-46-26,0 1 0,0 0 0,0 0 0,0-1 0,0 1 0,0 0 1,0 0-1,1 0 0,-1-1 0,0 1 0,0 0 0,0 0 0,0 0 0,1 0 0,-1-1 0,0 1 0,0 0 0,0 0 0,1 0 0,-1 0 0,0 0 0,0 0 0,1 0 0,-1-1 0,0 1 0,0 0 0,1 0 0,-1 0 0,0 0 0,0 0 0,1 0 0,-1 0 0,0 0 1,0 0-1,1 1 0,-1-1 0,0 0 0,0 0 0,1 0 0,-1 0 0,0 0 0,0 0 0,0 0 0,1 1 0,-1-1 0,0 0 0,0 0 0,0 0 0,1 0 0,-1 1 0,0-1 0,0 0 0,0 0 0,0 0 0,0 1 0,0-1 0,1 0 0,-1 0 0,0 1 0,0-1 1,0 0-1,0 0 0,0 1 0,0-1 0,0 0 0,0 0 0,0 1 0,0-1 0,16-15 141,43-55 64,-42 47-254,1 2 1,1 0-1,32-27 1,-50 47 41,-1 0 0,1 1-1,0-1 1,0 0 0,1 0 0,-1 1 0,0-1 0,0 0 0,0 1 0,0-1-1,1 1 1,-1-1 0,0 1 0,0 0 0,1 0 0,-1-1 0,0 1 0,1 0-1,-1 0 1,0 0 0,2 1 0,-2-1 2,0 1 0,0 0 1,-1-1-1,1 1 0,0 0 0,0-1 0,-1 1 0,1 0 0,0 0 1,-1 0-1,1 0 0,-1 0 0,1 0 0,-1 0 0,1 0 0,-1 0 0,0 0 1,1 0-1,-1 0 0,0 1 0,1 9 24,0 1-1,-1-1 1,-2 22 0,1-20 69,-13 93 114,42-139 768,-16 18-1657,25-29 1966,-13 29-4527,3 12-6624,-17 6 3583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6.220"/>
    </inkml:context>
    <inkml:brush xml:id="br0">
      <inkml:brushProperty name="width" value="0.025" units="cm"/>
      <inkml:brushProperty name="height" value="0.025" units="cm"/>
    </inkml:brush>
  </inkml:definitions>
  <inkml:trace contextRef="#ctx0" brushRef="#br0">69 1 7527,'0'0'20078,"-7"5"-19534,3-3-523,-34 27 383,37-28-438,-1 0 1,0 1-1,1-1 1,0 1-1,-1-1 0,1 1 1,0 0-1,0-1 0,-1 1 1,1 0-1,1 0 1,-1 0-1,0 0 0,0 0 1,1 0-1,-1 0 0,1 0 1,0 0-1,-1 0 1,1 0-1,0 3 0,1-4-117,0 0 0,0 0-1,0 0 1,-1 0 0,1 0 0,0-1-1,0 1 1,0 0 0,0-1-1,1 1 1,-1-1 0,0 1 0,0-1-1,0 0 1,0 1 0,0-1-1,1 0 1,-1 0 0,0 0-1,0 0 1,0 0 0,2 0 0,37-1-1966,-29 1 1761,7-1 281,-12 1 59,0-1 0,0 1 0,0 1 0,0-1 0,0 1 0,9 2 0,-13-3 77,-1 1 0,0-1 0,0 1 0,0 0 0,0-1 0,0 1 0,0 0 0,0 0 0,0 0 0,0 0 0,0 0 0,0 0 0,-1 0 0,1 0 0,0 0 1,-1 0-1,1 0 0,-1 1 0,1-1 0,-1 0 0,1 0 0,-1 1 0,0-1 0,0 0 0,0 0 0,0 1 0,0-1 0,0 0 0,0 1 0,0-1 0,0 0 0,0 0 0,-1 1 0,1-1 0,-1 0 0,0 2 0,-3 8 342,-1-1-1,-1 0 1,0 1-1,0-2 1,-1 1-1,0-1 1,-1 0-1,0 0 1,-13 9-1,21-17-395,0 0-1,-1-1 0,1 1 0,-1-1 0,1 1 1,-1-1-1,1 1 0,-1-1 0,0 1 0,1-1 1,-1 0-1,1 1 0,-1-1 0,0 0 0,1 1 1,-1-1-1,0 0 0,1 0 0,-1 0 0,0 0 1,0 0-1,1 1 0,-1-1 0,0 0 0,1-1 1,-2 1-1,-2-16-1116,12-31-2165,22-46-7685,-9 40-1521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0.231"/>
    </inkml:context>
    <inkml:brush xml:id="br0">
      <inkml:brushProperty name="width" value="0.025" units="cm"/>
      <inkml:brushProperty name="height" value="0.025" units="cm"/>
    </inkml:brush>
  </inkml:definitions>
  <inkml:trace contextRef="#ctx0" brushRef="#br0">143 72 15695,'0'0'9710,"-9"8"-8653,6-6-1018,-2 2 51,0-1 0,0 1-1,1 1 1,-1-1 0,1 1-1,0-1 1,0 1 0,1 0-1,-1 1 1,1-1 0,0 1-1,1-1 1,-1 1-1,1 0 1,-2 7 0,2 8-85,1-1 0,0 0 0,2 0 0,0 1 0,1-1 0,1 0-1,1 0 1,1 0 0,7 18 0,3 16 4,-12-38 31,0 0-1,-1 0 0,0 1 0,-1-1 0,-1 0 1,-2 17-1,1-28 117,1 0 0,-1 0 1,0 0-1,0 0 0,0 0 1,0 0-1,-1 0 0,0 0 0,0-1 1,-1 1-1,1-1 0,-1 1 0,0-1 1,0 0-1,0 0 0,-1-1 1,1 1-1,-1-1 0,0 1 0,0-1 1,0 0-1,0 0 0,-6 2 1,9-5-145,0 1 1,0-1 0,-1 1 0,1-1 0,0 0-1,-1 0 1,1 1 0,0-1 0,-1 0-1,1 0 1,-1 0 0,1-1 0,0 1 0,-1 0-1,1 0 1,0-1 0,-1 1 0,1-1 0,0 1-1,0-1 1,-1 1 0,1-1 0,0 0 0,0 0-1,0 0 1,0 0 0,0 1 0,0-1-1,0 0 1,0-1 0,0 1 0,1 0 0,-1 0-1,0 0 1,1 0 0,-1-1 0,1 1 0,-1 0-1,1 0 1,-1-1 0,1 1 0,0-3-1,-3-8 37,1 0-1,1 0 0,-1-23 1,2 25-45,0-12-311,0-1 0,1 0 0,2 1 0,0-1 0,1 1 0,15-43 0,-14 53 155,0 0 0,1 0-1,0 1 1,1 0 0,0 0-1,1 0 1,0 1 0,1 0-1,0 1 1,0 0 0,1 0-1,1 1 1,17-11 0,-14 9 172,0 1 1,1 1-1,1 0 1,-1 1-1,1 0 1,0 2-1,1 0 1,-1 0-1,1 2 1,0 0-1,0 1 1,18 0 0,-34 2 13,0 0 0,0 1 1,1-1-1,-1 0 1,0 0-1,0 1 0,0-1 1,0 1-1,0-1 1,0 1-1,0 0 0,0-1 1,0 1-1,0 0 1,0 0-1,1 1 0,-1-1-5,0 0 0,0 0 1,0 0-1,-1-1 0,1 1 0,1 0 0,-1 0 0,0-1 0,0 1 0,0-1 0,0 1 0,0-1 0,1 0 0,-1 1 0,0-1 0,0 0 0,0 0 1,3 1-1,0-2 6,1 0 1,0 1-1,-1-1 1,1-1-1,-1 1 1,1-1-1,-1 0 1,0 0-1,6-3 1,-7 3-44,0 0 0,1 0 0,0 0 0,-1 1 0,1-1 0,0 1 0,0 0 0,0 0 0,0 0 0,0 1 0,0-1 0,8 1 0,-10 1-1,-1 0 0,1 0 0,-1-1 0,0 1 0,1 0 1,-1 0-1,0 0 0,1 1 0,-1-1 0,0 0 1,0 0-1,0 1 0,0-1 0,0 0 0,0 1 1,0-1-1,-1 1 0,1 0 0,-1-1 0,1 1 1,-1-1-1,1 1 0,-1 0 0,0-1 0,0 4 1,4 49 49,-4-47-19,3 84 472,-4 129 1131,0-210-1545,-1 0 1,0 0-1,0 0 0,-9 19 0,11-27-71,-1 0 0,0 0 0,1 0 0,-1 0 0,0 0 0,-1 0 0,1 0 0,0 0 0,0 0 0,-1-1 1,1 1-1,-1 0 0,0-1 0,1 1 0,-1-1 0,0 0 0,0 0 0,0 1 0,0-1 0,0-1 0,0 1 0,0 0 0,0 0 1,0-1-1,-1 1 0,1-1 0,0 0 0,0 1 0,-3-1 0,2-1-9,0-1 0,1 1 0,0 0 0,-1-1 0,1 0 0,0 1 0,0-1 0,0 0 0,0 0 0,0 0 0,0 0 0,1-1 0,-1 1 0,1 0 0,-1-1 0,1 1 0,0-1 0,0 1 0,0-1 0,0 0 0,1 1 0,-1-1 0,1 0 0,-1 0 0,1-2 0,-2-9 0,1 0 0,0 0 0,2-26 0,1 31 0,0-1 0,1 1 0,0-1 0,0 1 0,1 0 0,0 0 0,0 1 0,1-1 0,1 1 0,8-12 0,13-11 0,35-35 0,-27 31 0,24-23 0,-35 36 0,0-1 0,-2-1 0,0-1 0,31-49 0,-53 74 0,1-1 0,0 0 0,-1 1 0,1-1 0,-1 0 0,1 0 0,-1 0 0,1 0 0,-1 1 0,1-1 0,-1 0 0,0 0 0,0 0 0,1 0 0,-1 0 0,0 0 0,0 0 0,0 0 0,0 0 0,0 0 0,0 0 0,0 0 0,-1 1 0,1-1 0,0 0 0,0 0 0,-1 0 0,0-1 0,0 1 0,0 1 0,-1 0 0,1 0 0,0 0 0,-1-1 0,1 1 0,0 1 0,-1-1 0,1 0 0,0 0 0,-1 0 0,1 1 0,0-1 0,-1 1 0,1-1 0,-2 2 0,-53 29 0,-11 32 0,62-59 0,1 1 0,0 0 0,0 1 0,0-1 0,1 1 0,-1 0 0,1 0 0,1 0 0,-1 0 0,1 0 0,-2 9 0,4-14 0,0 0 0,0-1 0,1 1 0,-1-1 0,0 1 0,0-1 0,1 1 0,-1-1 0,1 1 0,-1-1 0,0 1 0,1-1 0,-1 1 0,1-1 0,-1 0 0,1 1 0,-1-1 0,1 0 0,-1 1 0,1-1 0,0 0 0,-1 0 0,1 1 0,-1-1 0,1 0 0,0 0 0,-1 0 0,1 0 0,-1 0 0,1 0 0,0 0 0,-1 0 0,1 0 0,-1 0 0,1 0 0,1-1 0,26-3 0,74-36 0,-84 31 0,0 1 0,0 1 0,1 1 0,0 0 0,1 1 0,-1 1 0,32-2 0,-50 6 0,0 0 0,0 0 0,-1 0 0,1 0 0,0 0 0,0 1 0,-1-1 0,1 0 0,0 1 0,0-1 0,-1 0 0,1 1 0,0-1 0,-1 1 0,1-1 0,-1 1 0,1-1 0,-1 1 0,1-1 0,-1 1 0,1 0 0,-1-1 0,1 1 0,-1 0 0,1 1 0,-1-1 0,1-1 0,-1 1 0,1 0 0,-1 0 0,1-1 0,-1 1 0,1 0 0,-1 0 0,1-1 0,0 1 0,-1-1 0,1 1 0,0-1 0,-1 1 0,1-1 0,0 1 0,0-1 0,0 0 0,0 1 0,-1-1 0,1 0 0,0 0 0,1 1 0,9-2 0,-1-1 0,0 0 0,0-1 0,0 0 0,0 0 0,0-1 0,-1 0 0,0-1 0,0 0 0,14-9 0,13-7 0,-19 12 0,1 1 0,0 0 0,0 1 0,1 1 0,0 1 0,0 1 0,27-3 0,-45 7-2,0 0 0,0-1 0,0 1 0,0 0 1,0 0-1,1 0 0,-1 1 0,0-1 0,0 0 0,0 0 0,0 1 0,0-1 1,0 0-1,0 1 0,0-1 0,0 1 0,0-1 0,0 1 0,-1 0 0,1-1 0,0 1 1,0 0-1,0 0 0,-1-1 0,1 1 0,0 0 0,0 2 0,0-1-7,-1 0-1,1 0 0,-1 1 1,0-1-1,1 0 1,-1 1-1,0-1 0,-1 0 1,1 1-1,0-1 1,-1 0-1,0 3 0,-3 7-56,0-1 0,0 0-1,-12 20 1,0-7-72,3-4-2049,6-6-4606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1.250"/>
    </inkml:context>
    <inkml:brush xml:id="br0">
      <inkml:brushProperty name="width" value="0.025" units="cm"/>
      <inkml:brushProperty name="height" value="0.025" units="cm"/>
    </inkml:brush>
  </inkml:definitions>
  <inkml:trace contextRef="#ctx0" brushRef="#br0">184 302 9897,'7'-11'1317,"-1"-1"0,0 1-1,-1-1 1,0 0 0,-1 0-1,0 0 1,-1-1-1,0 1 1,-1-1 0,0-16-1,-2 28-1199,0 0-1,0 0 0,0 0 0,0 0 0,0 0 0,-1 0 1,1 0-1,0 0 0,-1 0 0,1 0 0,-1 1 0,1-1 0,-1 0 1,1 0-1,-1 0 0,0 0 0,1 1 0,-1-1 0,0 0 1,0 1-1,0-1 0,1 1 0,-1-1 0,0 1 0,0-1 1,0 1-1,0-1 0,0 1 0,0 0 0,0-1 0,0 1 0,0 0 1,0 0-1,0 0 0,0 0 0,0 0 0,0 0 0,0 0 1,0 0-1,0 1 0,0-1 0,0 0 0,0 0 0,-2 2 1,-2-1 7,-1 1 0,1 0 0,-1 0 0,1 1 0,0-1 0,-1 1 0,-4 4 0,-7 7-22,1 1 0,0 1 0,1 0 0,-14 19 1,22-26-104,0 1 1,1 0-1,0 0 1,0 0 0,1 1-1,1 0 1,0 0 0,0 0-1,-2 15 1,5-26-2,1 1 1,0-1-1,0 0 1,0 1-1,0-1 1,0 0-1,0 1 0,0-1 1,0 0-1,0 1 1,0-1-1,1 0 1,-1 1-1,0-1 1,0 0-1,0 1 1,0-1-1,0 0 0,0 1 1,1-1-1,-1 0 1,0 0-1,0 1 1,1-1-1,-1 0 1,0 0-1,0 0 1,1 1-1,-1-1 0,0 0 1,0 0-1,1 0 1,-1 0-1,0 1 1,1-1-1,-1 0 1,0 0-1,1 0 1,-1 0-1,0 0 1,1 0-1,-1 0 0,0 0 1,1 0-1,-1 0 1,0 0-1,1 0 1,-1 0-1,19-6-13,-3-3 44,0-1-1,-1-1 1,0 0 0,-1-1 0,14-14-1,63-72 131,-90 97-159,31-38 21,-1-1 1,43-76-1,-78 183-459,-1-46 434,-6 29 57,2 1 0,-5 90 0,14-139-49,0 1-1,0-1 0,0 1 1,0 0-1,1-1 1,-1 1-1,1-1 0,-1 1 1,1-1-1,0 1 1,0-1-1,0 0 0,0 1 1,1-1-1,-1 0 1,0 0-1,1 0 0,0 0 1,2 3-1,-1-4 6,-1 0 0,0 0 0,0 0 0,1 0 0,-1-1 0,0 1 0,1-1 0,-1 1 1,1-1-1,-1 0 0,1 0 0,-1 0 0,1 0 0,-1 0 0,0-1 0,1 1 0,-1-1 0,1 0 0,-1 0 0,0 1 0,4-3 0,3-2 34,1-1 1,-1 0-1,1 0 0,-2-1 1,1-1-1,-1 1 0,0-1 1,0 0-1,-1-1 0,8-12 1,1-3 60,-2 0 1,23-50-1,-22 36 62,-14 33-39,-8 22-84,3-9-19,-1 3-13,0 0-1,0-1 1,2 2-1,-1-1 0,1 0 1,1 1-1,0-1 0,-1 21 1,4-31-13,-1 0 1,0 0-1,1 0 0,-1 0 1,1 0-1,-1 0 0,1 0 1,-1-1-1,1 1 0,0 0 1,0 0-1,-1 0 0,1-1 1,0 1-1,0 0 0,0-1 1,0 1-1,0-1 0,-1 1 1,1-1-1,0 1 0,0-1 1,1 1-1,-1-1 0,0 0 1,0 0-1,0 0 1,0 0-1,2 0 0,38 2 45,-34-2-36,19 1 5,-15 0 0,0-1 0,0 0 0,0-1 0,0 0-1,19-5 1,-27 5-10,0 0 0,0 0-1,0-1 1,-1 1 0,1-1 0,-1 1-1,1-1 1,-1 0 0,0 0-1,1 0 1,-1-1 0,0 1 0,0 0-1,-1-1 1,1 1 0,0-1 0,-1 0-1,0 1 1,1-1 0,-1 0-1,0 0 1,0 0 0,-1 0 0,1 0-1,0-6 1,-1 1-2,1-1 0,-1 0 0,-1 1 0,1-1 0,-1 0 0,-1 1 0,0-1 0,0 1 0,-1 0 0,0 0 0,-7-15 0,10 23 2,0 0-1,0 0 1,0-1-1,0 1 1,0 0-1,0 0 1,0-1-1,0 1 1,0 0-1,0-1 1,0 1-1,0 0 1,0 0 0,0-1-1,0 1 1,0 0-1,0-1 1,0 1-1,0 0 1,0 0-1,1-1 1,-1 1-1,0 0 1,0 0-1,0 0 1,1-1 0,-1 1-1,0 0 1,0 0-1,0 0 1,1-1-1,-1 1 1,0 0-1,0 0 1,1 0-1,-1 0 1,0 0-1,0 0 1,1 0 0,-1 0-1,0-1 1,1 1-1,-1 0 1,0 0-1,1 0 1,19-1-117,-12 1-156,84-10-5420,-30-1-1051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2.016"/>
    </inkml:context>
    <inkml:brush xml:id="br0">
      <inkml:brushProperty name="width" value="0.025" units="cm"/>
      <inkml:brushProperty name="height" value="0.025" units="cm"/>
    </inkml:brush>
  </inkml:definitions>
  <inkml:trace contextRef="#ctx0" brushRef="#br0">273 94 320,'3'-10'13864,"2"-2"-11404,-3 7-1848,0-1 1,-1 1 0,1-1 0,-1 1-1,0-1 1,0 0 0,-1-10 0,0 15-503,0 0 0,0 0 0,0 1 0,-1-1 0,1 0 0,0 1 0,0-1 0,-1 0 0,1 0 0,-1 1 0,1-1 0,0 1 0,-1-1 0,1 0 0,-1 1 0,1-1-1,-1 1 1,0-1 0,1 1 0,-1-1 0,0 1 0,1 0 0,-1-1 0,0 1 0,1 0 0,-1-1 0,0 1 0,1 0 0,-1 0 0,0 0 0,0 0 0,0 0 0,1 0 0,-1 0 0,0 0 0,0 0 0,1 0 0,-1 0 0,0 0 0,0 0 0,1 1 0,-1-1 0,0 0 0,1 1 0,-1-1 0,-1 1 0,-36 17 892,15 1-772,2 1 0,0 1 0,1 0 0,2 2 0,0 0 0,1 1 0,1 0 0,2 2 0,0 0 0,-14 39 0,25-56-152,0 0 0,1 0-1,0 0 1,0 0 0,0 12 0,2-19-74,0-1 1,0 1-1,0 0 1,0-1-1,0 1 1,0 0 0,1-1-1,-1 1 1,0-1-1,1 1 1,0 0-1,-1-1 1,1 1 0,0-1-1,0 0 1,0 1-1,0-1 1,0 0-1,0 1 1,0-1-1,0 0 1,0 0 0,1 0-1,-1 0 1,0 0-1,1 0 1,-1 0-1,1-1 1,-1 1 0,1 0-1,-1-1 1,1 0-1,-1 1 1,1-1-1,0 0 1,2 1 0,6-1 35,0 0 0,0-1 0,0 0 1,0-1-1,0 0 0,0-1 1,0 1-1,-1-2 0,1 0 0,10-5 1,-4 0 13,-1 0 0,0 0 0,-1-1 1,0-1-1,14-14 0,-29 24-45,0 1 1,1-1-1,-1 0 0,0 1 0,0-1 1,1 1-1,-1-1 0,0 1 0,0-1 0,0 1 1,0 0-1,0-1 0,0 1 0,0 0 1,0 0-1,0 0 0,0-1 0,0 1 0,0 0 1,0 0-1,0 1 0,0-1 0,1 0 1,-1 0-1,-2 1 0,-37-1 2,-81 8 80,157-31-331,-7 11 201,42-11 1,-61 20-22,0 1 0,0 0-1,0 1 1,0 0 0,0 0-1,0 1 1,0 1 0,14 2-1,-21-2 50,-1 0 0,0 0 0,1 1 0,-1-1 0,0 1-1,0-1 1,0 1 0,0 0 0,0 0 0,0 0 0,-1 0-1,1 0 1,-1 0 0,1 0 0,-1 1 0,0-1-1,0 1 1,0-1 0,0 1 0,0-1 0,-1 1 0,1-1-1,-1 1 1,1 0 0,-1-1 0,0 6 0,1 8 42,-1-1 0,-4 33 0,1-33 142,0 0 0,-1-1 1,-1 1-1,0-1 0,-1 0 0,-12 21 0,26-70-2906,14-26-9150,-12 26-2755</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2.344"/>
    </inkml:context>
    <inkml:brush xml:id="br0">
      <inkml:brushProperty name="width" value="0.025" units="cm"/>
      <inkml:brushProperty name="height" value="0.025" units="cm"/>
    </inkml:brush>
  </inkml:definitions>
  <inkml:trace contextRef="#ctx0" brushRef="#br0">0 194 15759,'0'0'12673,"11"-2"-11904,5-3-606,0-1 1,0 0-1,-1-1 0,0-1 1,25-17-1,-29 18-134,-1-1 0,0 1 0,-1-2 0,0 0 0,0 0 0,-1 0 0,0-1 0,0 0 0,9-18 0,-16 27-11,-1-1 0,1 1-1,0 0 1,-1 0 0,1 0-1,-1 0 1,1-1-1,-1 1 1,0 0 0,1 0-1,-1-1 1,0 1 0,0 0-1,0-1 1,0 1-1,0 0 1,0-1 0,-1 1-1,1-1 1,-1 1-1,1 1-1,-1 0 1,1-1 0,-1 1 0,0 0-1,1 0 1,-1 0 0,1-1 0,-1 1-1,0 0 1,1 0 0,-1 0-1,0 0 1,1 0 0,-1 0 0,1 0-1,-1 0 1,0 0 0,1 1 0,-1-1-1,0 0 1,1 0 0,-1 1-1,1-1 1,-2 1 0,-4 2 25,0 0 0,0 1 1,1-1-1,-1 1 0,-9 9 0,-5 10-32,0 1 0,2 1 0,1 0 0,0 1 0,3 1 0,-21 50 0,34-76-55,0 0 0,0 1 0,0-1 1,1 1-1,-1-1 0,1 1 0,-1-1 0,1 1 1,0-1-1,0 1 0,0 0 0,-1-1 0,1 1 1,1-1-1,-1 1 0,0-1 0,0 1 0,0 0 1,1-1-1,-1 1 0,1-1 0,0 1 0,-1-1 1,1 0-1,0 1 0,0-1 0,1 3 0,0-4-77,0 1 0,1-1 0,-1 1-1,0-1 1,0 0 0,1 0-1,-1 0 1,0 0 0,0 0 0,1 0-1,-1-1 1,0 1 0,0-1 0,0 1-1,0-1 1,0 0 0,1 0-1,-1 0 1,-1 0 0,3-2 0,15-8-2770,0 0 0,19-18 1,2-5-4567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2.723"/>
    </inkml:context>
    <inkml:brush xml:id="br0">
      <inkml:brushProperty name="width" value="0.025" units="cm"/>
      <inkml:brushProperty name="height" value="0.025" units="cm"/>
    </inkml:brush>
  </inkml:definitions>
  <inkml:trace contextRef="#ctx0" brushRef="#br0">128 1 17521,'0'0'5365,"-10"6"-3636,10-6-1725,-14 7 396,2 1 0,-1 1 0,1 0 0,0 0 0,1 1 0,0 1 0,1 0 0,-13 17 0,28-26-514,0-1 1,-1 0-1,1 0 1,0-1 0,0 1-1,-1-1 1,1 0-1,6-1 1,-7 1-62,18-1-411,1 1 1,0 1-1,-1 2 0,1 0 0,-1 1 1,35 11-1,-56-15 658,0 0 0,1 1 0,-1-1-1,0 1 1,1-1 0,-1 1 0,0 0 0,0 0 0,0-1-1,1 1 1,-1 0 0,0 0 0,0 0 0,0 0 0,0 0-1,-1 0 1,1 1 0,0-1 0,0 0 0,-1 0 0,1 1-1,0-1 1,0 2 0,-2-1 92,1-1-1,0 0 1,0 1-1,-1-1 1,1 1-1,-1-1 1,0 0-1,1 1 1,-1-1-1,0 0 1,1 0 0,-1 0-1,0 0 1,0 0-1,0 1 1,0-2-1,0 1 1,-2 2-1,-6 3 559,-1 0 0,0 0 0,0-1-1,-13 6 1,4-3-559,0-1 0,0-1 1,-1-1-1,0-1 0,1 0 0,-36 1 0,54-5-280,0 0-1,0 1 0,0-1 0,0 0 1,0 0-1,0-1 0,0 1 0,0 0 0,0 0 1,0 0-1,0-1 0,0 1 0,0 0 1,0-1-1,0 1 0,0-1 0,0 1 0,0-1 1,-1-1-1,2 2-39,0-1 0,0 1 0,0-1 0,0 1 0,0-1 1,0 1-1,0-1 0,0 0 0,0 1 0,0-1 0,0 1 0,0-1 0,1 1 0,-1-1 0,0 1 1,0-1-1,1 1 0,-1-1 0,0 1 0,1 0 0,-1-1 0,0 1 0,1-1 0,-1 1 0,1-1 1,35-23-7044,1 13 1568,6-2-3091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3.252"/>
    </inkml:context>
    <inkml:brush xml:id="br0">
      <inkml:brushProperty name="width" value="0.025" units="cm"/>
      <inkml:brushProperty name="height" value="0.025" units="cm"/>
    </inkml:brush>
  </inkml:definitions>
  <inkml:trace contextRef="#ctx0" brushRef="#br0">173 16 10634,'0'0'15449,"-11"-4"-14248,4 2-1074,5 1-101,-1-1 0,0 1-1,0 0 1,0 0 0,1 0 0,-1 1-1,0-1 1,0 0 0,0 1 0,0 0 0,0 0-1,0 0 1,0 0 0,-1 1 0,2-1-1,-1 1 1,0-1 0,0 1 0,0 0-1,0 0 1,0 1 0,1-1 0,-1 0-1,0 1 1,1 0 0,-3 2 0,-44 54 388,46-53-332,-1-1-1,1 1 0,1 0 0,-1 1 0,1-1 1,0 0-1,0 1 0,0 0 0,1-1 0,-1 11 0,2-15-71,1 0-1,-1 0 1,1-1-1,-1 1 0,1 0 1,0-1-1,-1 1 0,1 0 1,0-1-1,0 1 0,-1-1 1,1 1-1,0-1 0,0 0 1,0 1-1,0-1 0,0 0 1,-1 0-1,1 1 0,0-1 1,0 0-1,0 0 0,0 0 1,0 0-1,0 0 0,0 0 1,0-1-1,0 1 0,-1 0 1,1 0-1,0 0 0,0-1 1,0 1-1,0-1 0,0 0 1,37-11 331,53-46-19,-68 41-393,0 2-1,49-24 0,-71 38 64,0 0-1,1 0 0,-1 0 0,1 1 1,-1-1-1,1 1 0,-1-1 1,1 1-1,-1-1 0,1 1 1,-1 0-1,1 0 0,0 0 0,-1 0 1,1 0-1,-1 0 0,1 0 1,0 1-1,-1-1 0,1 0 1,-1 1-1,1-1 0,-1 1 1,3 1-1,-3 0 5,0-1 0,0 1 1,-1-1-1,1 1 0,-1-1 0,1 1 1,-1 0-1,1-1 0,-1 1 0,0 0 1,0-1-1,0 1 0,0 0 0,0 0 1,0-1-1,0 1 0,-1 0 0,0 2 1,-3 11 102,-1 0-1,0 0 1,-13 22 0,18-36-87,-2 3 53,0-1-1,0 1 1,0-1-1,1 1 0,0 0 1,0 0-1,0 0 1,0 0-1,0 5 1,34-30 976,-6-6-783,-19 18-254,0 1 0,0 0-1,1 0 1,0 1 0,1 0-1,-1 0 1,1 1 0,1 0-1,-1 1 1,17-6 0,-27 11-15,1 0 1,-1 0 0,1-1 0,-1 1 0,1 0-1,-1 0 1,1 0 0,-1 0 0,1 0-1,-1 0 1,1 0 0,0 1 0,-1-1 0,1 0-1,-1 0 1,1 0 0,-1 0 0,1 1 0,-1-1-1,1 0 1,-1 1 0,0-1 0,1 0-1,-1 1 1,1-1 0,-1 0 0,0 1 0,1-1-1,-1 1 1,0-1 0,1 0 0,-1 1 0,0-1-1,0 1 1,1-1 0,-1 1 0,0-1-1,0 2 1,-2 28-52,-19 27 213,20-54-117,-10 17-33,10-15 103,8-10 200,9-14-101,47-45-49,-59 61-162,-1 0 0,1 0 0,0 1 0,0-1 0,0 1 0,0 0 0,1 0 0,-1 0 0,1 0 0,-1 1 0,1 0 0,0 0 0,-1 0 0,1 0 1,6 1-1,-10 0-2,0 1 1,0 0 0,0 0-1,-1 0 1,1 0 0,0-1 0,0 1-1,-1 0 1,1 1 0,-1-1-1,1 0 1,-1 0 0,1 0-1,-1 0 1,0 0 0,1 0 0,-1 0-1,0 1 1,0-1 0,0 0-1,0 0 1,0 0 0,0 1-1,0-1 1,0 0 0,-1 2 0,-4 40 46,5-40-48,0 12-801,7-13-2902,13-18-3034,-3-7-422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3.641"/>
    </inkml:context>
    <inkml:brush xml:id="br0">
      <inkml:brushProperty name="width" value="0.025" units="cm"/>
      <inkml:brushProperty name="height" value="0.025" units="cm"/>
    </inkml:brush>
  </inkml:definitions>
  <inkml:trace contextRef="#ctx0" brushRef="#br0">181 1 6951,'0'0'22949,"-4"11"-22628,-14 41 59,1 1 1,4 1 0,1 1 0,3 0 0,-4 110-1,17-135-341,-4-30-41,0 0 0,0 1 1,0-1-1,0 1 0,0-1 0,0 1 1,0-1-1,1 1 0,-1-1 1,0 1-1,0-1 0,0 0 0,0 1 1,1-1-1,-1 1 0,0-1 0,0 0 1,1 1-1,-1-1 0,0 0 0,1 1 1,-1-1-1,0 0 0,1 1 0,-1-1 1,1 0-1,-1 0 0,0 0 1,1 1-1,-1-1 0,1 0 0,-1 0 1,1 0-1,-1 0 0,1 0 0,-1 0 1,0 0-1,1 0 0,-1 0 0,1 0 1,-1 0-1,1 0 0,-1 0 1,1 0-1,-1 0 0,1 0 0,-1-1 1,0 1-1,1 0 0,-1 0 0,1 0 1,-1-1-1,0 1 0,1 0 0,0-1 1,0-2-30,0 1 0,1-1-1,-1 0 1,0 1 0,0-1 0,0 0 0,-1 0 0,1 0 0,-1 0 0,0 0 0,1 0 0,-1 1 0,-1-5-1,-3-42-317,1 39 337,0 1 0,0-1 0,-1 1 0,-1 0 0,1 0 0,-1 0 0,-1 0 0,-8-10 0,-4-2 100,-37-35 1,55 56-87,0 0 0,0 0 0,0 0-1,-1 0 1,1-1 0,0 1 0,0 0-1,0 0 1,-1 0 0,1-1 0,0 1-1,0 0 1,0 0 0,0 0 0,0-1-1,0 1 1,0 0 0,-1 0 0,1-1-1,0 1 1,0 0 0,0 0 0,0-1-1,0 1 1,0 0 0,0 0 0,0-1 0,0 1-1,0 0 1,0 0 0,1-1 0,-1 1-1,0 0 1,0 0 0,0-1 0,0 1-1,0 0 1,0 0 0,0 0 0,1-1-1,-1 1 1,14-7 87,24 1 42,-33 6-126,140-14-7003,-109 7-962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4.688"/>
    </inkml:context>
    <inkml:brush xml:id="br0">
      <inkml:brushProperty name="width" value="0.025" units="cm"/>
      <inkml:brushProperty name="height" value="0.025" units="cm"/>
    </inkml:brush>
  </inkml:definitions>
  <inkml:trace contextRef="#ctx0" brushRef="#br0">0 224 14734,'0'0'2941,"3"-8"-111,2-4-2156,1 0 1,1 1-1,0 0 1,0 0-1,1 1 1,0 0-1,1 0 1,19-16-1,3 0 725,60-39-1,-90 63-1389,1 1-1,-1 0 1,1 0 0,0 0 0,0 0-1,-1 0 1,1 0 0,0 1 0,0-1 0,0 0-1,0 1 1,0 0 0,0-1 0,0 1-1,0 0 1,3 0 0,-4 1-11,0-1 1,-1 1-1,1-1 1,0 1-1,-1-1 1,1 1-1,-1-1 0,1 1 1,-1 0-1,1-1 1,-1 1-1,0 0 0,1-1 1,-1 1-1,0 0 1,1 0-1,-1-1 1,0 1-1,0 0 0,0 0 1,0 0-1,0-1 1,0 1-1,0 0 1,0 0-1,0 0 0,0 0 1,-2 10 0,0-1 1,0 0-1,-1 0 0,0-1 1,-5 11-1,-20 40 101,14-34-140,2 1-1,0 1 0,2 0 1,1 0-1,-10 59 0,19-86 37,-1-1 0,1 1 0,0-1 0,0 1 0,0-1 1,0 1-1,0-1 0,0 1 0,0-1 0,0 1 0,1-1 0,-1 1 0,0-1 0,0 0 0,0 1 0,0-1 0,1 1 0,-1-1 1,0 1-1,0-1 0,1 1 0,-1-1 0,0 0 0,1 1 0,-1-1 0,1 0 0,-1 1 0,0-1 0,1 0 0,-1 0 0,1 1 0,0-1 1,18-3 39,17-18 329,-4-11-82,-2-1 0,-2-1 0,42-65-1,-20 27-46,-59 133-642,-1-29 403,1-4 4,2 0-1,1 1 1,-5 45 0,11-73 7,0 0-1,-1-1 0,1 1 1,0 0-1,0 0 0,0-1 1,0 1-1,0 0 0,0 0 1,0 0-1,1-1 0,-1 1 1,0 0-1,0 0 0,0-1 1,1 1-1,-1 0 0,1-1 1,-1 1-1,0 0 1,1-1-1,-1 1 0,1 0 1,-1-1-1,1 1 0,-1-1 1,1 1-1,0-1 0,-1 1 1,2 0-1,0-1 37,-1 0-1,1 0 1,-1 0 0,1-1-1,-1 1 1,1 0 0,-1-1-1,1 1 1,-1-1 0,1 1-1,-1-1 1,0 1 0,1-1-1,1-1 1,5-4 195,-1 1 0,0-1-1,0 0 1,8-10 0,-4 2-230,0-2 0,-2 1 0,0-1 0,-1 0 1,0-1-1,-1 0 0,-1 0 0,-1 0 0,0-1 0,-2 0 1,0 0-1,0 0 0,-1-35 0,-6 46-9,-4 15 0,-5 16 0,10-15 0,-1 1 0,1 1 0,1-1 0,0 0 0,1 1 0,-1 13 0,2-24 0,0 0 0,0 1 0,0-1 0,0 0 0,0 1 0,0-1 0,0 0 0,0 1 0,0-1 0,0 0 0,0 1 0,0-1 0,1 0 0,-1 0 0,0 1 0,0-1 0,0 0 0,0 0 0,1 1 0,-1-1 0,0 0 0,0 0 0,0 1 0,1-1 0,-1 0 0,0 0 0,0 0 0,1 0 0,-1 1 0,0-1 0,1 0 0,-1 0 0,0 0 0,0 0 0,1 0 0,-1 0 0,0 0 0,1 0 0,15-4 0,13-15 0,-17 6 0,-1-1 0,1 0 0,15-27 0,9-13 0,-35 93 0,-5-15 0,-13 45 0,12-51 0,0 1 0,1 0 0,1 0 0,-2 24 0,6-42 0,-1-1 0,0 1 0,0-1 0,0 1 0,1-1 0,-1 1 0,0-1 0,0 1 0,1-1 0,-1 1 0,0-1 0,1 0 0,-1 1 0,1-1 0,-1 0 0,1 1 0,-1-1 0,0 0 0,1 1 0,-1-1 0,1 0 0,0 0 0,-1 1 0,1-1 0,-1 0 0,1 0 0,-1 0 0,1 0 0,-1 0 0,1 0 0,-1 0 0,1 0 0,0 0 0,-1 0 0,1 0 0,-1 0 0,1 0 0,-1-1 0,1 1 0,-1 0 0,1 0 0,-1-1 0,1 1 0,26-11 0,3-12-3458,13-14-7135,-39 31 1646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5.249"/>
    </inkml:context>
    <inkml:brush xml:id="br0">
      <inkml:brushProperty name="width" value="0.025" units="cm"/>
      <inkml:brushProperty name="height" value="0.025" units="cm"/>
    </inkml:brush>
  </inkml:definitions>
  <inkml:trace contextRef="#ctx0" brushRef="#br0">185 1 15759,'0'0'6006,"-5"10"-4997,-9 25 355,1 0 1,3 1 0,-13 68 0,9-34-178,-5 8-163,8-44-772,3 2 0,0-1 0,3 1 0,0 0 0,2 69 0,3-104-244,0-1 0,0 1 0,0-1 0,0 1 0,0-1 0,0 1 0,0-1 0,0 0 0,1 1 1,-1-1-1,0 1 0,0-1 0,0 1 0,0-1 0,1 0 0,-1 1 0,0-1 0,0 0 1,1 1-1,-1-1 0,0 0 0,1 1 0,-1-1 0,0 0 0,1 1 0,-1-1 0,1 0 0,-1 0 1,0 0-1,1 1 0,-1-1 0,1 0 0,-1 0 0,0 0 0,1 0 0,-1 0 0,1 0 0,-1 0 1,1 0-1,-1 0 0,1 0 0,-1 0 0,0 0 0,1 0 0,-1 0 0,1 0 0,-1 0 1,1-1-1,-1 1 0,0 0 0,1 0 0,-1 0 0,1-1 0,-1 1 0,1-1 0,18-17 350,-14 7-400,0 0-1,-1-1 1,-1 1 0,0-1 0,0 1-1,-2-1 1,1 0 0,-1 0 0,-1 0-1,0 0 1,-1 0 0,0 0 0,0 0-1,-6-17 1,3 15-14,0 0 0,-1 1 0,-1-1-1,0 1 1,0 1 0,-2-1 0,1 1 0,-2 0 0,0 1-1,0-1 1,-18-15 0,107 17 163,-64 7-48,87-16-2392,-103 19 2125,11-4-3039,-9-3-2923,-1-2-2767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5.603"/>
    </inkml:context>
    <inkml:brush xml:id="br0">
      <inkml:brushProperty name="width" value="0.025" units="cm"/>
      <inkml:brushProperty name="height" value="0.025" units="cm"/>
    </inkml:brush>
  </inkml:definitions>
  <inkml:trace contextRef="#ctx0" brushRef="#br0">1 11 16143,'0'0'11435,"48"-11"-17328,-28 11-994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6.549"/>
    </inkml:context>
    <inkml:brush xml:id="br0">
      <inkml:brushProperty name="width" value="0.025" units="cm"/>
      <inkml:brushProperty name="height" value="0.025" units="cm"/>
    </inkml:brush>
  </inkml:definitions>
  <inkml:trace contextRef="#ctx0" brushRef="#br0">13 1 5605,'0'0'19176,"1"10"-17345,-1 20-465,-6 57-1,2-58-913,1 0-1,2 1 1,5 52-1,-4-80-457,1 0 0,-1 0 0,1 0 0,-1 0 0,1 0 0,0 0 0,0 0 0,0 0 0,0 0 0,0 0-1,0 0 1,0-1 0,1 1 0,-1-1 0,1 1 0,-1-1 0,4 3 0,-5-4-1,1 0 1,0 1-1,0-1 0,0 0 1,0 0-1,0 0 1,0 0-1,-1 0 0,1 0 1,0 0-1,0-1 0,0 1 1,0 0-1,-1 0 1,1-1-1,0 1 0,0 0 1,0-1-1,-1 1 1,1-1-1,0 1 0,-1-1 1,1 1-1,0-1 1,-1 0-1,1 1 0,-1-1 1,1 0-1,-1 1 1,1-1-1,-1 0 0,1 0 1,-1 1-1,0-1 1,1 0-1,-1 0 0,0 0 1,0 0-1,0 0 1,0 1-1,1-1 0,-1 0 1,-1-1-1,15-74-92,-8 41-70,-4 29 6,-2 12-73,0-4 232,0 0 0,0 0 0,-1 0 0,1 0 0,1 0 0,-1 0 0,0 0 1,0 0-1,1 0 0,-1 0 0,1 0 0,0 0 0,0-1 0,-1 1 0,1 0 0,0 0 0,1-1 0,-1 1 1,0 0-1,0-1 0,1 1 0,-1-1 0,1 1 0,-1-1 0,1 0 0,-1 0 0,1 0 0,3 2 1,-2-3 6,-1 0 0,1 0 0,-1 0 1,1 0-1,0 0 0,-1-1 1,1 1-1,-1-1 0,1 0 1,-1 0-1,1 0 0,-1 0 0,1 0 1,-1 0-1,0-1 0,0 1 1,0-1-1,0 1 0,0-1 1,0 0-1,0 0 0,1-2 0,52-57-216,-54 107 1120,1-2-669,7-31-540,-8-13 245,0 0 1,-1 0-1,1-1 1,0 1-1,0 0 1,0-1-1,0 1 1,0 0-1,-1-1 1,1 1-1,0-1 1,0 0-1,0 1 1,-1-1-1,1 1 1,-1-1-1,1 0 1,0 0-1,-1 1 1,1-1-1,0-1 1,3-4-1633,-1-1 1,1 1-1,-1-1 1,0 1-1,-1-1 1,2-7-1,2-9-6665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6.388"/>
    </inkml:context>
    <inkml:brush xml:id="br0">
      <inkml:brushProperty name="width" value="0.025" units="cm"/>
      <inkml:brushProperty name="height" value="0.025" units="cm"/>
    </inkml:brush>
  </inkml:definitions>
  <inkml:trace contextRef="#ctx0" brushRef="#br0">1 1 9001,'0'0'14023,"8"8"-13158,-3-3-777,1 1 0,-1 0 0,-1 0 0,1 0 0,-1 1 0,0-1 0,-1 1 0,1 0-1,-1 0 1,-1 0 0,1 0 0,-1 1 0,0-1 0,0 11 0,0-3 52,0-3 95,-1 0 1,0 0-1,0 0 1,-2 0-1,1 0 0,-1 0 1,-6 23-1,7-35-174,0 1 0,0 0 0,0-1 1,0 1-1,-1 0 0,1-1 0,0 1 0,0-1 0,-1 1 0,1 0 0,0-1 1,-1 1-1,1-1 0,0 1 0,-1-1 0,1 1 0,-1-1 0,1 1 0,-1-1 1,1 0-1,-1 1 0,1-1 0,-1 0 0,0 1 0,1-1 0,-1 0 0,1 0 1,-2 1-1,-4-18 586,4-36-582,2 50 2,0-7-63,0-1 1,1 1-1,0-1 1,0 1-1,1 0 1,0-1-1,1 1 0,1 0 1,-1 0-1,1 1 1,8-14-1,-10 22-275,0-1 0,1 1 1,-1 0-1,0 0 0,1 0 0,-1 0 0,1 1 0,-1-1 0,1 0 0,-1 1 0,1 0 1,-1 0-1,1 0 0,-1 0 0,1 0 0,0 0 0,3 1 0,13 0-4013,2-5-2651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6.887"/>
    </inkml:context>
    <inkml:brush xml:id="br0">
      <inkml:brushProperty name="width" value="0.025" units="cm"/>
      <inkml:brushProperty name="height" value="0.025" units="cm"/>
    </inkml:brush>
  </inkml:definitions>
  <inkml:trace contextRef="#ctx0" brushRef="#br0">280 10 17072,'0'0'6540,"-9"-3"-4085,4 2-2314,-1-1 0,0 1 0,1 0 1,-1 0-1,0 1 0,0-1 0,1 1 0,-1 1 0,0-1 0,0 1 0,1 0 0,-1 0 0,1 1 0,-1-1 0,1 1 0,-1 1 0,1-1 0,-9 6 0,-2 2-130,0 1 0,1 0-1,0 1 1,1 1 0,0 0-1,1 1 1,1 0 0,0 1-1,-14 22 1,26-36-18,0-1 0,-1 1 0,1-1 0,0 1 0,-1-1 0,1 1-1,0-1 1,0 1 0,0-1 0,-1 1 0,1-1 0,0 1 0,0-1 0,0 1 0,0-1 0,0 1 0,0 0 0,0-1 0,0 1-1,0-1 1,0 1 0,0-1 0,1 1 0,-1-1 0,0 1 0,0-1 0,0 1 0,1-1 0,-1 1 0,0-1 0,1 1 0,-1-1 0,0 1-1,1-1 1,-1 1 0,1-1 0,-1 0 0,1 1 0,28 3-22,48-18 178,-63 10-180,-13 4 30,78-12-17,-72 11 10,1 1 0,-1 0 0,0 0 0,1 0 0,-1 1 0,0 0 0,0 1 0,11 3 0,-17-5 14,0 1-1,0-1 0,0 1 0,1 0 1,-1-1-1,0 1 0,0 0 0,0 0 1,-1 0-1,1 0 0,0 0 1,0 0-1,0 0 0,-1 0 0,1 0 1,0 0-1,-1 0 0,1 0 0,-1 1 1,0-1-1,1 0 0,-1 0 0,0 1 1,0-1-1,1 0 0,-1 0 0,0 1 1,-1-1-1,1 0 0,0 1 0,0-1 1,0 0-1,-1 0 0,1 1 1,0-1-1,-1 0 0,-1 2 0,0 2 149,0-1 0,-1 1 0,1-1 0,-1 1 0,0-1 0,0 0 0,-1-1 0,-4 6 0,-5 1 26,0 1 0,0-2 0,-1 0 0,-1 0 0,1-2 0,-1 0 0,-1 0 0,1-1 0,-1-1 0,0-1 0,0 0 0,-1-1 0,-20 1 0,37-4-223,-1 0 0,1 0 1,0 0-1,-1 0 0,1 0 1,-1 0-1,1 0 0,-1 0 1,1 0-1,-1 0 0,1 0 1,-1-1-1,1 1 0,0 0 1,-1 0-1,1 0 0,-1-1 1,1 1-1,-1 0 0,1 0 1,0-1-1,-1 1 0,1 0 1,0-1-1,-1 1 0,1 0 1,0-1-1,0 1 0,-1-1 1,1 1-1,0-1 0,0 1 1,0 0-1,0-1 0,0 1 1,-1-1-1,1 0 0,8-20-2064,22-16-2610,6 9-610,4 0-1346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7.306"/>
    </inkml:context>
    <inkml:brush xml:id="br0">
      <inkml:brushProperty name="width" value="0.025" units="cm"/>
      <inkml:brushProperty name="height" value="0.025" units="cm"/>
    </inkml:brush>
  </inkml:definitions>
  <inkml:trace contextRef="#ctx0" brushRef="#br0">114 347 15503,'0'0'6918,"-10"10"-5845,-6 7-513,1 0 0,-19 28 0,29-37-374,0-1 0,0 1 0,1 1 0,1-1 1,-1 0-1,1 1 0,1 0 0,-1 0 0,1 0 0,1 0 0,-1 9 0,2-17-177,0 0 0,0 0-1,0 0 1,0-1 0,0 1-1,0 0 1,1 0 0,-1 0-1,0-1 1,0 1 0,1 0-1,-1 0 1,0-1 0,1 1-1,-1 0 1,1-1 0,-1 1-1,1 0 1,-1-1 0,1 1-1,-1-1 1,1 1 0,0-1-1,-1 1 1,1-1 0,0 1 0,-1-1-1,1 0 1,0 1 0,0-1-1,0 1 1,2-1 24,0 0-1,0 1 1,0-1-1,0 0 1,0-1 0,0 1-1,0 0 1,0-1 0,3-1-1,6-1 83,-1-1 1,0 0-1,-1-1 0,11-6 0,7-8-12,-1 0 1,0-1-1,-2-2 1,-1-1-1,0-1 1,34-45-1,-47 53-65,1 0-1,-2-1 1,0-1-1,-2 0 1,1 0-1,-2-1 1,-1 0-1,0 0 1,-1 0-1,-1-1 1,-1 0-1,1-27 1,-4 42-11,-1 1-1,1-1 1,-1 1 0,1 0 0,-1-1-1,0 1 1,-1 0 0,1 0 0,-1 0-1,0 0 1,0 0 0,-4-6 0,5 9-25,0-1 1,0 1 0,-1 0 0,1 0-1,-1 0 1,1 0 0,-1 0-1,1 0 1,-1 0 0,1 0 0,-1 1-1,0-1 1,0 1 0,1-1 0,-1 1-1,0 0 1,0-1 0,1 1-1,-1 0 1,0 0 0,0 0 0,0 0-1,1 1 1,-1-1 0,0 0-1,0 1 1,1 0 0,-1-1 0,0 1-1,1 0 1,-1 0 0,1-1 0,-1 1-1,-2 3 1,-9 6-7,1 1 0,0 1 0,1 0 0,0 0-1,1 1 1,1 1 0,-13 22 0,0-1 5,5-11 5,9-14 81,0 0 1,1 1-1,0 0 0,1 1 1,0-1-1,1 1 0,-8 25 1,13-36-84,0 0 1,0 0 0,0-1-1,0 1 1,0 0 0,1 0-1,-1 0 1,0 0 0,0 0-1,0 0 1,1-1 0,-1 1-1,0 0 1,1 0 0,-1 0-1,1-1 1,-1 1 0,1 0-1,-1-1 1,1 1 0,0 0-1,-1-1 1,1 1 0,0-1-1,-1 1 1,1-1 0,0 1-1,0-1 1,0 1 0,-1-1-1,1 0 1,0 0 0,0 1-1,1-1 1,36 5 124,-27-5-106,6 2 50,-3-2-146,-1 2-1,0-1 1,0 2-1,20 6 1,-29-8-118,-1 1 0,1-1 1,-1 1-1,1 0 1,-1 0-1,0 1 0,0-1 1,0 1-1,0-1 0,0 1 1,0 0-1,-1 0 0,1 0 1,-1 1-1,0-1 0,0 0 1,0 1-1,-1 0 0,1-1 1,0 5-1,1 3-1316,-1-1 1,-1 1-1,1 21 0,-1-12-3378,2-2-5818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6:38.295"/>
    </inkml:context>
    <inkml:brush xml:id="br0">
      <inkml:brushProperty name="width" value="0.025" units="cm"/>
      <inkml:brushProperty name="height" value="0.025" units="cm"/>
    </inkml:brush>
  </inkml:definitions>
  <inkml:trace contextRef="#ctx0" brushRef="#br0">152 440 20147,'-8'0'2797,"2"1"-2527,-1 0-1,1 1 1,0-1-1,0 1 1,0 0-1,0 1 1,1-1-1,-1 1 1,1 0-1,-1 1 0,1-1 1,0 1-1,0 0 1,1 0-1,-1 1 1,1 0-1,0-1 1,0 1-1,0 1 1,-4 8-1,3-6-224,1 1 1,0-1-1,0 1 1,1 0-1,0 0 0,0 0 1,-1 13-1,4-21-47,0 0-1,0-1 1,0 1 0,0-1-1,-1 1 1,1 0 0,0-1-1,0 1 1,1-1 0,-1 1-1,0 0 1,0-1 0,0 1-1,0-1 1,0 1 0,1-1-1,-1 1 1,0-1 0,1 1-1,-1-1 1,0 1 0,1-1-1,-1 1 1,0-1 0,1 1-1,-1-1 1,1 1 0,-1-1-1,1 0 1,0 1 0,20-2 163,21-21 263,-24 8-330,0-1 1,-1-1-1,-1 0 1,-1-1 0,0-1-1,-1-1 1,-1 0 0,-1 0-1,-1-2 1,16-36 0,-36 77-168,-1-1 1,-21 32 0,21-37 71,0 0 1,2 1 0,-1 0 0,2 1 0,0-1-1,1 1 1,1 0 0,-5 21 0,10-37-14,0 1 0,1-1 0,-1 1 0,0 0 1,0-1-1,1 1 0,-1-1 0,0 1 0,0 0 1,1-1-1,-1 1 0,1-1 0,-1 1 0,1-1 1,-1 0-1,0 1 0,1-1 0,0 1 0,-1-1 1,1 0-1,-1 1 0,1-1 0,-1 0 0,1 0 1,0 1-1,-1-1 0,1 0 0,-1 0 0,1 0 0,0 0 1,-1 0-1,1 0 0,0 0 0,-1 0 0,1 0 1,0 0-1,-1 0 0,1 0 0,0 0 0,-1-1 1,1 1-1,-1 0 0,1-1 0,-1 1 0,2-1 1,31-11-591,-21 4 218,0 0-1,-1-1 1,0 0 0,0-1-1,-1 0 1,-1-1 0,1 0-1,7-13 1,9-18 652,22-45-1,-30 49 162,42-59 0,-32 63 374,51-48 1,-16 18-788,-74 80 321,1 0 1,0 1-1,-10 24 1,-2 2-71,-26 46 373,-113 233 229,134-237-877,25-78 6,1 0 0,0 0 0,0 0 0,0 0 0,1 0 0,0 0 0,0 0 1,1 0-1,0 0 0,3 9 0,-4-15 7,1 1-1,0-1 1,-1 0-1,1 0 1,0 0 0,0 0-1,0 0 1,0 0 0,0 0-1,0-1 1,0 1 0,0 0-1,0 0 1,0-1-1,0 1 1,1-1 0,-1 1-1,0-1 1,0 1 0,1-1-1,-1 0 1,0 1-1,1-1 1,-1 0 0,0 0-1,0 0 1,1 0 0,-1 0-1,0-1 1,1 1 0,-1 0-1,0-1 1,1 1-1,-1-1 1,0 1 0,2-2-1,3 0 18,-1 0-1,0-1 0,1 0 0,-2 0 0,1 0 0,0-1 1,5-5-1,21-25 32,-2-1 0,-2-2 0,37-66 1,54-130 6,-90 174-22,9-22 103,-19 39 5,1 1 0,38-58 0,-55 131-144,-15 24 0,-26 70 0,-2 5 0,26-76 0,3 0 0,2 1 0,-4 87 0,26-207 0,-11 28 0,-1 1 0,-2-1 0,-2 1 0,-1-1 0,-1 1 0,-2 1 0,-2-1 0,-1 1 0,-2 1 0,-1 0 0,-28-48 0,41 81 0,1-1 0,0 1 0,0 0 0,0 0 0,0-1 0,-1 1 0,1 0 0,0 0 0,0-1 0,0 1 0,0 0 0,0-1 0,0 1 0,0 0 0,0 0 0,0-1 0,0 1 0,0 0 0,0-1 0,0 1 0,0 0 0,0-1 0,0 1 0,0 0 0,0 0 0,1-1 0,-1 1 0,0 0 0,0 0 0,0-1 0,0 1 0,1 0 0,-1 0 0,0-1 0,0 1 0,0 0 0,1 0 0,-1 0 0,0 0 0,0-1 0,1 1 0,-1 0 0,0 0 0,1 0 0,-1 0 0,23-3 0,29 8 0,-50-5 0,85 13-1924,98 1-1,-133-14-4284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9:57.036"/>
    </inkml:context>
    <inkml:brush xml:id="br0">
      <inkml:brushProperty name="width" value="0.025" units="cm"/>
      <inkml:brushProperty name="height" value="0.025" units="cm"/>
    </inkml:brush>
  </inkml:definitions>
  <inkml:trace contextRef="#ctx0" brushRef="#br0">38 1 18770,'0'0'6710,"-1"13"-5947,-15 161 1553,-4 69 1545,20-242-3852,0 1 0,0-1-1,0 0 1,0 1 0,0-1 0,0 0-1,1 0 1,-1 1 0,0-1 0,1 0 0,-1 0-1,1 1 1,-1-1 0,1 0 0,-1 0 0,1 0-1,0 0 1,1 1 0,-2-1-4,1-1 0,0 0-1,0 1 1,-1-1 0,1 0 0,0 1 0,0-1 0,-1 0 0,1 0-1,0 0 1,0 0 0,-1 0 0,1 0 0,0 0 0,0 0-1,0 0 1,-1 0 0,1-1 0,0 1 0,0 0 0,1-1 0,2-1 4,1-1 0,-1 1 0,1-1 0,-1 0 0,0-1 1,0 1-1,5-7 0,19-23-81,-1-1 0,-2-2 0,-2 0 0,-1-2 0,32-74 0,-53 108-494,2-5-1184,-2 2-3429</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9:57.799"/>
    </inkml:context>
    <inkml:brush xml:id="br0">
      <inkml:brushProperty name="width" value="0.025" units="cm"/>
      <inkml:brushProperty name="height" value="0.025" units="cm"/>
    </inkml:brush>
  </inkml:definitions>
  <inkml:trace contextRef="#ctx0" brushRef="#br0">2 174 21717,'0'0'5007,"-1"10"-2760,0 32-853,1-41-1356,1 0-1,-1 0 1,0 0 0,1 0 0,-1 0 0,1 0 0,-1 0 0,1 0-1,-1 0 1,1 0 0,0 0 0,-1 0 0,1 0 0,0 0 0,0-1-1,0 1 1,-1 0 0,1 0 0,0-1 0,0 1 0,0-1-1,0 1 1,0-1 0,1 1 0,-1-1 0,0 0 0,0 1 0,2-1-1,33 2 17,-29-3-4,-1 1-57,0-1 0,0 0 0,0-1 0,-1 1 0,1-1 0,0 0 0,-1-1 0,0 1 0,1-1 0,-1 0 0,0 0 0,0-1 0,-1 1 1,1-1-1,-1 0 0,0-1 0,0 1 0,7-10 0,-3 3-11,-1-1 1,0 0-1,0 0 1,-1 0-1,-1-1 1,0 0-1,4-16 1,-13 66-39,2 0 1,3 43 0,-1-78 58,0-1 0,0 1-1,0-1 1,1 1 0,-1-1 0,0 1-1,1-1 1,-1 0 0,1 1-1,0-1 1,-1 1 0,1-1 0,0 0-1,0 0 1,0 1 0,-1-1 0,1 0-1,1 0 1,-1 0 0,0 0 0,0 0-1,0 0 1,0 0 0,1-1-1,-1 1 1,0 0 0,1-1 0,-1 1-1,1-1 1,-1 1 0,1-1 0,-1 0-1,1 1 1,-1-1 0,1 0 0,-1 0-1,1 0 1,-1 0 0,1 0-1,-1-1 1,3 0 0,2 0 34,0 0 0,0 0 0,0-1 0,0 0 0,0-1 1,0 1-1,-1-1 0,1 0 0,5-5 0,-3 2-3,0 0 0,-1-1 0,0 0 0,0-1 0,0 1 1,-1-1-1,0-1 0,-1 1 0,0-1 0,0 0 0,-1 0 0,0 0 0,-1-1 0,0 1 1,0-1-1,-1 0 0,1-12 0,-26 47 227,15-12-233,2-5 3,0 1 1,1 1-1,-1-1 0,2 1 0,-1-1 0,1 1 1,-3 13-1,8-22-31,-1-1 0,0 0 0,0 1 0,0-1 0,0 1 0,1-1 0,-1 1 0,0-1 0,0 0 0,0 1 0,1-1 0,-1 0 0,0 1 0,1-1 0,-1 0 0,0 0 0,1 1 0,-1-1 0,1 0 0,-1 0 0,0 1 0,1-1 0,-1 0 0,1 0 0,-1 0 0,0 0 0,1 0 0,-1 0 0,1 0 0,-1 0 0,1 0 0,-1 0 0,1 0 0,-1 0 0,0 0 0,1 0 0,-1 0 0,1 0 0,-1 0 0,1 0 0,-1-1 0,0 1 0,1 0 0,-1 0 0,0-1 0,1 1 0,23-9 0,20-18 0,17-9 0,-57 34 0,1 1 0,-1-1 0,0 1 0,0 0 0,1 0 0,-1 0 0,1 0 0,-1 1 0,1 0 0,-1 0 0,1 0 0,6 1 0,-9 0 0,-1-1 0,1 1 0,-1 0 0,1 0 0,-1 0 0,1 0 0,-1 0 0,0 0 0,1 0 0,-1 0 0,0 1 0,0-1 0,0 0 0,0 1 0,0-1 0,0 1 0,0-1 0,0 1 0,-1 0 0,1-1 0,-1 1 0,1 0 0,-1-1 0,1 3 0,4 50 0,-3-28 0,-2-25 0,0 1 0,0-1 0,1 1 0,-1-1 0,0 0 0,1 0 0,-1 1 0,1-1 0,-1 0 0,1 1 0,0-1 0,-1 0 0,1 0 0,0 0 0,2 2 0,-3-3 0,1 0 0,-1 0 0,1 1 0,-1-1 0,1 0 0,-1 0 0,1 0 0,-1 0 0,1 0 0,-1 0 0,1 0 0,-1 0 0,1 0 0,-1 0 0,1 0 0,-1 0 0,0-1 0,1 1 0,-1 0 0,1 0 0,-1 0 0,1-1 0,-1 1 0,1 0 0,-1 0 0,0-1 0,1 0 0,2-1 0,-1-1 0,1 0 0,-1 0 0,0 0 0,0 0 0,0 0 0,0-1 0,-1 1 0,3-6 0,-1-5 0,-1 1 0,0-1 0,-1 1 0,0-1 0,-1 0 0,-1 1 0,0-1 0,-1 0 0,0 1 0,-1-1 0,-7-18 0,11 31-291,0 0 1,0-1-1,0 1 0,1 0 1,-1 0-1,0 0 0,0 1 1,1-1-1,-1 0 0,0 0 1,1 1-1,-1-1 0,1 1 1,-1-1-1,1 1 0,2-1 1,29-8-6746,-33 9 6996,43-10-8336,-21 4 3593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9:58.171"/>
    </inkml:context>
    <inkml:brush xml:id="br0">
      <inkml:brushProperty name="width" value="0.025" units="cm"/>
      <inkml:brushProperty name="height" value="0.025" units="cm"/>
    </inkml:brush>
  </inkml:definitions>
  <inkml:trace contextRef="#ctx0" brushRef="#br0">61 1 1217,'0'0'11632,"2"9"-8583,0-3-2454,-1 1 1,0-1-1,0 1 0,0 0 1,-1-1-1,0 1 1,0 0-1,-1-1 0,0 1 1,0-1-1,0 1 1,-1-1-1,0 1 0,-5 10 1,-11 13 1876,14-24-2017,-1 0-1,1 0 0,0 1 0,1-1 0,0 1 1,0 0-1,0 0 0,1 0 0,-3 14 0,6-21-442,0 1-1,-1 0 0,1 0 0,0 0 1,0-1-1,-1 1 0,1 0 0,0-1 0,0 1 1,0 0-1,0-1 0,0 1 0,0-1 0,0 0 1,0 1-1,0-1 0,0 0 0,0 0 0,0 1 1,0-1-1,0 0 0,0 0 0,0 0 1,1 0-1,-1 0 0,0-1 0,0 1 0,2-1 1,35-3 218,29-15-216,-28-1-4219,-39 20 3942,1 0 1,-1 0-1,0 0 1,1-1-1,-1 1 0,0 0 1,0 0-1,1 0 1,-1-1-1,0 1 1,0 0-1,0 0 0,1 0 1,-1-1-1,0 1 1,0 0-1,0-1 0,0 1 1,1 0-1,-1 0 1,0-1-1,0 1 0,0 0 1,0-1-1,0 1 1,0 0-1,0-1 0,0 1 1,0 0-1,0-1 1,0 1-1,0 0 0,0 0 1,0-1-1,0 1 1,-1-1-1,-4-3-8236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9:58.514"/>
    </inkml:context>
    <inkml:brush xml:id="br0">
      <inkml:brushProperty name="width" value="0.025" units="cm"/>
      <inkml:brushProperty name="height" value="0.025" units="cm"/>
    </inkml:brush>
  </inkml:definitions>
  <inkml:trace contextRef="#ctx0" brushRef="#br0">0 89 15855,'0'0'12876,"79"-41"-12235,-43 33-513,1 2-96,-4 0-448,-1 0-2275,-6-3-2882,-4-4-5542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9:59.265"/>
    </inkml:context>
    <inkml:brush xml:id="br0">
      <inkml:brushProperty name="width" value="0.025" units="cm"/>
      <inkml:brushProperty name="height" value="0.025" units="cm"/>
    </inkml:brush>
  </inkml:definitions>
  <inkml:trace contextRef="#ctx0" brushRef="#br0">13 1 17072,'0'0'7383,"-2"11"-5637,-6 108-433,6 1 0,4-1 1,6 0-1,28 144 0,-10-140-1313,-33-187 0,-10-2 0,-23-114 0,36 158 0,2-1 0,1 1 0,0-1 0,2 1 0,0-1 0,5-23 0,-4 40 0,-1-1 0,1 1 0,1 0 0,-1-1 0,1 1 0,0 0 0,1 1 0,-1-1 0,1 0 0,0 1 0,0 0 0,1 0 0,0 0 0,-1 1 0,2-1 0,-1 1 0,0 1 0,1-1 0,0 1 0,0-1 0,0 2 0,0-1 0,0 1 0,1 0 0,-1 0 0,1 0 0,-1 1 0,1 0 0,0 1 0,-1-1 0,12 2 0,-17 0 0,0 0 0,0 0 0,0 0 0,0 0 0,0 0 0,0 0 0,-1 0 0,1 1 0,-1-1 0,1 0 0,0 0 0,-1 1 0,0-1 0,1 0 0,-1 1 0,0-1 0,0 0 0,0 1 0,0-1 0,0 0 0,0 1 0,0-1 0,-1 3 0,-2 37 0,-10-4 0,11-33 0,10-23 0,21-27-635,-29 83 1249,-1-2-596,1 46-10,0-76-9,1 0 1,0-1 0,-1 0 0,2 1-1,-1-1 1,0 1 0,1-1-1,0 0 1,0 0 0,0 0-1,1 0 1,-1 0 0,1-1-1,3 5 1,-5-8 0,-1 1 0,0-1 0,0 0 0,0 1 0,1-1 0,-1 0 0,0 1 0,0-1 0,1 0 0,-1 1 0,0-1 0,1 0 0,-1 0 0,0 0 0,1 1 0,-1-1 0,0 0 0,1 0 0,-1 0 0,0 0 0,1 1 0,-1-1 0,1 0 0,-1 0 0,0 0 0,1 0 0,-1 0 0,1 0 0,-1 0 0,0 0 0,1 0 0,-1 0 0,1-1 0,-1 1 0,0 0 0,1 0 0,-1 0 0,0 0 0,1 0 0,-1-1 0,1 1 0,-1 0 0,0 0 0,0-1 0,1 1 0,2-24 0,-14-29 0,-10 9 0,14 30 0,0 0 0,0-1 0,2 1 0,-8-30 0,12 42 2,1 0-1,0-1 1,-1 1-1,1 0 1,0-1-1,0 1 1,1 0-1,-1-1 1,0 1-1,1 0 1,-1-1-1,1 1 1,0 0-1,0 0 1,0-1-1,0 1 1,0 0-1,0 0 1,1 0-1,-1 0 1,1 1-1,-1-1 1,1 0-1,0 0 1,0 1-1,-1-1 1,1 1-1,0 0 1,1 0-1,-1 0 1,4-2-1,3 0-35,1 0-1,-1 1 1,1 1 0,-1 0-1,1 0 1,14 1 0,-14-6-7486,-9 3 4294,7-8-16617</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49:59.624"/>
    </inkml:context>
    <inkml:brush xml:id="br0">
      <inkml:brushProperty name="width" value="0.025" units="cm"/>
      <inkml:brushProperty name="height" value="0.025" units="cm"/>
    </inkml:brush>
  </inkml:definitions>
  <inkml:trace contextRef="#ctx0" brushRef="#br0">0 0 24247,'3'0'8520,"-3"4"-8520,0 3 0,-1 1 0,1-1 0,0-1 0,0-1 0,8-24-30653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6.923"/>
    </inkml:context>
    <inkml:brush xml:id="br0">
      <inkml:brushProperty name="width" value="0.025" units="cm"/>
      <inkml:brushProperty name="height" value="0.025" units="cm"/>
    </inkml:brush>
  </inkml:definitions>
  <inkml:trace contextRef="#ctx0" brushRef="#br0">0 1 11435,'0'0'14574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2.736"/>
    </inkml:context>
    <inkml:brush xml:id="br0">
      <inkml:brushProperty name="width" value="0.025" units="cm"/>
      <inkml:brushProperty name="height" value="0.025" units="cm"/>
    </inkml:brush>
  </inkml:definitions>
  <inkml:trace contextRef="#ctx0" brushRef="#br0">63 186 288,'4'-10'8339,"3"-12"-5787,21-56 3942,-25 70-5629,0 0-1,1 1 0,0-1 1,1 1-1,0 0 1,0 0-1,8-9 1,-12 16-804,-1-1 1,0 1-1,0-1 1,1 1 0,-1-1-1,0 1 1,1 0 0,-1-1-1,1 1 1,-1 0-1,1-1 1,-1 1 0,1 0-1,-1-1 1,1 1 0,-1 0-1,1 0 1,-1-1-1,1 1 1,-1 0 0,1 0-1,-1 0 1,1 0 0,-1 0-1,1 0 1,-1 0-1,1 0 1,0 0 0,-1 0-1,1 0 1,-1 0 0,1 0-1,-1 1 1,1-1-1,-1 0 1,1 0 0,-1 1-1,1-1 1,-1 0 0,1 0-1,-1 1 1,1-1-1,-1 1 1,0-1 0,1 0-1,-1 1 1,0-1 0,1 1-1,-1-1 1,0 1-1,1-1 1,-1 1 0,0-1-1,0 1 1,0-1 0,1 1-1,-1 0 1,3 35 962,-3-35-951,-1 31 246,-1-1 1,-2 0 0,-1-1-1,-16 53 1,-52 113-24,8-27-130,106-294-12054,-24 59 5717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3.081"/>
    </inkml:context>
    <inkml:brush xml:id="br0">
      <inkml:brushProperty name="width" value="0.025" units="cm"/>
      <inkml:brushProperty name="height" value="0.025" units="cm"/>
    </inkml:brush>
  </inkml:definitions>
  <inkml:trace contextRef="#ctx0" brushRef="#br0">63 0 11339,'0'0'12716,"5"13"-11665,30 129 969,-26-96-1699,2 0 0,2-1 1,25 59-1,-31-91-326,-5-10-49,-1-1 1,1 1-1,-1-1 1,0 1 0,0 0-1,0 0 1,0 0-1,0 0 1,0-1 0,-1 5-1,-6-11-3128,-21-15 1255,-47-28-324,-2-2 6008,76 48-3673,-1 1 0,0 0 1,1-1-1,-1 1 0,1-1 0,-1 1 1,1 0-1,-1-1 0,1 0 0,-1 1 0,1-1 1,-1 1-1,1-1 0,0 1 0,-1-1 1,1 0-1,0 1 0,-1-1 0,1 0 0,0 1 1,0-1-1,0 0 0,0 0 0,0 1 1,0-1-1,0 0 0,0 1 0,0-1 0,0 0 1,0 0-1,0 1 0,0-1 0,0 0 1,1 1-1,-1-1 0,0 0 0,1 1 1,-1-1-1,0 0 0,1 1 0,-1-1 0,1 1 1,-1-1-1,1 1 0,-1-1 0,1 1 1,-1-1-1,1 1 0,0 0 0,-1-1 0,1 1 1,-1 0-1,1-1 0,0 1 0,-1 0 1,1 0-1,1-1 0,47-14-19,-44 14 99,53-14-2018,-20 3-4598,-11 3-3745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3.796"/>
    </inkml:context>
    <inkml:brush xml:id="br0">
      <inkml:brushProperty name="width" value="0.025" units="cm"/>
      <inkml:brushProperty name="height" value="0.025" units="cm"/>
    </inkml:brush>
  </inkml:definitions>
  <inkml:trace contextRef="#ctx0" brushRef="#br0">0 214 14542,'0'0'14248,"9"15"-13394,0-1-673,-4-7-96,0 0 0,-1 0 0,0 1 0,0 0 0,-1-1 0,0 2 0,0-1 0,-1 0 0,0 0 0,2 17 0,-1 86 993,4-179-149,-7 49-929,0-1 0,-2 1 0,0 0 0,-1-1 0,-10-33 0,12 67 0,6 13 0,-5-25-33,1 0-1,0 0 1,-1-1 0,1 1 0,0 0-1,0-1 1,0 1 0,0 0-1,0-1 1,0 1 0,0-1-1,0 0 1,1 1 0,-1-1 0,1 0-1,-1 0 1,1 0 0,-1 0-1,1 0 1,0 0 0,-1 0 0,1-1-1,0 1 1,0 0 0,0-1-1,-1 0 1,1 1 0,0-1 0,0 0-1,0 0 1,0 0 0,0 0-1,-1 0 1,1-1 0,0 1-1,3-1 1,-1-1-106,0 0-1,-1-1 1,1 1-1,-1-1 0,1 0 1,-1 1-1,0-2 1,0 1-1,0 0 1,0-1-1,-1 1 1,1-1-1,-1 0 0,0 1 1,1-5-1,4-12-2073,-1 0-1,-1-1 0,-2 1 1,1-1-1,-2 0 0,-1 1 1,-1-1-1,-2-25 1,-1-2-6014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4.171"/>
    </inkml:context>
    <inkml:brush xml:id="br0">
      <inkml:brushProperty name="width" value="0.025" units="cm"/>
      <inkml:brushProperty name="height" value="0.025" units="cm"/>
    </inkml:brush>
  </inkml:definitions>
  <inkml:trace contextRef="#ctx0" brushRef="#br0">19 0 9321,'0'13'4938,"-18"362"10570,18-373-15498,0 0 1,0 0 0,0 0-1,0-1 1,0 1 0,1 0-1,-1 0 1,0-1 0,1 1-1,-1 0 1,1 0 0,0-1-1,0 1 1,0-1 0,0 1-1,1 1 1,-1-2-4,-1-1 1,1 1-1,0-1 0,0 1 1,-1-1-1,1 0 1,0 1-1,0-1 0,0 0 1,0 0-1,-1 0 0,1 1 1,0-1-1,0 0 0,0 0 1,0 0-1,0-1 1,0 1-1,-1 0 0,1 0 1,0 0-1,0-1 0,1 1 1,2-2 39,0-1 0,0 1 0,0-1 0,0 1 0,0-1 0,-1 0 0,1 0 0,-1-1 0,0 1 0,5-7 0,18-36 150,-23 37-249,2 0 1,-1 0-1,1 0 1,1 1-1,-1 0 1,2 0-1,-1 1 1,13-12-1,-18 18 37,0 1-1,-1-1 1,1 1-1,0-1 1,0 1-1,0-1 1,0 1-1,0 0 1,0-1-1,0 1 1,0 0-1,-1 0 1,1 0-1,0-1 1,0 1-1,0 0 1,0 1-1,0-1 1,0 0-1,0 0 1,0 0 0,0 0-1,0 1 1,0-1-1,0 0 1,0 1-1,0-1 1,-1 1-1,1-1 1,0 1-1,0 0 1,0-1-1,-1 1 1,1 0-1,0-1 1,-1 1-1,1 0 1,-1 0-1,1-1 1,-1 1-1,1 0 1,-1 0-1,1 0 1,-1 0-1,0 0 1,0 0-1,1 0 1,-1 0-1,0 0 1,0 0-1,0 0 1,0 1-1,5 57 90,-5-56-95,0 8 197,-1-1 1,0 1-1,-1-1 1,0 1-1,0-1 0,-1 0 1,-1 0-1,-7 16 1,9-22-112,0 0 1,0 0-1,0-1 1,-1 1-1,1-1 1,-1 1-1,0-1 1,0 0-1,0 0 1,-1-1-1,1 1 1,-1 0-1,1-1 1,-1 0-1,0 0 1,0 0-1,0-1 1,0 1-1,0-1 1,0 0-1,0 0 1,0 0-1,-8 0 1,8-2-384,0 0 1,0 0-1,0 0 1,0-1-1,0 0 1,0 0-1,1 0 1,-1 0-1,1 0 1,-1-1-1,1 1 1,0-1-1,-3-3 0,4 5 133,1 0 0,0 0 0,0 0 0,0 0 0,0 0 0,0 0 0,0-1 0,0 1 0,0 0 0,0 0 0,1-1 0,-1 1 0,0 0 0,1-1 0,-1 1 0,1-1 0,-1 1 0,1-1 0,0 1 0,0-1 0,0 1 0,0-1 0,0 1 0,0-1 0,0 1 0,0-1 0,0 1 0,1 0 0,-1-1 0,1 1 0,-1-1 0,1 1 0,-1-1 0,1 1 0,0 0 0,0 0 0,0-1 0,0 1 0,1-1 0,12-8-6354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4.607"/>
    </inkml:context>
    <inkml:brush xml:id="br0">
      <inkml:brushProperty name="width" value="0.025" units="cm"/>
      <inkml:brushProperty name="height" value="0.025" units="cm"/>
    </inkml:brush>
  </inkml:definitions>
  <inkml:trace contextRef="#ctx0" brushRef="#br0">76 141 19186,'0'0'8611,"7"-8"-8200,-5 6-392,28-46 157,-28 45-167,0 0-1,-1-1 1,0 1 0,0-1-1,0 1 1,0-1 0,0 1-1,-1-1 1,1 1-1,-1-1 1,0 0 0,0 1-1,-1-1 1,1 0-1,-1 1 1,-1-7 0,1 9-3,1 0 1,0 0 0,-1 0-1,0 0 1,1 0 0,-1 0-1,0 1 1,1-1-1,-1 0 1,0 0 0,0 1-1,0-1 1,1 0 0,-1 1-1,0-1 1,0 1 0,0-1-1,0 1 1,0-1 0,0 1-1,0 0 1,-1-1 0,1 1-1,0 0 1,0 0-1,0 0 1,0 0 0,0 0-1,0 0 1,0 0 0,0 0-1,0 0 1,-1 1 0,1-1-1,0 0 1,0 1 0,0-1-1,0 1 1,0-1-1,0 1 1,1-1 0,-1 1-1,0 0 1,0 0 0,0-1-1,-1 3 1,-3 0 31,0 1-1,0 1 1,1-1 0,-1 1 0,1 0-1,-7 10 1,5-1 12,-1 0-1,2 1 1,0 0-1,1 0 1,0 0-1,1 1 1,1-1-1,0 1 1,1-1-1,2 26 1,-1-40-35,0 1 0,0 0 0,0 0 0,0 0 0,1 0 0,-1 0 0,1 0 0,-1-1 0,1 1 0,0 0-1,0 0 1,-1-1 0,1 1 0,0-1 0,1 1 0,-1-1 0,0 1 0,0-1 0,1 1 0,-1-1 0,1 0 0,-1 0 0,1 0 0,-1 0 0,1 0 0,0 0 0,-1 0 0,1 0 0,0-1 0,0 1 0,-1-1 0,1 1 0,0-1 0,0 0 0,0 0 0,0 0 0,2 0 0,1 0 35,-1-1 1,0 0-1,0 1 1,0-2-1,0 1 1,0 0-1,0-1 1,0 0-1,0 0 1,0 0-1,-1 0 1,1-1 0,-1 0-1,0 1 1,6-7-1,2-8-24,0 1-1,-1-2 1,-1 0 0,-1 0 0,0-1-1,-2 1 1,0-2 0,-1 1 0,-1-1-1,3-26 1,-18 132-163,8-71 239,0-1 0,1 1 0,0 1 0,1-1 0,1 0 0,3 26 0,-3-41-102,0 1 1,1 0 0,-1-1 0,0 1 0,0-1 0,1 1 0,-1-1 0,0 1 0,1-1 0,-1 1 0,1-1 0,-1 1 0,1-1 0,-1 0 0,1 1 0,-1-1 0,1 1 0,-1-1 0,1 0 0,-1 0 0,1 1 0,0-1-1,-1 0 1,1 0 0,-1 0 0,1 0 0,0 0 0,-1 0 0,1 0 0,-1 0 0,1 0 0,0 0 0,-1 0 0,1 0 0,0 0 0,-1 0 0,1 0 0,-1-1 0,1 1 0,-1 0 0,1 0 0,0-1 0,-1 1 0,1-1 0,-1 1-1,1 0 1,-1-1 0,0 1 0,1-1 0,-1 1 0,1-1 0,25-23 14,-19 14-509,-1 0 1,0-1-1,-1 1 1,0-1 0,5-19-1,-6 14-1813,0-1 1,-1 0-1,1-23 0,-3-7-4729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4.967"/>
    </inkml:context>
    <inkml:brush xml:id="br0">
      <inkml:brushProperty name="width" value="0.025" units="cm"/>
      <inkml:brushProperty name="height" value="0.025" units="cm"/>
    </inkml:brush>
  </inkml:definitions>
  <inkml:trace contextRef="#ctx0" brushRef="#br0">125 1 13805,'0'0'6022,"-2"13"-2590,-4 48-684,0 78-1,7-118-2301,0-1 0,1 1 0,1-1-1,0 0 1,2 0 0,0-1 0,2 1 0,13 28 0,-28-82-1620,-3 17 1003,1 0 1,-2 1 0,0 0 0,-1 0-1,-1 1 1,-1 1 0,1 1 0,-28-20-1,41 33 203,1 0-1,-1-1 0,1 1 1,0-1-1,-1 1 0,1-1 0,-1 1 1,1-1-1,0 1 0,0-1 0,-1 1 1,1-1-1,0 1 0,0-1 0,-1 1 1,1-1-1,0 0 0,0 1 0,0-1 1,0 1-1,0-1 0,0 0 1,0 1-1,0-1 0,0 0 0,0 1 1,0-1-1,1 1 0,-1-1 0,0 1 1,0-1-1,1 0 0,-1 1 0,0-1 1,1 1-1,-1-1 0,0 1 1,1-1-1,-1 1 0,1 0 0,-1-1 1,1 1-1,-1-1 0,1 1 0,-1 0 1,1 0-1,-1-1 0,1 1 0,-1 0 1,1 0-1,-1-1 0,1 1 0,0 0 1,-1 0-1,2 0 0,37-16-64,-35 15 125,15-4-224,29-9-419,-46 13 164,-1 1 1,1-1-1,-1 0 0,1 1 1,-1-1-1,0 0 0,1 0 1,-1 0-1,0 0 0,0 0 1,0-1-1,0 1 0,2-2 1,-4-8-10136,-7 6 459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5.297"/>
    </inkml:context>
    <inkml:brush xml:id="br0">
      <inkml:brushProperty name="width" value="0.025" units="cm"/>
      <inkml:brushProperty name="height" value="0.025" units="cm"/>
    </inkml:brush>
  </inkml:definitions>
  <inkml:trace contextRef="#ctx0" brushRef="#br0">1 5 13997,'0'0'8264,"60"0"-13357,-40-5-8680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5.659"/>
    </inkml:context>
    <inkml:brush xml:id="br0">
      <inkml:brushProperty name="width" value="0.025" units="cm"/>
      <inkml:brushProperty name="height" value="0.025" units="cm"/>
    </inkml:brush>
  </inkml:definitions>
  <inkml:trace contextRef="#ctx0" brushRef="#br0">81 0 21877,'0'0'3918,"-8"6"-1115,3-3-2583,-32 22 1264,35-23-1576,0 0 1,0 0-1,0 0 1,0 0-1,1 1 1,-1-1 0,1 0-1,-1 1 1,1-1-1,0 1 1,0-1-1,0 1 1,0 0 0,0-1-1,1 1 1,-1 5-1,1-7-26,1 1 0,0-1 0,0 0 0,0 0-1,0 0 1,0 0 0,0 0 0,0 0 0,0 0 0,0 0 0,0-1-1,0 1 1,0 0 0,1-1 0,-1 1 0,0-1 0,1 1 0,-1-1-1,2 1 1,36 11-1077,-30-10 643,-5-1 553,0 0 1,0 1-1,0-1 1,0 1-1,-1 0 1,1 0-1,-1 0 1,1 1-1,-1-1 1,0 1-1,0 0 1,0 0 0,0 0-1,4 5 1,-6-6 154,-1 0 1,1-1-1,0 1 1,-1 0 0,1 0-1,-1 0 1,1 0-1,-1 0 1,0 0 0,0 0-1,0 0 1,0 0-1,0 0 1,-1 0 0,1 0-1,-1 0 1,1 0-1,-1 0 1,1 0 0,-1 0-1,0 0 1,0 0-1,0-1 1,0 1 0,-1 0-1,1-1 1,0 1-1,0-1 1,-1 1 0,1-1-1,-4 2 1,-46 40 1971,47-41-2119,0 1 0,0 0 0,0-1 0,-1 0 0,1 0 0,-1 0 0,0-1 0,1 1 0,-1-1 0,0 0 0,-6 0 1,11-1-138,0 0 0,-1 0 1,1 0-1,0 0 0,-1 0 1,1 0-1,0-1 0,-1 1 1,1 0-1,0 0 0,-1 0 1,1 0-1,0 0 0,0-1 1,-1 1-1,1 0 1,0 0-1,0 0 0,-1-1 1,1 1-1,0 0 0,0 0 1,0-1-1,-1 1 0,1 0 1,0-1-1,0 1 0,0 0 1,0-1-1,0 1 1,0 0-1,0-1 0,0 1 1,0 0-1,0-1 0,0 1 1,0-1-1,3-18-3188,12-19-1928,-14 36 4534,12-29-5386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6.021"/>
    </inkml:context>
    <inkml:brush xml:id="br0">
      <inkml:brushProperty name="width" value="0.025" units="cm"/>
      <inkml:brushProperty name="height" value="0.025" units="cm"/>
    </inkml:brush>
  </inkml:definitions>
  <inkml:trace contextRef="#ctx0" brushRef="#br0">5 0 19090,'0'0'11467,"0"13"-10554,-2 77-409,-1-21-107,12 126-1,-7-186-837,0 0 1,1 0-1,0 0 0,0-1 1,6 10-1,-8-16 229,0 0 1,0 0-1,0 0 0,1-1 1,-1 1-1,0 0 0,1-1 0,-1 1 1,1-1-1,0 0 0,-1 1 1,5 1-1,-5-3 101,0 0 0,0 0 0,0 1 0,0-1 1,0 0-1,0 0 0,0 0 0,0-1 0,0 1 0,0 0 1,0 0-1,0 0 0,0-1 0,0 1 0,0-1 0,0 1 0,0-1 1,0 1-1,0-1 0,0 1 0,0-1 0,0 0 0,-1 1 0,1-1 1,0 0-1,-1 0 0,1 0 0,0 0 0,11-19-7742</inkml:trace>
  <inkml:trace contextRef="#ctx0" brushRef="#br0" timeOffset="1">159 152 20083,'0'0'6166,"-7"10"-4036,2-2-1958,0 0 0,0 0 1,0 1-1,1-1 0,0 1 1,1 0-1,0 0 0,0 1 0,1-1 1,-1 11-1,2-7-35,0 53 116,1-62-222,1 0 1,-1 0 0,1-1-1,-1 1 1,1 0 0,1-1-1,-1 1 1,0-1 0,1 1-1,-1-1 1,1 0 0,0 1-1,0-1 1,3 3 0,-4-5-19,0 0 0,0-1 1,0 1-1,-1 0 0,1 0 0,0-1 1,0 1-1,0-1 0,0 1 0,0-1 1,0 1-1,0-1 0,0 1 0,0-1 1,1 0-1,-1 0 0,0 0 0,0 1 1,0-1-1,0 0 0,0 0 0,0-1 1,1 1-1,-1 0 0,0 0 1,2-1-1,-1 0 32,0-1 1,0 1 0,0 0 0,0-1-1,0 0 1,-1 1 0,1-1-1,0 0 1,-1 0 0,1 0-1,1-3 1,3-7 134,-1 1 1,0-1-1,5-17 1,-5 15-181,-2 1 0,0-1 0,0 1 0,-1-1 0,-1 0 0,0 0 0,-1 0 0,-1 0 0,-3-21 0,4 34 0,0-1 0,0 1 0,-1 0 0,1 0 0,0 0 0,0-1 0,-1 1 0,1 0 0,-1 0 0,1 0 0,-1 0 0,1 0 0,-1 0 0,0 0 0,1 0 0,-1 0 0,0 0 0,0 0 0,0 0 0,0 1 0,0-1 0,0 0 0,0 1 0,0-1 0,0 0 0,0 1 0,0 0 0,0-1 0,0 1 0,-1-1 0,1 1 0,0 0 0,0 0 0,0 0 0,-1 0 0,1 0 0,0 0 0,0 0 0,0 0 0,-1 0 0,1 1 0,0-1 0,0 0 0,0 1 0,0-1 0,0 1 0,0-1 0,0 1 0,0 0 0,0-1 0,0 1 0,-2 1 0,-1 1 0,0 1 0,0 0 0,1-1 0,-1 1 0,1 1 0,0-1 0,0 0 0,0 1 0,0 0 0,-3 8 0,4 8-1795,2-20 1421,0 0 0,1 0 0,-1 1 0,0-1 0,1 0 0,-1 0 0,1 0 0,-1 0 0,1 0 0,-1 0 0,1 0 0,0 0-1,-1 0 1,1 0 0,0 0 0,0 0 0,0 0 0,1 0 0,0 0-28,-1 0 0,1-1 0,0 1 0,-1-1 0,1 0 0,-1 1 0,1-1 0,0 0 0,-1 0 0,1 0 0,0 0 0,-1 0 0,1-1 0,0 1 0,-1 0 0,1-1 0,0 1 0,-1-1 0,1 0 0,-1 1 0,1-1 0,-1 0 0,0 0 0,1 0 0,-1 0 0,0 0 0,2-2 0,12-11-4199</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6.365"/>
    </inkml:context>
    <inkml:brush xml:id="br0">
      <inkml:brushProperty name="width" value="0.025" units="cm"/>
      <inkml:brushProperty name="height" value="0.025" units="cm"/>
    </inkml:brush>
  </inkml:definitions>
  <inkml:trace contextRef="#ctx0" brushRef="#br0">41 1 11307,'0'0'20654,"-5"5"-20296,1-1-353,1 0 1,-1 0 0,1 0-1,0 1 1,0-1-1,1 1 1,-1 0 0,1 0-1,0 0 1,1 0 0,-1 0-1,1 0 1,0 1 0,0-1-1,1 0 1,-1 6 0,1-10-40,1 0 0,-1 0 0,1 0 0,-1 0 0,1 0 0,-1 0 0,1 0 0,0 0 0,-1-1 0,1 1 0,0 0 0,-1 0 0,1-1 0,0 1 0,0 0 0,0-1 0,0 1 0,0-1 0,0 1 0,0-1 0,0 0 0,0 1 0,0-1 0,0 0 0,0 1 0,0-1 0,0 0 0,0 0 0,0 0 0,1 0 0,42 1-1106,-36-1 793,47 0-470,-54 0 831,-1 0 0,1 1 0,-1-1 0,1 0 0,-1 0 0,0 1 0,1-1 0,-1 0 0,0 1 1,1-1-1,-1 0 0,0 1 0,1-1 0,-1 1 0,0-1 0,0 0 0,1 1 0,-1-1 0,0 1 0,0-1 0,0 1 0,0-1 1,1 1-1,-1-1 0,0 1 0,0-1 0,0 1 0,0-1 0,0 1 0,0-1 0,0 1 0,-1-1 0,1 1 0,0-1 0,0 0 0,0 1 1,0-1-1,-1 1 0,1-1 0,0 1 0,0-1 0,-1 0 0,1 1 0,-12 23 669,-1-5-414,0 0 0,-2-1 1,0-1-1,-33 28 0,71-84-7348,21-32-4025,-20 30 2515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7.251"/>
    </inkml:context>
    <inkml:brush xml:id="br0">
      <inkml:brushProperty name="width" value="0.025" units="cm"/>
      <inkml:brushProperty name="height" value="0.025" units="cm"/>
    </inkml:brush>
  </inkml:definitions>
  <inkml:trace contextRef="#ctx0" brushRef="#br0">62 0 17040,'0'0'1858,"-2"9"42,-13 61 2083,15-64-3820,-1 0 0,1 0 1,0 0-1,0 0 0,1 0 0,0 0 1,0 0-1,1 0 0,-1 0 0,1-1 1,5 10-1,13 21-251,27 61 0,-43-86 128,0 0 0,0 1 0,-1 0-1,0 0 1,-1 0 0,-1 0 0,0 0-1,0 0 1,-1 0 0,-2 13 0,2-23 55,0 0 1,-1-1-1,1 1 1,-1-1-1,0 1 1,1-1 0,-1 1-1,0-1 1,0 1-1,0-1 1,0 0-1,0 1 1,0-1-1,0 0 1,0 0 0,0 0-1,-1 0 1,1 0-1,0 0 1,-1 0-1,1 0 1,-1-1 0,1 1-1,-1-1 1,1 1-1,-1-1 1,0 1-1,1-1 1,-1 0 0,-3 0-1,3 1 40,-1-1-1,1-1 1,-1 1-1,1 0 1,0-1-1,-1 1 1,1-1-1,-1 1 1,1-1-1,0 0 1,-1 0 0,1-1-1,0 1 1,0 0-1,0-1 1,0 1-1,0-1 1,0 1-1,-2-4 1,-6-11-202,2 0 0,0 0-1,1 0 1,1-1 0,0 0 0,2 0 0,-1 0-1,2-1 1,1 0 0,0 1 0,1-35 0,1 48 12,0 0 1,0 0 0,1 0-1,-1 0 1,1 0 0,0 0 0,0 1-1,0-1 1,1 0 0,-1 1-1,1-1 1,0 1 0,0-1-1,0 1 1,1 0 0,2-4-1,21-14-2332,6 1-3344,-19 13 2559,17-11-11242</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6.723"/>
    </inkml:context>
    <inkml:brush xml:id="br0">
      <inkml:brushProperty name="width" value="0.025" units="cm"/>
      <inkml:brushProperty name="height" value="0.025" units="cm"/>
    </inkml:brush>
  </inkml:definitions>
  <inkml:trace contextRef="#ctx0" brushRef="#br0">16 147 12043,'0'0'14307,"-2"12"-12593,-3 26-324,1 0-1,3 70 1,1-107-1442,0 1 0,0-1-1,0 0 1,0 0 0,1 0-1,-1 0 1,0 0 0,0 0 0,1 0-1,-1 1 1,1-1 0,-1 0 0,1 0-1,-1 0 1,1-1 0,0 1-1,0 0 1,-1 0 0,1 0 0,0 0-1,0-1 1,0 1 0,0 0-1,0-1 1,0 1 0,0-1 0,0 1-1,0-1 1,0 1 0,0-1-1,0 0 1,0 1 0,0-1 0,0 0-1,0 0 1,1 0 0,-1 0-1,0 0 1,0 0 0,0 0 0,0 0-1,0-1 1,0 1 0,1 0-1,-1-1 1,0 1 0,0-1 0,0 1-1,0-1 1,0 1 0,0-1 0,0 0-1,-1 1 1,1-1 0,0 0-1,0 0 1,0 0 0,-1 0 0,1 1-1,0-1 1,-1 0 0,1-2-1,4-10-1103,-1 0 0,-1 0 0,0 0 0,-1 0 0,0 0 0,-1-1 0,0 1 0,-2-18 0,-2-2 288,-1 0-1,-9-37 1,10 59 905,-7-31-355,10 40 672,-1 0 0,0 1 0,1-1 0,-1 0 0,0 0 0,0 0 1,0 1-1,0-1 0,0 0 0,-1 1 0,1-1 0,0 1 0,-1-1 0,1 1 0,-1 0 0,-1-2 1,2 3-252,0 0 0,1 0 0,-1 0 0,0 0 1,1 0-1,-1 0 0,0 0 0,1 0 0,-1 0 1,0 1-1,1-1 0,-1 0 0,0 0 0,1 1 1,-1-1-1,1 0 0,-1 1 0,0-1 0,1 1 1,-1-1-1,1 0 0,-1 1 0,1-1 0,0 1 1,-1 0-1,1-1 0,-1 1 0,1-1 0,0 1 1,-1-1-1,1 1 0,0 0 0,0-1 0,0 1 1,-1 0-1,1-1 0,0 1 0,0 0 0,0-1 1,0 1-1,0 0 0,0 1 0,-2 35-383,3-33 479,-2-1-340,2-1 0,-1 0 0,0 1 1,0-1-1,1 0 0,-1 1 0,1-1 0,0 0 1,0 0-1,0 0 0,0 1 0,0-1 1,2 3-1,-1-3-542,1 0 1,-1 1-1,0-1 0,1 0 0,-1 0 1,1-1-1,0 1 0,0 0 1,4 1-1,12 4-5237</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7.069"/>
    </inkml:context>
    <inkml:brush xml:id="br0">
      <inkml:brushProperty name="width" value="0.025" units="cm"/>
      <inkml:brushProperty name="height" value="0.025" units="cm"/>
    </inkml:brush>
  </inkml:definitions>
  <inkml:trace contextRef="#ctx0" brushRef="#br0">0 27 11275,'0'0'18380,"4"8"-17430,18 71 139,-20-67-1134,0 1 0,1-1-1,1 0 1,0 0 0,0 0 0,1-1 0,0 1 0,1-1-1,1-1 1,-1 1 0,2-1 0,11 14 0,0-8-166,-10-9-120,0 0 0,-1 1 0,0 0 0,14 18 1,-21-24 345,0 0 1,0-1 0,0 1 0,0 0-1,0 0 1,0 0 0,-1 0 0,1 0-1,-1 0 1,1 0 0,-1 0 0,0 0-1,0 0 1,1 0 0,-2 0 0,1 0 0,0 0-1,0 0 1,-1 0 0,1 0 0,-1 0-1,1 0 1,-1 0 0,0 0 0,0 0-1,0-1 1,0 1 0,0 0 0,0 0-1,-1-1 1,1 1 0,0-1 0,-3 2 0,-1 2 135,0 0 0,-1-1 0,0 0 0,1 0 0,-2 0 1,1-1-1,0 0 0,-1 0 0,1 0 0,-11 1 0,15-3-120,1-1 0,-1 0 0,0 1 0,0-1 0,0 0 0,0 0-1,0-1 1,0 1 0,0 0 0,0-1 0,0 1 0,1-1-1,-1 1 1,0-1 0,0 0 0,0 0 0,1 0 0,-1 0 0,1 0-1,-1 0 1,1 0 0,-1-1 0,1 1 0,-1 0 0,1-1 0,0 1-1,0-1 1,0 0 0,0 1 0,0-1 0,0 0 0,1 0-1,-1 1 1,0-1 0,1 0 0,-1 0 0,1 0 0,0 0 0,0 0-1,0 0 1,0 0 0,0-2 0,0-8-544,0 1 0,1-1 1,0 0-1,1 0 0,0 1 0,1-1 1,0 1-1,1 0 0,0 0 0,1 0 1,0 1-1,8-12 0,24-61-3770,-31 63 1155,-2 0-1,0 0 1,0 0 0,0-34 0,-4 23-2985</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7.411"/>
    </inkml:context>
    <inkml:brush xml:id="br0">
      <inkml:brushProperty name="width" value="0.025" units="cm"/>
      <inkml:brushProperty name="height" value="0.025" units="cm"/>
    </inkml:brush>
  </inkml:definitions>
  <inkml:trace contextRef="#ctx0" brushRef="#br0">25 0 14221,'0'0'14169,"-3"10"-12979,-4 22-723,1-1 1,2 1-1,-1 50 1,11 107 849,-6-182-1317,1-1 0,0 0 0,0 1 0,1-1 0,0 0 0,0 0 0,0 0 0,1 0 0,0 0 0,6 9 0,-8-14 0,0 0 0,0 1 0,0-1 0,0 0 0,0 0 0,0 0 0,0-1 0,0 1 0,1 0 0,-1 0 0,0-1 0,1 1 0,-1 0 0,1-1 0,-1 0 0,0 1 0,1-1 0,-1 0 0,3 1 0,-1-2 0,-1 1 0,0-1 0,1 0 0,-1 1 0,0-1 0,1 0 0,-1-1 0,0 1 0,0 0 0,0 0 0,0-1 0,0 1 0,0-1 0,-1 0 0,1 1 0,1-3 0,10-12 0,-1 0 0,-1-1 0,0 0 0,-1-1 0,-1 0 0,12-33 0,29-123 0,-41 139 0,-1 11-5133,-16 42-3507,0-4 1049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7.771"/>
    </inkml:context>
    <inkml:brush xml:id="br0">
      <inkml:brushProperty name="width" value="0.025" units="cm"/>
      <inkml:brushProperty name="height" value="0.025" units="cm"/>
    </inkml:brush>
  </inkml:definitions>
  <inkml:trace contextRef="#ctx0" brushRef="#br0">1 5 13132,'0'0'7143,"29"63"-4356,-12-48-993,1-5-417,4-5-801,-1-5-448,6 0-1088,-2-17-1699,-3-6-1249,-5-4-2241,-8-4-5158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8.304"/>
    </inkml:context>
    <inkml:brush xml:id="br0">
      <inkml:brushProperty name="width" value="0.025" units="cm"/>
      <inkml:brushProperty name="height" value="0.025" units="cm"/>
    </inkml:brush>
  </inkml:definitions>
  <inkml:trace contextRef="#ctx0" brushRef="#br0">68 352 6086,'0'0'17494,"-8"3"-16016,4-2-1288,1 1 0,-1-1-1,1 1 1,0 0-1,0 0 1,-1 0 0,1 0-1,1 1 1,-1-1-1,0 1 1,0 0 0,1 0-1,0 0 1,0 0-1,0 0 1,0 0 0,0 1-1,0-1 1,1 1-1,0-1 1,-1 1 0,1-1-1,1 1 1,-1 0-1,0-1 1,1 1 0,0 0-1,0 0 1,0 0-1,1 4 1,-1-8-180,1 1-1,-1-1 1,0 1 0,1-1-1,-1 1 1,1-1 0,-1 0 0,0 1-1,1-1 1,-1 0 0,1 1-1,-1-1 1,1 0 0,0 0 0,-1 1-1,1-1 1,-1 0 0,1 0-1,-1 0 1,1 0 0,0 0-1,-1 0 1,1 0 0,-1 0 0,1 0-1,-1 0 1,1 0 0,0 0-1,-1 0 1,1 0 0,-1 0 0,1-1-1,-1 1 1,1 0 0,0-1-1,22-9 144,-15 1-408,-1 0 0,-1-1 0,1 1 0,8-20 0,-1 9-1209,-17 58 1787,0 27 173,3-62-431,0 1 0,0 0-1,1 0 1,-1 0 0,1 0 0,0 0-1,0-1 1,1 1 0,-1 0-1,1-1 1,-1 1 0,4 3-1,-4-6-48,0 1 0,0-1 0,0 0-1,0 0 1,0 0 0,0 0 0,1 0 0,-1 0-1,0 0 1,1 0 0,-1-1 0,1 1-1,-1 0 1,1-1 0,-1 1 0,1-1-1,-1 1 1,1-1 0,0 0 0,-1 0 0,1 0-1,-1 0 1,1 0 0,2 0 0,-1-1 11,1-1 0,-1 1 0,0 0 0,1-1 0,-1 0 0,0 0-1,0 0 1,0 0 0,-1 0 0,5-4 0,5-6 8,-2-1-1,0 0 0,14-23 0,-16 24-222,-1 0 0,0 0 0,-1-1 0,0 0 0,-1 0 0,-1 0 0,0-1 1,-1 1-1,3-19 0,-25 63 492,15-22-108,1 0 1,0 0-1,0 0 0,1 1 1,0-1-1,1 0 0,0 1 1,0 11-1,1-21-190,0 1-1,1 0 1,-1-1 0,0 1 0,0 0-1,0-1 1,1 1 0,-1 0-1,0-1 1,1 1 0,-1-1-1,1 1 1,-1 0 0,0-1-1,1 1 1,0-1 0,-1 1 0,1-1-1,-1 0 1,1 1 0,-1-1-1,1 0 1,0 1 0,-1-1-1,1 0 1,0 0 0,-1 1 0,1-1-1,0 0 1,-1 0 0,1 0-1,0 0 1,-1 0 0,1 0-1,0 0 1,0 0 0,-1 0 0,1 0-1,0 0 1,-1-1 0,2 1-1,1-1 8,0 1 0,0-1 0,0 0 0,0 0 0,-1-1 0,1 1 0,0-1 0,0 1-1,2-3 1,6-7 14,-1 0-1,0-1 1,-1 0-1,0-1 1,-1 0-1,0 0 1,-1-1 0,9-24-1,35-126-35,-45 138 14,0 4-116,12-39-270,-18 61 379,0 0 1,0 0-1,0 0 1,0 0-1,0 0 1,1 0-1,-1 0 1,0 0 0,0 1-1,0-1 1,0 0-1,0 0 1,0 0-1,0 0 1,0 0 0,0 0-1,0 0 1,1 0-1,-1 0 1,0 0-1,0 0 1,0 0 0,0 0-1,0 0 1,0 0-1,0 0 1,1 0-1,-1 0 1,0 0 0,0 0-1,0 0 1,0 0-1,0 0 1,0 0-1,1 0 1,-5 42 150,-2 4 65,2 1 0,4 80 0,1-113-175,1 0-1,0 0 0,0 0 1,2-1-1,0 1 1,0-1-1,1 0 0,1 0 1,0-1-1,1 1 1,0-1-1,1-1 1,15 19-1,-16-25-110,-7-9-160,-4-8-809,-19-22-878,-1 1 1,-48-48 0,11 12 1544,42 47 439,11 13 161,-1 0 0,2 0 0,-1-1 0,1 0 0,1 0-1,0-1 1,0 1 0,-4-13 0,10 22-156,0-1 1,0 1-1,0 0 0,0-1 0,0 1 1,0 0-1,0 0 0,1-1 0,-1 1 1,0 0-1,1 0 0,-1 0 0,1 0 1,-1-1-1,1 1 0,0 0 0,-1 0 0,1 0 1,0 0-1,0 0 0,0 0 0,-1 0 1,1 1-1,0-1 0,0 0 0,0 0 1,1 1-1,-1-1 0,0 1 0,0-1 1,0 1-1,0-1 0,1 1 0,-1 0 0,0-1 1,0 1-1,3 0 0,56-6 2471,-48 6-2375,189-3-1912,-197 2-4985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8.646"/>
    </inkml:context>
    <inkml:brush xml:id="br0">
      <inkml:brushProperty name="width" value="0.025" units="cm"/>
      <inkml:brushProperty name="height" value="0.025" units="cm"/>
    </inkml:brush>
  </inkml:definitions>
  <inkml:trace contextRef="#ctx0" brushRef="#br0">1 21 27770,'0'0'4997,"54"-13"-6214,-47 6-5990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9.394"/>
    </inkml:context>
    <inkml:brush xml:id="br0">
      <inkml:brushProperty name="width" value="0.025" units="cm"/>
      <inkml:brushProperty name="height" value="0.025" units="cm"/>
    </inkml:brush>
  </inkml:definitions>
  <inkml:trace contextRef="#ctx0" brushRef="#br0">215 142 10602,'0'0'3844,"2"-10"-551,2-16 197,-1-1-1,0-32 1,-3 59-3428,0-1-1,0 0 1,0 0-1,0 0 1,0 1 0,-1-1-1,1 0 1,0 0-1,0 0 1,-1 1 0,1-1-1,0 0 1,-1 0-1,1 1 1,-1-1-1,1 0 1,-1 1 0,1-1-1,-1 0 1,0 1-1,1-1 1,-1 1 0,0-1-1,1 1 1,-1 0-1,0-1 1,0 1 0,1 0-1,-1-1 1,0 1-1,0 0 1,0 0 0,1-1-1,-1 1 1,0 0-1,0 0 1,0 0 0,0 0-1,1 0 1,-1 1-1,0-1 1,0 0-1,0 0 1,1 0 0,-1 1-1,0-1 1,-1 1-1,-3 0-30,1 1 0,-1 0 0,1 0 0,-1 1 0,1-1-1,0 1 1,-5 4 0,-7 7-49,1 2 1,1 0-1,0 0 0,1 1 1,1 1-1,0 1 0,2-1 1,0 1-1,1 1 0,1 0 1,1 0-1,-9 42 1,16-61-3,-1 0 0,1-1 0,0 1 1,0 0-1,0 0 0,0-1 1,0 1-1,0 0 0,0-1 1,0 1-1,0 0 0,0 0 1,1-1-1,-1 1 0,0 0 1,0-1-1,1 1 0,-1 0 0,1-1 1,-1 1-1,0-1 0,1 1 1,-1 0-1,1-1 0,-1 1 1,1-1-1,-1 1 0,1-1 1,0 0-1,-1 1 0,2 0 0,24-3-263,31-24 221,-53 23 61,9-5-6,0 1 1,1 0-1,0 1 1,0 0 0,0 1-1,1 1 1,-1 0-1,1 1 1,24-2 0,-38 5 6,0 0 0,0 0 1,0 0-1,0 0 0,0 0 1,0 0-1,0 0 0,0 1 1,0-1-1,0 0 0,0 1 1,0-1-1,-1 0 0,1 1 1,0-1-1,0 1 0,0-1 1,-1 1-1,1 0 0,0-1 1,0 1-1,-1 0 0,1-1 1,-1 1-1,1 0 0,-1 0 1,1 0-1,0 1 0,-1 1 43,1-1 0,-1 0 0,0 1 0,0-1 0,0 0 0,0 0-1,-1 1 1,1-1 0,0 0 0,-1 0 0,-1 5 0,-2 0 139,1 1 0,-1-1 0,0 1 0,0-1 0,-1 0 0,-5 6 1,-12 5-75,0-1 0,-1-1 0,-1 0 0,0-2 0,-33 14 0,52-26-127,23-8-8820,15-8 3233,3-9-795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09.752"/>
    </inkml:context>
    <inkml:brush xml:id="br0">
      <inkml:brushProperty name="width" value="0.025" units="cm"/>
      <inkml:brushProperty name="height" value="0.025" units="cm"/>
    </inkml:brush>
  </inkml:definitions>
  <inkml:trace contextRef="#ctx0" brushRef="#br0">82 77 15919,'0'0'4308,"1"-10"-507,-2-29-625,1 39-3129,0 0 0,0-1 0,0 1 0,0-1 0,0 1 0,0-1 0,0 1 0,0 0 0,0-1 0,0 1 0,0-1 0,0 1 0,0-1 0,0 1 0,-1 0 0,1-1 0,0 1 0,0-1 0,0 1 0,-1 0 0,1-1 0,0 1 0,0 0 0,-1-1 0,1 1 0,0 0 0,-1 0 0,1-1 0,0 1 0,-1 0 0,1 0 0,0-1 0,-1 1 0,1 0 0,0 0 0,-1 0 0,1 0 0,-1 0 0,1 0 0,-1-1 0,1 1 0,0 0 0,-1 0 0,1 0 0,-1 0 0,1 1 0,-1-1 0,1 0 0,0 0 0,-1 0 0,1 0 0,-1 0 0,1 0 0,0 1 0,-1-1 0,1 0 0,0 0 0,-1 1 0,-14 16 341,5 5-249,2 0-1,0 0 1,2 1 0,0 0 0,2 1 0,0-1-1,0 41 1,4-63-139,0-1 0,0 1 1,0-1-1,0 1 0,0 0 0,0-1 0,0 1 0,0-1 0,0 1 1,0 0-1,0-1 0,1 1 0,-1-1 0,0 1 0,0-1 0,0 1 1,1-1-1,-1 1 0,0-1 0,1 1 0,-1-1 0,0 1 0,1-1 1,-1 1-1,1-1 0,-1 0 0,1 1 0,-1-1 0,1 0 1,-1 1-1,1-1 0,18-6 94,14-23 170,-14 1-109,-1-1 0,-1-1 0,-1 0-1,-2-2 1,19-58 0,-31 138-155,-22 103 0,6-60 0,24-124-3919,-6 25 1695,-1 1 0,-1-1-1,0-1 1,0 1 0,2-14 0,-4-13-11998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0.093"/>
    </inkml:context>
    <inkml:brush xml:id="br0">
      <inkml:brushProperty name="width" value="0.025" units="cm"/>
      <inkml:brushProperty name="height" value="0.025" units="cm"/>
    </inkml:brush>
  </inkml:definitions>
  <inkml:trace contextRef="#ctx0" brushRef="#br0">4 0 20948,'0'0'11307,"-3"30"-18354,14-21 1345,-2-2-2689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0.454"/>
    </inkml:context>
    <inkml:brush xml:id="br0">
      <inkml:brushProperty name="width" value="0.025" units="cm"/>
      <inkml:brushProperty name="height" value="0.025" units="cm"/>
    </inkml:brush>
  </inkml:definitions>
  <inkml:trace contextRef="#ctx0" brushRef="#br0">9 229 17008,'0'0'14691,"2"15"-14482,8 98-24,-3-21-3146,-3-75 37,0-20-2349,1-29-2033,-5 0 596</inkml:trace>
  <inkml:trace contextRef="#ctx0" brushRef="#br0" timeOffset="1">2 0 13677,'0'0'11275,"-2"70"-12172,15-45-2178,2-8-865,0-1-1761,1-4-3588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7.641"/>
    </inkml:context>
    <inkml:brush xml:id="br0">
      <inkml:brushProperty name="width" value="0.025" units="cm"/>
      <inkml:brushProperty name="height" value="0.025" units="cm"/>
    </inkml:brush>
  </inkml:definitions>
  <inkml:trace contextRef="#ctx0" brushRef="#br0">167 55 11050,'0'0'11563,"5"-8"-8947,15-27-240,-20 34-2319,0 1 0,0 0 0,0 0 1,0-1-1,0 1 0,0 0 0,1-1 0,-1 1 1,0 0-1,0-1 0,0 1 0,0 0 0,0-1 1,0 1-1,0 0 0,0-1 0,0 1 0,-1 0 1,1-1-1,0 1 0,0 0 0,0-1 1,0 1-1,0 0 0,-1 0 0,1-1 0,0 1 1,0 0-1,0-1 0,-1 1 0,1 0 0,0 0 1,0 0-1,-1-1 0,1 1 0,0 0 0,0 0 1,-1 0-1,1 0 0,0-1 0,-1 1 0,1 0 1,0 0-1,-1 0 0,1 0 0,0 0 0,-1 0 1,1 0-1,0 0 0,-1 0 0,1 0 0,0 0 1,-1 0-1,1 0 0,-21 1 406,19 0-287,-5 0-111,-1 1-1,0 1 1,1 0 0,0 0 0,-1 0 0,1 1 0,0 0 0,1 0 0,-1 1 0,1 0 0,-7 6-1,4-3-54,1 0-1,0 1 1,0 0-1,1 0 1,0 0-1,1 1 0,-6 11 1,12-20-33,-1-1 0,1 1 0,-1 0-1,1-1 1,0 1 0,0 0 0,-1-1 0,1 1 0,0 0 0,0 0 0,0-1 0,0 1 0,-1 0-1,1-1 1,0 1 0,0 0 0,1 0 0,-1-1 0,0 1 0,0 0 0,0 0 0,0-1-1,1 1 1,-1 0 0,0-1 0,1 1 0,-1 0 0,1 0 0,0 0-4,1 0-1,-1-1 1,0 1 0,0-1 0,1 0-1,-1 1 1,0-1 0,1 0-1,-1 0 1,0 0 0,0 0 0,1 0-1,-1 0 1,0 0 0,2-1 0,56-15-453,-50 13 384,12-4 18,1 1 0,0 2-1,0 0 1,0 1 0,26 0-1,-48 3 75,1 0-1,-1 0 0,1 0 0,-1 0 0,1 0 0,-1 0 0,0 0 0,1 0 0,-1 0 0,1 0 0,-1 0 0,0 1 0,1-1 0,-1 0 0,0 0 0,1 0 0,-1 0 0,1 1 0,-1-1 0,0 0 1,1 0-1,-1 1 0,0-1 0,0 0 0,1 1 0,-1-1 0,0 0 0,0 1 0,1-1 0,-1 0 0,0 1 0,0-1 0,0 1 0,0-1 0,0 0 0,1 1 0,-7 17 38,-16 14 251,7-16-355,0-1 0,-2 0 1,-33 23-1,69-62-8842,0-2 4928,8-7-2490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0.795"/>
    </inkml:context>
    <inkml:brush xml:id="br0">
      <inkml:brushProperty name="width" value="0.025" units="cm"/>
      <inkml:brushProperty name="height" value="0.025" units="cm"/>
    </inkml:brush>
  </inkml:definitions>
  <inkml:trace contextRef="#ctx0" brushRef="#br0">42 1 10442,'0'0'12700,"-6"8"-10746,-3 1-1321,6-6-386,0 0 0,0 0 0,1 0-1,-1 0 1,1 1 0,-1-1 0,1 1 0,0-1 0,-1 5-1,61-5-3486,-51-3 3065,-3-1 88,0 1 0,1 0 0,-1 0 1,1 0-1,-1 1 0,1-1 0,-1 1 1,6 2-1,-8-2 166,-1 0 1,1 0-1,-1 0 1,0 1-1,1-1 1,-1 1-1,0-1 0,0 0 1,0 1-1,0 0 1,0-1-1,0 1 1,0 0-1,-1-1 0,1 1 1,0 0-1,-1 0 1,0 0-1,1 0 0,-1-1 1,0 1-1,0 0 1,0 2-1,0 1 136,0 1-1,0-1 0,0 1 1,-1-1-1,0 0 0,0 0 1,0 1-1,-1-1 0,0 0 1,0 0-1,0 0 1,0 0-1,-1-1 0,0 1 1,0 0-1,0-1 0,0 0 1,-1 0-1,0 0 1,0 0-1,0-1 0,0 0 1,0 1-1,-1-1 0,0-1 1,1 1-1,-1-1 0,0 0 1,0 0-1,0 0 1,-10 1-1,15-2-246,-1-1-1,1 0 1,-1 0-1,1 0 1,-1 0 0,1 0-1,-1 0 1,1 0 0,0-1-1,-1 1 1,1 0-1,-1 0 1,1 0 0,-1 0-1,1 0 1,0-1-1,-1 1 1,1 0 0,-1-1-1,1 1 1,0 0 0,-1 0-1,1-1 1,0 1-1,-1 0 1,1-1 0,0 1-1,0-1 1,-1 1-1,1 0 1,0-1 0,0 1-1,-1-2 1,1-19-2699,14-21-4183,1 17-704,2 4-4126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1.171"/>
    </inkml:context>
    <inkml:brush xml:id="br0">
      <inkml:brushProperty name="width" value="0.025" units="cm"/>
      <inkml:brushProperty name="height" value="0.025" units="cm"/>
    </inkml:brush>
  </inkml:definitions>
  <inkml:trace contextRef="#ctx0" brushRef="#br0">12 1 15246,'0'0'11638,"-1"8"-11083,-3 8-28,2 1 0,0-1-1,0 0 1,2 1 0,1 16 0,-1-32-511,0 0 0,1 0 1,-1 0-1,0 0 1,1 0-1,-1 0 1,1 0-1,-1-1 1,1 1-1,-1 0 0,1 0 1,-1-1-1,1 1 1,0 0-1,0-1 1,-1 1-1,1-1 0,0 1 1,0-1-1,-1 1 1,1-1-1,0 1 1,0-1-1,0 0 1,0 1-1,0-1 0,0 0 1,0 0-1,0 0 1,0 0-1,0 0 1,-1 0-1,1 0 0,0 0 1,0 0-1,0 0 1,0-1-1,0 1 1,0 0-1,0 0 1,0-1-1,0 1 0,-1-1 1,1 1-1,0-1 1,0 1-1,0-2 1,41-25 678,-5-14-498,-26 28-191,1 1 1,0 0 0,16-12 0,-27 23-17,-1 1 1,0-1-1,1 1 1,-1 0-1,1-1 1,-1 1-1,1 0 0,-1-1 1,1 1-1,-1 0 1,1 0-1,0-1 1,-1 1-1,1 0 0,-1 0 1,1 0-1,0 0 1,-1 0-1,1 0 1,-1 0-1,1 0 0,0 0 1,-1 0-1,1 0 1,-1 0-1,1 0 1,0 0-1,-1 1 0,1-1 1,-1 0-1,1 0 1,-1 1-1,1-1 1,-1 0-1,1 1 0,-1-1 1,1 1-1,-1-1 1,1 0-1,-1 1 1,0-1-1,1 1 0,-1-1 1,0 1-1,1-1 1,-1 1-1,0 0 1,0-1-1,0 1 1,1-1-1,-1 1 0,0 0 1,0-1-1,0 1 1,0-1-1,0 1 1,0 0-1,0 0 0,0 46 0,0-36 24,0-8-6,-1 6 5,2 0 1,-1 1-1,1-1 1,3 11-1,-4-19-14,0 0 0,1 0 1,-1-1-1,0 1 0,1 0 0,-1 0 1,0 0-1,1-1 0,-1 1 0,1 0 0,-1 0 1,1-1-1,-1 1 0,1-1 0,0 1 0,-1 0 1,1-1-1,0 1 0,0-1 0,-1 1 0,1-1 1,1 1-1,-1-1-3,1 0 1,-1-1-1,1 1 0,-1 0 1,0-1-1,1 1 0,-1-1 1,0 1-1,0-1 1,1 1-1,-1-1 0,0 0 1,0 0-1,0 1 0,0-1 1,0 0-1,0 0 1,0 0-1,1-2 0,35-41-2749,-5-4-4866,-16 21 738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1.733"/>
    </inkml:context>
    <inkml:brush xml:id="br0">
      <inkml:brushProperty name="width" value="0.025" units="cm"/>
      <inkml:brushProperty name="height" value="0.025" units="cm"/>
    </inkml:brush>
  </inkml:definitions>
  <inkml:trace contextRef="#ctx0" brushRef="#br0">33 452 16624,'0'0'12123,"0"-1"-12111,0 1 1,0 0-1,-1-1 0,1 1 1,0 0-1,0-1 0,0 1 0,0 0 1,-1 0-1,1-1 0,0 1 0,0 0 1,-1 0-1,1-1 0,0 1 0,-1 0 1,1 0-1,0 0 0,-1-1 0,1 1 1,0 0-1,-1 0 0,1 0 1,0 0-1,-1 0 0,1 0 0,0 0 1,-1 0-1,1 0 0,0 0 0,-1 0 1,1 0-1,0 0 0,-1 0 0,1 0 1,-1 0-1,-1 3 25,0 0 0,0-1-1,0 1 1,1 0 0,-1 0 0,1 0 0,0 0 0,0 0-1,0 0 1,0 0 0,0 1 0,1-1 0,-1 0 0,1 4-1,-3 52 389,3-58-401,0 1 0,0-1 0,0 1 0,0 0 0,0-1 0,0 1-1,1-1 1,-1 1 0,0-1 0,1 1 0,-1-1 0,1 1 0,0-1 0,0 1 0,-1-1 0,1 0 0,0 1 0,0-1 0,0 0 0,0 0 0,1 0 0,-1 0 0,0 0 0,2 2-1,-1-3-6,-1 0 0,1 1 0,0-1 0,-1 0-1,1 0 1,0 0 0,-1 0 0,1 0 0,-1 0 0,1-1-1,0 1 1,-1-1 0,1 1 0,-1-1 0,1 1-1,-1-1 1,1 0 0,-1 1 0,0-1 0,1 0-1,-1 0 1,0 0 0,0 0 0,0-1 0,2-1 0,8-11 31,0 0 1,-1-1-1,-1 0 1,0-1-1,-1 0 1,-1 0 0,0-1-1,-1 0 1,6-29-1,-11 39-129,-3 9 28,-8 25 21,-12 43 145,21-66-99,-1 4 92,0 0 0,1-1 0,0 1-1,0 0 1,1 0 0,0 0 0,0 0-1,3 14 1,-2-21-103,-1-1 0,1 1 0,0 0 0,-1-1 0,1 1 0,0 0 0,0-1 0,0 1 0,0-1 0,0 1 0,0-1 0,0 0 0,0 1 0,0-1 0,0 0 0,0 0 0,0 1 0,0-1 0,0 0 0,0 0 0,0 0 0,0 0 0,0 0 0,0-1 0,0 1 0,0 0 0,0 0 0,0-1 0,1 0 0,28-14 62,-14-2-65,0 0 0,-1-1 0,-1-1 0,-1-1 0,0 0 0,-2-1 0,0 0 0,-1 0 0,12-41 0,-10 18 0,-1-1 0,-2 0 0,-2 0 0,2-50 0,-9 89 0,0-27 0,0 32 0,0 1 0,0-1 0,0 1 0,0-1 0,0 1 0,0-1 0,0 1 0,0 0 0,0-1 0,-1 1 0,1-1 0,0 1 0,0 0 0,0-1 0,0 1 0,-1-1 0,1 1 0,0 0 0,-1-1 0,1 1 0,0 0 0,0-1 0,-1 1 0,1 0 0,0 0 0,-1-1 0,1 1 0,-1 0 0,1 0 0,0 0 0,-1-1 0,1 1 0,-1 0 0,1 0 0,0 0 0,-1 0 0,1 0 0,-1 0 0,1 0 0,-1 0 0,1 0 0,-1 0 0,1 0 0,0 0 0,-1 0 0,1 0 0,-1 0 0,1 1 0,0-1 0,-1 0 0,1 0 0,-1 0 0,1 1 0,0-1 0,-1 0 0,1 0 0,0 1 0,-1 0 0,-4 3 0,0 1 0,1 0 0,0 0 0,0 1 0,0-1 0,1 1 0,0 0 0,0 0 0,-4 10 0,-18 61 0,17-46 0,-8 58 0,15-77 0,0 0 0,0 0 0,2-1 0,-1 1 0,1 0 0,1 0 0,0 0 0,4 12 0,-3-19-56,-1-1 0,1 0-1,0 0 1,0 0 0,0-1 0,1 1 0,-1-1 0,1 1-1,0-1 1,0 0 0,0-1 0,0 1 0,1-1 0,-1 0-1,1 0 1,-1 0 0,1 0 0,0-1 0,-1 0 0,1 0-1,0 0 1,7 0 0,-7 0-193,0-1 0,0 1 0,1-1 0,-1 0-1,0-1 1,1 1 0,-1-1 0,0 0 0,0 0 0,0 0 0,0-1 0,0 0 0,0 0-1,0 0 1,-1-1 0,1 1 0,-1-1 0,1 0 0,-1-1 0,6-6-1,-1-4-9786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7.880"/>
    </inkml:context>
    <inkml:brush xml:id="br0">
      <inkml:brushProperty name="width" value="0.025" units="cm"/>
      <inkml:brushProperty name="height" value="0.025" units="cm"/>
    </inkml:brush>
  </inkml:definitions>
  <inkml:trace contextRef="#ctx0" brushRef="#br0">0 1 23030,'0'0'9737</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0:18.236"/>
    </inkml:context>
    <inkml:brush xml:id="br0">
      <inkml:brushProperty name="width" value="0.025" units="cm"/>
      <inkml:brushProperty name="height" value="0.025" units="cm"/>
    </inkml:brush>
  </inkml:definitions>
  <inkml:trace contextRef="#ctx0" brushRef="#br0">0 0 14125,'0'0'14766,"9"26"-20851,0-33-3621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0.646"/>
    </inkml:context>
    <inkml:brush xml:id="br0">
      <inkml:brushProperty name="width" value="0.025" units="cm"/>
      <inkml:brushProperty name="height" value="0.025" units="cm"/>
    </inkml:brush>
  </inkml:definitions>
  <inkml:trace contextRef="#ctx0" brushRef="#br0">0 1736 13132,'0'0'1255,"12"-10"-1116,30-23 514,1 1 1,2 3-1,1 1 1,81-34 0,225-73 1329,-182 74-1885,684-287 2154,59-21 146,-274 122-1943,-60 22 2602,-290 127-3073,-260 81-4006,-13-10-6503,-10 13 2592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1.003"/>
    </inkml:context>
    <inkml:brush xml:id="br0">
      <inkml:brushProperty name="width" value="0.025" units="cm"/>
      <inkml:brushProperty name="height" value="0.025" units="cm"/>
    </inkml:brush>
  </inkml:definitions>
  <inkml:trace contextRef="#ctx0" brushRef="#br0">0 100 15310,'0'0'7095,"12"-6"-6209,23-6-666,2 1 0,-1 1 0,1 2 0,39-3 0,6-1-74,11-1 457,117-3-1,-209 16-568,1 0 0,-1 0 0,1 0 0,-1 0 0,0 0 0,1 0 0,-1 0 0,1 1 0,-1-1 1,1 1-1,-1-1 0,0 1 0,1-1 0,-1 1 0,0 0 0,0 0 0,2 1 0,-2-1 11,-1 0 0,1-1 0,-1 1 0,0 0 0,1 0 0,-1 0 0,0 0 0,1-1 0,-1 1 0,0 0 0,0 0 0,0 0 0,0 0-1,0 0 1,0 0 0,0 0 0,0-1 0,0 1 0,-1 0 0,1 0 0,-1 1 0,-1 3 181,0 0-1,-1 0 0,0-1 1,0 1-1,0 0 1,0-1-1,-8 8 1,-96 78 1506,78-69-1447,1 2 0,2 0 0,-42 49 0,65-69-456,0 1 0,0 0 0,0 0 0,1 1 0,0-1 1,-1 0-1,2 1 0,-1-1 0,0 1 0,1 0 1,0-1-1,0 1 0,1 0 0,-1 0 0,1 0 0,0 0 1,1 7-1,-1-12-93,0 1 1,0 0-1,0-1 1,1 1-1,-1 0 1,0-1-1,0 1 1,1-1-1,-1 1 1,1 0-1,-1-1 0,0 1 1,1-1-1,-1 1 1,1-1-1,-1 0 1,1 1-1,-1-1 1,1 1-1,0-1 1,0 1-1,19 2-9975</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3.253"/>
    </inkml:context>
    <inkml:brush xml:id="br0">
      <inkml:brushProperty name="width" value="0.025" units="cm"/>
      <inkml:brushProperty name="height" value="0.025" units="cm"/>
    </inkml:brush>
  </inkml:definitions>
  <inkml:trace contextRef="#ctx0" brushRef="#br0">29 89 10314,'-5'-87'10767,"6"87"-10705,-1-1 1,0 1-1,0 0 0,0 0 0,1 0 0,-1 0 0,0 0 0,0 0 1,1 0-1,-1-1 0,0 1 0,0 0 0,0 0 0,1 0 0,-1 0 1,0 0-1,0 0 0,1 0 0,-1 0 0,0 0 0,0 0 0,1 1 1,-1-1-1,0 0 0,0 0 0,1 0 0,-1 0 0,0 0 0,0 0 0,0 0 1,1 1-1,-1-1 0,0 0 0,0 0 0,0 0 0,0 0 0,1 1 1,-1-1-1,0 0 0,0 0 0,0 0 0,0 1 0,0-1 0,0 0 1,0 0-1,1 1 0,-1-1 0,0 0 0,0 0 0,0 1 0,0-1 1,10 14 335,3 15 188,13 42-1,-19-50-342,0 1 0,2-1 1,0-1-1,19 31 0,-27-49-247,0-1 1,1 0-1,-1 1 1,0-1 0,1 0-1,-1 0 1,1 0 0,-1 0-1,1 0 1,0-1-1,-1 1 1,1 0 0,0-1-1,0 1 1,-1-1-1,1 1 1,0-1 0,0 0-1,0 0 1,-1 0-1,4 0 1,-4 0 1,0-1 1,1 1-1,-1 0 0,0 0 1,1 0-1,-1 0 0,0 1 0,1-1 1,-1 0-1,0 1 0,1-1 1,-1 0-1,0 1 0,1 0 1,-1-1-1,0 1 0,0 0 1,0-1-1,0 1 0,0 0 0,0 0 1,0 0-1,0 0 0,0 0 1,0 0-1,0 0 0,-1 0 1,1 1-1,0-1 0,-1 0 0,1 0 1,-1 1-1,1-1 0,-1 0 1,0 1-1,0-1 0,1 0 1,-1 1-1,0-1 0,0 2 1,1 8 243,0 0 0,-1 0 0,0 0 1,0 0-1,-1 0 0,-1 0 0,-4 18 1,5-26-136,0 0 1,-1 1 0,1-1-1,0 0 1,-1 0 0,0 0 0,0 0-1,0 0 1,0 0 0,0-1-1,-1 1 1,1-1 0,-1 1 0,1-1-1,-1 0 1,0 0 0,0 0-1,0-1 1,0 1 0,0-1 0,-1 1-1,1-1 1,0 0 0,-1 0-1,1-1 1,-1 1 0,-6 0 0,3-1-34,-1-1 1,1 1 0,0-1 0,-1 0-1,1-1 1,0 0 0,0 0 0,0-1-1,0 1 1,-11-8 0,14 8-332,0-1 0,0 0 1,0 0-1,0 0 0,0-1 0,1 1 1,0-1-1,-1 0 0,2 0 0,-6-8 1,18 16-5607,27 2-878,-12-6-1144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4.377"/>
    </inkml:context>
    <inkml:brush xml:id="br0">
      <inkml:brushProperty name="width" value="0.025" units="cm"/>
      <inkml:brushProperty name="height" value="0.025" units="cm"/>
    </inkml:brush>
  </inkml:definitions>
  <inkml:trace contextRef="#ctx0" brushRef="#br0">70 229 16816,'0'0'9102,"-8"4"-8723,3-2-128,-25 17 464,28-17-414,0-1-1,1 1 0,0-1 0,-1 1 1,1 0-1,0 0 0,0 0 0,0 0 1,0 0-1,0 0 0,0 3 1,-5-22 1312,1 6-3015,5 11 1378,1-1-1,-1 1 1,1 0-1,-1-1 1,1 1-1,-1-1 0,1 1 1,-1 0-1,1 0 1,-1-1-1,1 1 1,-1 0-1,1 0 0,0 0 1,-1-1-1,1 1 1,-1 0-1,1 0 1,0 0-1,-1 0 0,1 0 1,-1 0-1,1 0 1,0 0-1,0 1 0,9-1 50,0 0-1,0 0 1,0-1-1,0-1 1,0 1-1,0-2 1,0 1-1,15-7 0,-21 6 16,0 1 0,-1 0-1,1-1 1,-1 0-1,0 0 1,0 0-1,0 0 1,0 0-1,-1 0 1,1-1-1,-1 1 1,0-1 0,0 0-1,0 0 1,0 0-1,-1 0 1,0 0-1,1 0 1,-2 0-1,1 0 1,0-1-1,-1 1 1,0-7 0,0 8-2,0 0 1,0-1 0,0 1-1,-1 0 1,1-1 0,-1 1-1,0 0 1,0 0 0,0 0-1,-1 0 1,1 0 0,-1 0-1,-2-3 1,4 5-32,-1 0 0,0 0 0,0 0 0,0 1 0,0-1 0,0 0-1,1 0 1,-2 1 0,1-1 0,0 1 0,0-1 0,0 1 0,0-1 0,0 1 0,0 0 0,0 0 0,0-1 0,-1 1 0,1 0 0,0 0 0,0 0 0,0 0-1,-1 0 1,1 0 0,0 1 0,0-1 0,0 0 0,0 1 0,0-1 0,-1 1 0,1-1 0,0 1 0,0-1 0,0 1 0,0 0 0,0-1 0,1 1 0,-1 0 0,0 0-1,0 0 1,-1 1 0,-2 3-12,-1 1 0,1-1-1,-1 1 1,2 1 0,-1-1-1,1 0 1,0 1-1,0 0 1,-3 13 0,2-7 76,1 0 1,0 1 0,2 0-1,-2 17 1,3-31-72,0 0 1,0 1-1,0-1 1,0 0-1,0 1 1,0-1-1,0 0 1,0 1 0,0-1-1,1 0 1,-1 1-1,0-1 1,0 0-1,0 0 1,0 1-1,0-1 1,1 0 0,-1 1-1,0-1 1,0 0-1,0 0 1,1 1-1,-1-1 1,0 0-1,0 0 1,1 0-1,-1 1 1,0-1 0,0 0-1,1 0 1,-1 0-1,0 0 1,1 0-1,-1 0 1,0 1-1,1-1 1,-1 0-1,1 0 1,15-5 4,12-13-10,3-11 5,27-21 0,-54 47 0,0 0 0,0 1 0,0 0 0,0 0 0,1 0 0,-1 0 0,1 0 0,-1 1 0,1 0 0,0 0 0,-1 0 0,1 1 0,5 0 0,-8 0 0,-1 0 0,1 1 0,0-1 0,0 1 0,-1-1 0,1 1 0,0 0 0,-1 0 0,1 0 0,0 0 0,-1 0 0,1 0 0,-1 0 0,0 1 0,1-1 0,-1 0 0,0 1 0,0-1 0,0 1 0,0-1 0,0 1 0,0 0 0,0-1 0,-1 1 0,1 0 0,0 2 0,11 60 0,-5-22 0,3-89 0,-9-76 0,0 130 0,0-1 0,0 1 0,1 0 0,0-1 0,6 12 0,-8-16 0,0-1 0,1 0 0,-1 0 0,1 0 0,-1 0 0,1 0 0,-1 1 0,1-1 0,0 0 0,-1 0 0,1-1 0,0 1 0,0 0 0,0 0 0,0 0 0,0 0 0,0-1 0,0 1 0,0-1 0,0 1 0,0 0 0,0-1 0,0 0 0,0 1 0,1-1 0,-1 0 0,0 1 0,0-1 0,0 0 0,1 0 0,-1 0 0,0 0 0,0 0 0,1 0 0,-1-1 0,0 1 0,0 0 0,0-1 0,0 1 0,1-1 0,-1 1 0,0-1 0,0 1 0,0-1 0,0 0 0,0 1 0,0-1 0,0 0 0,1-1 0,3-6 0,1 0 0,-2 0 0,1 0 0,-1-1 0,0 1 0,0-1 0,-1 0 0,-1 0 0,1 0 0,-1-1 0,0-12 0,4-5 0,-7 48 0,1 0 0,0 0 0,2 0 0,8 37 0,-10-57 0,0 1 0,1-1 0,-1 0 0,0 1 0,1-1 0,-1 0 0,1 0 0,-1 1 0,1-1 0,-1 0 0,1 0 0,0 1 0,0-1 0,-1 0 0,1 0 0,0 0 0,0 0 0,0 0 0,0-1 0,1 1 0,-1 0 0,0 0 0,0-1 0,2 2 0,-1-2 0,-1 0 0,1 0 0,-1-1 0,1 1 0,-1 0 0,1-1 0,-1 1 0,0-1 0,1 1 0,-1-1 0,0 0 0,1 0 0,-1 1 0,0-1 0,0 0 0,1 0 0,-1 0 0,1-1 0,5-6 0,-1 1 0,0-1 0,0 0 0,-1 0 0,7-14 0,-4 3 0,0-1 0,-2-1 0,0 1 0,2-23 0,-10 68 0,1 0 0,1 0 0,5 38 0,-5-62-103,0 0-1,0 0 1,1 0 0,-1 0-1,0 0 1,0 0 0,1 0 0,-1 0-1,0 1 1,1-1 0,0 0-1,-1 0 1,1-1 0,-1 1-1,1 0 1,0 0 0,0 0-1,-1 0 1,1 0 0,0-1-1,0 1 1,0 0 0,0-1 0,0 1-1,0-1 1,0 1 0,0-1-1,0 1 1,0-1 0,0 0-1,0 0 1,0 1 0,1-1-1,-1 0 1,0 0 0,0 0-1,0 0 1,2-1 0,-1 1-289,1-1 0,-1 0 0,1 1 0,-1-1 0,0 0 0,1-1 0,-1 1 0,0 0 0,0-1 0,0 1 0,0-1 0,0 0 0,0 1 0,-1-1 0,1 0 0,2-3 0,10-22-7103,-3-4-5803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4.724"/>
    </inkml:context>
    <inkml:brush xml:id="br0">
      <inkml:brushProperty name="width" value="0.025" units="cm"/>
      <inkml:brushProperty name="height" value="0.025" units="cm"/>
    </inkml:brush>
  </inkml:definitions>
  <inkml:trace contextRef="#ctx0" brushRef="#br0">26 1 19218,'-2'3'684,"-1"0"-1,1 1 1,-1 0-1,1-1 0,0 1 1,0 0-1,1 0 1,-1 0-1,1 0 1,0 0-1,0 0 1,-1 9-1,1 54 1826,1-45-2287,0-20-221,0 0 0,0 1 0,0-1 0,0 0 0,0 0 0,1 0 0,-1 0 0,1 0 0,-1 0-1,1 0 1,0 0 0,0-1 0,0 1 0,2 3 0,-3-4-2,1-1 1,0 1-1,-1-1 1,1 1-1,0-1 1,0 1-1,0-1 1,-1 0-1,1 1 1,0-1-1,0 0 1,0 0-1,0 1 1,0-1-1,0 0 1,0 0-1,-1 0 1,1 0-1,0 0 1,0 0-1,0-1 1,1 1-1,5-3 16,0 1 0,-1-1 0,0-1 0,0 1 0,0-1 0,7-5 0,-8 5 23,-4 3-54,0 0 0,1 0 0,-1 0 0,0 0 1,1 0-1,-1 0 0,1 1 0,-1-1 0,1 0 1,-1 1-1,1-1 0,0 1 0,-1 0 1,1-1-1,0 1 0,-1 0 0,1 0 0,0 0 1,-1 0-1,1 1 0,2-1 0,-3 1 19,1 0 0,-1 0 0,0 0-1,1 0 1,-1 0 0,0 1 0,0-1 0,0 0 0,0 0-1,0 1 1,0-1 0,0 1 0,-1-1 0,1 1 0,0-1-1,-1 1 1,1 2 0,2 10 120,-1 0 0,0 0 0,-2 0 0,0 16 0,0-14 18,4 10-26,3-35-14,7-45-3330,-12 44 802,4-12-3381,-3-2-3075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8.458"/>
    </inkml:context>
    <inkml:brush xml:id="br0">
      <inkml:brushProperty name="width" value="0.025" units="cm"/>
      <inkml:brushProperty name="height" value="0.025" units="cm"/>
    </inkml:brush>
  </inkml:definitions>
  <inkml:trace contextRef="#ctx0" brushRef="#br0">53 139 14061,'0'0'10255,"-6"8"-9283,0 1-754,0 0 0,1 0 0,0 1 0,0 0-1,1 0 1,1 0 0,0 0 0,0 1 0,1-1 0,-2 17 0,4-27-217,0 0 0,0 1 0,1-1 0,-1 0 0,0 1 1,0-1-1,0 0 0,0 0 0,1 1 0,-1-1 0,0 0 0,0 0 0,1 1 0,-1-1 0,0 0 1,1 0-1,-1 0 0,0 0 0,1 1 0,-1-1 0,0 0 0,1 0 0,-1 0 0,0 0 1,1 0-1,-1 0 0,0 0 0,1 0 0,-1 0 0,0 0 0,1 0 0,-1 0 0,0 0 1,1 0-1,-1 0 0,0 0 0,1 0 0,-1-1 0,0 1 0,1 0 0,-1 0 0,0 0 0,0-1 1,1 1-1,-1 0 0,0-1 0,17-8 155,-8 0-136,-1-1 0,-1 0 0,0 0 1,0-1-1,-1 0 0,0 0 0,8-22 0,-1 4-15,-3 17-100,-2 21-122,2 27-183,-9-31 380,11 74 346,-3 0-1,-4 1 1,-3 0 0,-15 144-1,12-216-188,-3 28 168,4-35-287,0 0 0,0 0 0,0 1 1,0-1-1,0 0 0,-1 0 0,1 0 1,-1 1-1,1-1 0,-1 0 0,1 0 1,-1 0-1,1 0 0,-1 0 0,0 0 1,0 0-1,0 0 0,1 0 0,-3 1 1,1-6-5,1-1 0,-1 1 0,1 0 1,0-1-1,0 1 0,0-1 0,1 1 1,-1-1-1,1-5 0,0 7-12,-4-37-167,2-2 1,2 1-1,1 0 1,3 0 0,1 0-1,2 1 1,1 0-1,2 0 1,17-40-1,-12 44-33,34-56 0,-43 82 187,1-1-1,0 1 1,0 1-1,1 0 0,1 0 1,-1 0-1,1 1 0,1 0 1,16-10-1,-26 18 7,1-1 1,-1 1-1,1-1 0,0 1 1,-1 0-1,1-1 0,0 1 1,0 0-1,-1-1 0,1 1 1,0 0-1,-1 0 0,1 0 1,0 0-1,0 0 0,-1 0 1,1 0-1,0 0 0,0 0 1,-1 0-1,1 0 0,0 1 1,0-1-1,-1 0 0,1 0 1,0 1-1,-1-1 0,1 0 1,0 1-1,-1-1 0,1 1 1,-1-1-1,1 1 0,-1-1 1,1 1-1,-1-1 0,1 1 1,-1-1-1,1 1 0,-1 0 1,0-1-1,1 1 0,-1 0 1,0 0-1,0-1 0,1 1 1,-1 0-1,0-1 0,0 1 1,0 0-1,0 0 0,0 1 1,-1 50-65,0-37 134,-16 95 1900,16-110-1965,1 0 1,0 0-1,0 0 1,0 0-1,0 1 1,0-1 0,0 0-1,0 0 1,0 0-1,0 0 1,0 0-1,0 1 1,0-1 0,1 0-1,-1 0 1,0 0-1,0 0 1,0 0-1,0 1 1,0-1-1,0 0 1,0 0 0,0 0-1,0 0 1,0 0-1,1 0 1,-1 1-1,0-1 1,0 0 0,0 0-1,0 0 1,0 0-1,0 0 1,1 0-1,-1 0 1,0 0 0,0 0-1,0 0 1,0 0-1,1 0 1,-1 0-1,0 0 1,0 0 0,0 0-1,0 0 1,0 0-1,1 0 1,-1 0-1,0 0 1,0 0 0,0 0-1,1 0 1,10-8 131,8-11 90,-7 0-345,-1-1 0,-1-1 0,-1 0 0,10-31 0,-6 16 39,-10 105 185,-3-9 235,0-60-330,0 0-1,0 1 0,0-1 0,0 0 0,0 1 1,0-1-1,0 0 0,0 1 0,0-1 1,0 0-1,0 1 0,0-1 0,1 0 1,-1 1-1,0-1 0,0 0 0,0 0 1,1 1-1,-1-1 0,0 0 0,0 0 0,0 1 1,1-1-1,-1 0 0,0 0 0,1 0 1,-1 1-1,0-1 0,1 0 0,-1 0 1,0 0-1,1 0 0,-1 0 0,0 0 1,1 0-1,-1 0 0,0 0 0,1 0 0,-1 0 1,0 0-1,1 0 0,-1 0 0,0 0 1,1 0-1,-1 0 0,0 0 0,1 0 1,-1 0-1,0 0 0,1-1 0,-1 1 1,0 0-1,0 0 0,1 0 0,-1-1 0,0 1 1,0 0-1,1 0 0,-1-1 0,0 1 1,0 0-1,0-1 0,1 1 0,18-18 312,15-41-184,-27 44-593,1 0 0,1 0 0,0 2 0,1-1 0,19-20 0,-27 75-773,-6 4-1122,0-7-2004,3-13-4318</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5.084"/>
    </inkml:context>
    <inkml:brush xml:id="br0">
      <inkml:brushProperty name="width" value="0.025" units="cm"/>
      <inkml:brushProperty name="height" value="0.025" units="cm"/>
    </inkml:brush>
  </inkml:definitions>
  <inkml:trace contextRef="#ctx0" brushRef="#br0">84 0 8488,'0'0'16960,"0"12"-15380,3 38-968,2 0 0,3 0 0,1 0-1,31 88 1,-40-135-662,1-1 1,0 1-1,0-1 0,0 1 1,0-1-1,0 1 0,0-1 0,1 1 1,-1-1-1,1 0 0,0 0 1,0 0-1,0 0 0,0 0 0,3 2 1,-4-6-281,-1 0 0,1 0 1,-1 0-1,0-1 0,0 1 1,0 0-1,0 0 1,0-1-1,0 1 0,0 0 1,-1-3-1,-2-1 38,1 1 1,-1-1-1,0 0 0,0 1 1,0 0-1,-1 0 0,1 0 1,-1 0-1,-8-6 1,-47-41 590,35 33 209,10 9 197,11 9-391,1-1-1,-1 1 1,1-1-1,-1 0 1,1 0-1,0 0 1,-1 0 0,1 0-1,0 0 1,0 0-1,1-1 1,-1 1-1,0-1 1,1 0-1,-1 1 1,1-1-1,0 0 1,-1-3 0,3 5-247,-1 0 0,1 0 0,-1 0 0,1 0 0,0 0 0,-1 0 0,1 0 0,0 0 0,0 0 0,0 0 0,0 0 0,0 0 0,0 1 0,0-1 0,0 0 0,0 1 0,0-1 0,1 1 0,-1-1 0,2 0 0,33-10 235,-26 8-164,41-11-103,31-11-1894,-31 0-5398,-16 1-3772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6.156"/>
    </inkml:context>
    <inkml:brush xml:id="br0">
      <inkml:brushProperty name="width" value="0.025" units="cm"/>
      <inkml:brushProperty name="height" value="0.025" units="cm"/>
    </inkml:brush>
  </inkml:definitions>
  <inkml:trace contextRef="#ctx0" brushRef="#br0">184 142 21588,'0'0'2232,"-10"-5"186,5 3-2126,-1-2 84,-1 1 0,0 0 0,0 0 0,0 1 0,-10-2 0,15 4-335,-1-1 0,1 1 0,-1 0-1,0 0 1,1 0 0,-1 0 0,1 0-1,-1 1 1,1-1 0,-1 1 0,1 0 0,-1 0-1,1 0 1,-1 0 0,1 0 0,0 0-1,0 1 1,-1-1 0,1 1 0,0-1 0,0 1-1,-3 4 1,-2 4-37,0 0 1,0 0-1,1 1 0,1 0 0,0 0 1,0 0-1,1 1 0,1-1 1,0 1-1,0 0 0,1 0 0,1 0 1,0 0-1,1 17 0,0-29-3,-1 1-1,1-1 1,0 1-1,1-1 0,-1 1 1,0-1-1,0 1 1,0 0-1,0-1 1,0 1-1,0-1 1,1 1-1,-1-1 0,0 1 1,0-1-1,1 0 1,-1 1-1,0-1 1,1 1-1,-1-1 1,1 0-1,-1 1 0,0-1 1,1 1-1,-1-1 1,1 0-1,-1 0 1,1 1-1,-1-1 1,1 0-1,-1 0 0,1 0 1,-1 0-1,1 1 1,0-1-1,22-8 53,17-25 118,-24 13-22,0-1-1,-2 0 0,0-1 0,-1-1 0,-1 0 0,-2 0 0,15-46 1,-27 82-169,0 0 1,2 0-1,-1-1 1,4 26-1,-1 2-37,-2-37 81,0 1 0,0 0 0,1-1 0,-1 1 1,1-1-1,0 1 0,0-1 0,0 1 0,0-1 1,1 0-1,-1 1 0,1-1 0,0 0 0,0 0 1,4 4-1,-5-6-7,0 0 0,1 0 1,-1 0-1,1 0 0,-1-1 1,1 1-1,-1-1 1,1 1-1,-1-1 0,1 1 1,-1-1-1,1 0 0,-1 0 1,1 0-1,0 0 0,-1 0 1,1 0-1,-1 0 0,1 0 1,0-1-1,-1 1 0,1 0 1,-1-1-1,1 0 0,-1 1 1,1-1-1,-1 0 1,0 0-1,1 0 0,-1 0 1,0 0-1,0 0 0,1 0 1,-1 0-1,0 0 0,0-1 1,1 0-1,7-10 34,0 0 0,-1 0 0,0 0 0,-1-1 0,-1 0 0,1 0-1,-2-1 1,0 0 0,-1 0 0,0 0 0,-1 0 0,2-24 0,-7 80-51,1-23 0,0 1 0,2-1 0,3 27 0,-4-44 0,0-1 0,0 0 0,0 0 0,0 0 0,0 0 0,0 0 0,0 0 0,0 0 0,1 0 0,-1 0 0,0 0 0,1 0 0,-1 0 0,1 0 0,-1-1 0,1 1 0,-1 0 0,1 0 0,0 0 0,-1 0 0,1-1 0,0 1 0,0 0 0,-1-1 0,1 1 0,0-1 0,0 1 0,0-1 0,0 1 0,0-1 0,0 1 0,0-1 0,0 0 0,0 0 0,0 1 0,0-1 0,0 0 0,0 0 0,0 0 0,0 0 0,0 0 0,0 0 0,0-1 0,0 1 0,0 0 0,0 0 0,0-1 0,0 1 0,0-1 0,0 1 0,0-1 0,0 1 0,0-1 0,-1 1 0,1-1 0,0 0 0,0 0 0,5-4 0,-1 0 0,0 0 0,0 0 0,0 0 0,0-1 0,6-11 0,-2 1 0,-1-2 0,0 1 0,-1-1 0,-1 0 0,0 0 0,-1-1 0,3-32 0,-13 109 0,3-44 0,1 1 0,0-1 0,0 0 0,2 1 0,3 25 0,-4-39 0,0 0 0,1 0 0,-1 0 0,0 0 0,1 0 0,-1 0 0,1 0 0,-1 0 0,1 0 0,0-1 0,-1 1 0,1 0 0,0 0 0,0-1 0,-1 1 0,1 0 0,0-1 0,0 1 0,0-1 0,0 1 0,0-1 0,0 0 0,0 1 0,0-1 0,0 0 0,0 0 0,0 1 0,0-1 0,0 0 0,0 0 0,0 0 0,0 0 0,0 0 0,0-1 0,0 1 0,0 0 0,0 0 0,0-1 0,0 1 0,2-1 0,0-1 0,1 1 0,-1-1 0,1 1 0,-1-1 0,0 0 0,0-1 0,0 1 0,0 0 0,5-6 0,21-36-2966,-23 32 975,0 0-1,-1-1 0,-1 1 0,4-15 1,0-12-7570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6.485"/>
    </inkml:context>
    <inkml:brush xml:id="br0">
      <inkml:brushProperty name="width" value="0.025" units="cm"/>
      <inkml:brushProperty name="height" value="0.025" units="cm"/>
    </inkml:brush>
  </inkml:definitions>
  <inkml:trace contextRef="#ctx0" brushRef="#br0">9 0 18642,'0'0'5295,"0"12"-2407,0-4-2506,0 15 444,0 0 0,2 0 0,0 0-1,10 35 1,71 258-1541,-78-294 185,-4-18-6,-2-6-41,-17-40 47,-11-3 1105,21 36-299,1 0 0,0-1 0,1 0 0,0 0 0,0-1 0,1 0 0,1 0 0,0 0 0,0 0 0,1-1 0,-2-18 0,5 27-253,1 0 1,-1 0 0,1 1 0,0-1 0,0 0 0,0 0-1,0 1 1,0-1 0,0 1 0,1-1 0,0 1-1,-1-1 1,1 1 0,0 0 0,0 0 0,0 0 0,0 0-1,1 0 1,-1 0 0,4-1 0,62-32-996,-29 16-1471,2-8-3040,0-5-2343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7.237"/>
    </inkml:context>
    <inkml:brush xml:id="br0">
      <inkml:brushProperty name="width" value="0.025" units="cm"/>
      <inkml:brushProperty name="height" value="0.025" units="cm"/>
    </inkml:brush>
  </inkml:definitions>
  <inkml:trace contextRef="#ctx0" brushRef="#br0">129 100 13805,'0'0'7340,"5"10"-5599,8 17-604,-2 0 1,0 1 0,-3 0 0,11 54-1,8 132-1380,-27-214 148,0 0 1,1 0-1,-1 0 1,0 1-1,0-1 1,0 0-1,0 0 1,0 0 0,0 1-1,0-1 1,0 0-1,0 0 1,0 0-1,0 1 1,0-1-1,0 0 1,0 0-1,0 1 1,0-1-1,0 0 1,0 0-1,0 0 1,-1 1-1,1-1 1,0 0 0,0 0-1,0 0 1,0 0-1,0 1 1,0-1-1,-1 0 1,1 0-1,0 0 1,0 0-1,0 0 1,-1 1-1,1-1 1,0 0-1,0 0 1,0 0-1,-1 0 1,1 0 0,0 0-1,0 0 1,0 0-1,-1 0 1,1 0-1,0 0 1,0 0-1,0 0 1,-1 0-1,1 0 1,0 0-1,0 0 1,-1 0-1,1 0 1,0 0-1,0 0 1,-18-14-3658,-21-27-2095,37 39 5336,-8-10-1454,-39-46-3044,2-6 4777,40 54 1127,1-1 0,0 0-1,0 0 1,1 0 0,0-1 0,1 0 0,1 0-1,0 0 1,0 0 0,0-16 0,3 21-519,1 1 1,1 0 0,-1-1 0,1 1-1,0 0 1,0 0 0,1 0-1,0 0 1,0 0 0,0 1-1,1-1 1,-1 1 0,1 0 0,1 0-1,-1 1 1,1-1 0,0 1-1,0 0 1,0 0 0,0 0-1,8-4 1,5-2 554,0 0 0,0 1 1,0 1-1,1 1 0,32-8 0,-40 12-625,1 1-1,-1 0 0,1 1 1,-1 0-1,18 1 0,-26 0-286,0 0 0,-1 1 0,1-1 0,0 1 0,-1-1 1,1 1-1,-1 0 0,1 0 0,-1 0 0,1 1 0,-1-1 0,0 0 0,0 1 0,1 0 0,-1-1 0,0 1 0,0 0 0,-1 0 0,1 0 0,0 0 0,-1 0 0,1 1 0,-1-1 0,0 0 0,0 1 0,0-1 0,0 1 0,0 0 0,1 2 0,-1 5 23,1-1 0,-1 0 0,-1 0 0,0 0 0,0 0 0,-1 1 0,0-1 0,0 0 0,-1 0 0,0 0 0,-5 11 0,-4 4 164,0-1 0,-24 36 0,9-16-122,21-31-84,5-11 0,0-1 0,0 1 0,0-1 0,0 1 0,0-1 0,0 0 0,0 1 0,1-1 0,-1 1 0,0-1 0,0 1 0,0-1 0,1 0 0,-1 1 0,0-1 0,0 0 0,1 1 0,-1-1 0,0 0 0,1 1 0,-1-1 0,1 0 0,-1 0 0,0 1 0,1-1 0,-1 0 0,1 0 0,-1 0 0,1 0 0,-1 0 0,0 1 0,1-1 0,-1 0 0,1 0 0,-1 0 0,1 0 0,-1 0 0,1 0 0,0-1 0,19 1 0,-19 0 0,72-7-2468,-43 1-1054,-1-1 1,0-2-1,53-23 1,-53 16-6222</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7.591"/>
    </inkml:context>
    <inkml:brush xml:id="br0">
      <inkml:brushProperty name="width" value="0.025" units="cm"/>
      <inkml:brushProperty name="height" value="0.025" units="cm"/>
    </inkml:brush>
  </inkml:definitions>
  <inkml:trace contextRef="#ctx0" brushRef="#br0">136 67 6694,'0'0'12375,"-9"-5"-8889,-34-18-1196,42 23-2228,0-1 1,-1 0 0,1 1-1,-1 0 1,1-1 0,-1 1-1,1 0 1,-1 0 0,0 0-1,1-1 1,-1 2 0,1-1-1,-1 0 1,1 0 0,-1 0-1,1 1 1,-1-1-1,1 1 1,-1-1 0,1 1-1,-1 0 1,1 0 0,0-1-1,-1 1 1,1 0 0,0 0-1,0 0 1,0 0 0,0 0-1,0 1 1,0-1 0,0 0-1,-1 2 1,-2 4 11,0 0 1,1 0 0,0 0-1,0 0 1,-1 8-1,1-7-3,0 1 72,1 1 0,0 0 0,0 0 1,0-1-1,1 1 0,1 0 0,0 12 0,0-20-107,1-1 0,-1 1-1,0 0 1,1 0 0,-1 0 0,1-1-1,-1 1 1,1 0 0,0-1-1,0 1 1,0-1 0,0 1-1,0-1 1,0 1 0,0-1-1,1 1 1,-1-1 0,2 1-1,-1-1-9,0 0-1,0 0 1,0-1-1,1 1 1,-1-1-1,0 1 1,0-1-1,0 0 1,0 0-1,1 0 0,-1 0 1,0-1-1,0 1 1,0 0-1,0-1 1,0 0-1,1 1 1,-1-1-1,2-1 1,3-2 55,0 0 1,0-1-1,-1 1 1,1-1 0,-1 0-1,-1-1 1,1 0-1,-1 1 1,0-2 0,0 1-1,0-1 1,3-7 0,4-6 2,-2-1 0,16-41 0,-20 39-66,1-4 4,-6 27-240,-3 14-277,-13 56 357,8-38 158,1 0-1,-3 61 0,8-92-39,1 0 0,0 0-1,-1-1 1,1 1 0,0 0 0,0 0 0,0 0-1,0 0 1,0 0 0,0 0 0,0-1-1,0 1 1,1 0 0,-1 0 0,0 0-1,0 0 1,1 0 0,-1-1 0,0 1 0,1 0-1,-1 0 1,1-1 0,-1 1 0,1 0-1,-1 0 1,1-1 0,0 1 0,-1-1 0,1 1-1,0-1 1,0 1 0,-1-1 0,1 1-1,0-1 1,0 1 0,0-1 0,-1 0 0,1 0-1,0 1 1,0-1 0,0 0 0,0 0-1,0 0 1,0 0 0,-1 0 0,1 0 0,0 0-1,0 0 1,0 0 0,0-1 0,0 1-1,0 0 1,-1-1 0,1 1 0,0 0 0,0-1-1,1 0 1,2-2-225,1 1 0,0-1 0,-1-1 0,0 1-1,0-1 1,0 1 0,0-1 0,5-6 0,-1-3-1645,-1 0 0,1 0 1,8-25-1,-1-8-5162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8.186"/>
    </inkml:context>
    <inkml:brush xml:id="br0">
      <inkml:brushProperty name="width" value="0.025" units="cm"/>
      <inkml:brushProperty name="height" value="0.025" units="cm"/>
    </inkml:brush>
  </inkml:definitions>
  <inkml:trace contextRef="#ctx0" brushRef="#br0">21 1 19314,'-3'10'1831,"-2"12"-1044,0 1-1,2 0 0,0 0 1,2 0-1,2 41 0,0-47-413,2 0 1,-1 0-1,2 0 0,0-1 1,1 0-1,1 0 0,1 0 0,0-1 1,11 18-1,-17-31-371,-1-1 0,1 0-1,0 1 1,0-1 0,-1 0 0,1 0 0,0 0 0,0 1-1,0-1 1,1 0 0,-1-1 0,0 1 0,0 0 0,0 0-1,1 0 1,-1-1 0,0 1 0,1-1 0,-1 1 0,1-1-1,-1 1 1,1-1 0,-1 0 0,1 0 0,-1 0 0,1 0-1,-1 0 1,2 0 0,0-1 6,0 0-1,0-1 1,0 1 0,-1-1-1,1 1 1,-1-1-1,1 0 1,-1 0 0,0 0-1,0 0 1,0-1 0,4-4-1,3-7-13,1-1 0,-2 0 0,11-25 0,-10 11-401,2-1 1043,-7 32-174,-2 20-107,-2-17-311,1 0-1,-1 0 0,1 1 0,0-1 0,1 0 0,-1 0 1,1 0-1,0 0 0,0 0 0,4 5 0,-5-9-36,0 0-1,0 1 1,0-1-1,0 0 1,0 0-1,1 0 1,-1 0-1,0 0 0,1 0 1,-1 0-1,1 0 1,-1-1-1,1 1 1,-1-1-1,1 1 1,-1-1-1,1 1 1,0-1-1,-1 0 1,1 0-1,-1 0 1,1 0-1,0 0 1,-1 0-1,1 0 0,0-1 1,-1 1-1,1 0 1,-1-1-1,1 0 1,-1 1-1,1-1 1,-1 0-1,1 0 1,-1 1-1,1-1 1,1-2-1,4-3 86,1 0 1,-1 0-1,0-1 0,0 0 1,-1 0-1,9-15 0,-7 12-72,0 0 0,0 0 0,13-11 0,-21 21-24,0 0-1,0-1 1,0 1 0,0 0-1,1 0 1,-1 0 0,0 0-1,0 0 1,0 0 0,0-1-1,1 1 1,-1 0 0,0 0-1,0 0 1,0 0 0,1 0-1,-1 0 1,0 0-1,0 0 1,1 0 0,-1 0-1,0 0 1,0 0 0,0 0-1,1 0 1,-1 0 0,0 0-1,0 0 1,0 0 0,1 0-1,-1 0 1,0 0 0,0 1-1,0-1 1,0 0-1,1 0 1,-1 0 0,0 0-1,0 0 1,0 0 0,0 1-1,1-1 1,-1 0 0,0 0-1,0 0 1,0 1 0,4 15-18,-3 27 204,-2-35-143,1-5-21,0-1-1,0 1 1,0-1 0,0 1 0,1-1-1,-1 1 1,1-1 0,-1 0-1,1 1 1,0-1 0,0 0 0,0 1-1,0-1 1,0 0 0,1 0 0,1 3-1,-2-5-9,1 1 0,-1-1-1,0 1 1,1-1 0,-1 1 0,0-1-1,1 0 1,-1 0 0,0 0-1,1 0 1,-1 0 0,0 0-1,1 0 1,-1 0 0,1 0-1,-1-1 1,0 1 0,1 0-1,-1-1 1,0 1 0,0-1-1,1 0 1,-1 1 0,0-1 0,0 0-1,0 0 1,0 0 0,0 0-1,0 0 1,0 0 0,0 0-1,1-1 1,14-14-8,-1-1 0,19-25 0,15-16 0,-49 57 0,0 1 0,0 0 0,1-1 0,-1 1 0,0 0 0,0-1 0,1 1 0,-1 0 0,0-1 0,0 1 0,1 0 0,-1-1 0,0 1 0,1 0 0,-1 0 0,0-1 0,1 1 0,-1 0 0,0 0 0,1 0 0,-1 0 0,1-1 0,-1 1 0,0 0 0,1 0 0,-1 0 0,1 0 0,-1 0 0,0 0 0,1 0 0,-1 0 0,1 0 0,-1 0 0,1 0 0,-1 1 0,0-1 0,1 0 0,-1 0 0,0 0 0,1 0 0,-1 1 0,1-1 0,-1 0 0,0 0 0,1 1 0,-1-1 0,0 0 0,0 0 0,1 1 0,-1-1 0,0 1 0,5 30 0,-11 41 0,20-82-2914,13-22-3385,-15 19 2577,3-3-5156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8.720"/>
    </inkml:context>
    <inkml:brush xml:id="br0">
      <inkml:brushProperty name="width" value="0.025" units="cm"/>
      <inkml:brushProperty name="height" value="0.025" units="cm"/>
    </inkml:brush>
  </inkml:definitions>
  <inkml:trace contextRef="#ctx0" brushRef="#br0">48 167 7303,'0'0'21167,"8"-9"-20046,5-6-778,41-46 148,-51 58-419,-1 0 1,1-1-1,-1 1 0,0-1 0,0 0 0,0 1 0,-1-1 0,1 0 0,-1 0 0,0 0 1,0 0-1,0 0 0,0 0 0,-1 0 0,0-1 0,0-4 0,0 8-52,-1 1 0,1-1 0,-1 0 1,1 0-1,-1 1 0,0-1 0,1 0 0,-1 1 0,0-1 0,1 0 0,-1 1 0,0-1 0,0 1 0,0 0 0,1-1 0,-1 1 0,0-1 0,0 1 0,0 0 1,0 0-1,0 0 0,0-1 0,0 1 0,0 0 0,1 0 0,-1 0 0,0 0 0,0 1 0,0-1 0,0 0 0,-1 0 0,-29 11-64,22-2 74,0 0-1,1 0 1,0 1-1,1 1 1,0-1-1,1 1 1,0 1-1,1-1 1,0 1-1,1-1 1,0 1-1,1 1 1,0-1-1,1 0 1,0 1-1,0 21 1,2-33-29,0-1-1,0 1 1,0 0-1,0 0 1,0 0-1,0-1 1,1 1-1,-1 0 1,0 0-1,0-1 1,1 1-1,-1 0 1,0 0-1,1-1 1,-1 1-1,1 0 1,-1-1-1,1 1 1,-1-1-1,1 1 1,0-1-1,-1 1 1,1-1-1,-1 1 1,1-1-1,0 1 1,0-1-1,-1 0 1,1 1-1,1-1 1,26-3 3,-20-1-5,0 1 0,0-1 1,-1 0-1,14-10 0,-2-5 1,-1 0 0,-1-1 0,26-39 0,-2 2 0,-41 57 0,0 0 0,1 0 0,-1 0 0,0 1 0,0-1 0,1 0 0,-1 0 0,0 0 0,0 0 0,0 0 0,1 0 0,-1 0 0,0 1 0,0-1 0,0 0 0,1 0 0,-1 0 0,0 0 0,0 1 0,0-1 0,0 0 0,0 0 0,0 0 0,1 1 0,-1-1 0,0 0 0,0 0 0,0 1 0,0-1 0,0 0 0,0 0 0,0 1 0,0-1 0,0 0 0,0 0 0,0 1 0,0-1 0,0 0 0,0 0 0,0 0 0,0 1 0,0-1 0,-1 0 0,1 0 0,0 1 0,0-1 0,0 0 0,0 0 0,0 0 0,-1 1 0,1-1 0,-1 18 0,-5-2 0,4-12 0,0 0 0,1 1 0,-1-1 0,1 0 0,0 1 0,0-1 0,0 1 0,1-1 0,0 1 0,-1-1 0,2 1 0,-1 0 0,1 5 0,0-10 0,-1 0 0,1 1 0,0-1 0,-1 0 0,1 1 0,-1-1 0,1 0 0,0 0 0,-1 0 0,1 0 0,0 0 0,-1 0 0,1 0 0,0 0 0,-1 0 0,1 0 0,0 0 0,-1 0 0,1 0 0,0 0 0,-1-1 0,1 1 0,-1 0 0,1 0 0,0-1 0,-1 1 0,1 0 0,-1-1 0,1 0 0,18-11 0,32-32 0,-34 28 0,2 1 0,29-20 0,-48 34 0,0 1 0,1 0 0,-1-1 0,0 1 0,1 0 0,-1 0 0,1-1 0,-1 1 0,0 0 0,1 0 0,-1 0 0,1-1 0,-1 1 0,1 0 0,-1 0 0,1 0 0,-1 0 0,1 0 0,-1 0 0,1 0 0,-1 0 0,1 0 0,-1 0 0,1 0 0,-1 0 0,1 0 0,-1 1 0,0-1 0,1 0 0,-1 0 0,1 0 0,-1 1 0,1-1 0,-1 0 0,0 1 0,1-1 0,-1 0 0,0 1 0,1-1 0,-1 1 0,3 25 0,-16 37 0,12-58 0,8-16-3812,11-14-8258,-5-2 1911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9.062"/>
    </inkml:context>
    <inkml:brush xml:id="br0">
      <inkml:brushProperty name="width" value="0.025" units="cm"/>
      <inkml:brushProperty name="height" value="0.025" units="cm"/>
    </inkml:brush>
  </inkml:definitions>
  <inkml:trace contextRef="#ctx0" brushRef="#br0">28 0 18802,'0'0'6817,"-2"12"-5258,-4 16-835,0-2 87,1 1 0,1-1-1,1 1 1,2-1 0,3 54 0,-2-79-813,0 0 1,0 1-1,1-1 0,-1 0 1,1 0-1,-1 0 0,1 0 1,-1 0-1,1 0 0,-1 1 1,1-1-1,0-1 0,0 1 1,-1 0-1,1 0 0,0 0 1,0 0-1,0 0 0,0-1 1,0 1-1,0-1 0,0 1 1,0 0-1,1-1 0,-1 0 1,1 1-1,1-1-9,0 1 0,0-1-1,0 0 1,0 0 0,0-1 0,0 1 0,-1-1-1,1 1 1,0-1 0,4-2 0,5-2-91,0-1 0,0 0 0,16-13-1,-16 10-199,-10 7 286,0 0 0,0 0 0,0 0 0,1 0-1,-1 0 1,1 1 0,-1 0 0,1-1 0,0 1 0,-1 0-1,1 0 1,5-1 0,-7 3 67,-1 0 1,1 0 0,-1 1-1,1-1 1,-1 0-1,0 0 1,1 1-1,-1-1 1,0 0-1,0 0 1,0 1-1,0-1 1,0 0-1,0 0 1,-1 1-1,1-1 1,0 0-1,0 0 1,-2 2-1,-5 10-45,-1 0 0,-1-1 0,0 0 0,-1-1 0,0 0 0,0-1-1,-1 0 1,-1 0 0,-21 13 0,32-22-28,0 0 0,0 0-1,0 0 1,0 0 0,0 0 0,-1 0 0,1-1-1,0 1 1,0 0 0,0-1 0,-1 1 0,1-1-1,0 1 1,-1-1 0,1 0 0,0 1 0,-1-1-1,1 0 1,0 0 0,-1 0 0,1 0 0,-1 0-1,1 0 1,0-1 0,-1 1 0,1 0 0,0-1-1,-1 1 1,-1-2 0,2 1-75,1-1-1,0 1 1,-1-1 0,1 1-1,0-1 1,0 1 0,0-1-1,0 0 1,0 1 0,0-1-1,0 1 1,0-1 0,1 1-1,-1-1 1,0 1 0,1-1-1,0 1 1,-1 0 0,1-1-1,0 1 1,0 0 0,-1-1 0,1 1-1,0 0 1,0 0 0,2-2-1,33-39-10824,-16 19 2012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9.422"/>
    </inkml:context>
    <inkml:brush xml:id="br0">
      <inkml:brushProperty name="width" value="0.025" units="cm"/>
      <inkml:brushProperty name="height" value="0.025" units="cm"/>
    </inkml:brush>
  </inkml:definitions>
  <inkml:trace contextRef="#ctx0" brushRef="#br0">42 93 13869,'0'0'18450,"6"-4"-18039,11-6-379,24-18-19,-39 26-13,0 0-1,0 0 1,0 0 0,-1 0-1,1 0 1,0-1-1,-1 1 1,0 0-1,0-1 1,1 1-1,-1-1 1,-1 0-1,1 1 1,0-1-1,-1 1 1,1-1-1,-1-3 1,0 5 0,0 1 0,-1 0 0,1-1 0,0 1 0,-1 0 0,1-1 0,-1 1 0,1 0 0,0 0 0,-1-1 0,1 1 0,-1 0 0,1 0 0,-1 0 0,1 0 0,0 0 0,-1 0 0,1-1 0,-1 1 0,1 0 0,-1 0 0,1 1 0,-1-1 0,1 0 0,-1 0 0,1 0 0,-1 0 0,1 0 0,0 0 0,-1 0 0,1 1 0,-1-1 0,1 0 0,-1 0 0,1 1 0,0-1 0,-1 0 0,0 1 0,-18 10 0,8-2 0,1 1 0,0 1 0,1 0 0,-12 18 0,17-23 0,0 0 0,0 1 0,1-1 0,0 1 0,0 0 0,1 0 0,0 0 0,0 0 0,0 0 0,0 13 0,2-19-7,1 0-1,-1 0 1,1 0 0,-1 1-1,1-1 1,-1 0 0,1 0-1,0 0 1,0 0 0,-1 0-1,1 0 1,0 0 0,0 0-1,0 0 1,0-1 0,0 1 0,0 0-1,0 0 1,1-1 0,-1 1-1,0-1 1,0 1 0,0-1-1,1 0 1,-1 1 0,0-1-1,0 0 1,1 0 0,-1 0-1,0 0 1,1 0 0,-1 0-1,0 0 1,0 0 0,1-1-1,0 1 1,6-1-280,-1 0 1,0 0-1,0 0 0,0-1 1,10-3-1,32-25-10523,-26 13 2567</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39.768"/>
    </inkml:context>
    <inkml:brush xml:id="br0">
      <inkml:brushProperty name="width" value="0.025" units="cm"/>
      <inkml:brushProperty name="height" value="0.025" units="cm"/>
    </inkml:brush>
  </inkml:definitions>
  <inkml:trace contextRef="#ctx0" brushRef="#br0">104 88 10154,'0'0'9726,"-9"1"-5674,5 0-3802,0-1-1,0 1 1,0 0-1,0 0 1,0 1-1,0-1 1,0 1 0,0 0-1,0 0 1,1 0-1,-1 0 1,1 1-1,0-1 1,0 1 0,-1 0-1,2 0 1,-1 0-1,0 1 1,1-1-1,-1 1 1,1-1-1,0 1 1,0 0 0,0-1-1,1 1 1,0 0-1,-2 5 1,1-3-156,0 0 1,1 0-1,0 0 0,0 0 0,0 1 1,0-1-1,1 0 0,0 1 1,1-1-1,-1 0 0,3 9 1,-3-13-70,1-1 0,-1 1 0,1-1 1,0 1-1,-1-1 0,1 1 0,0-1 1,0 0-1,0 1 0,0-1 0,0 0 1,0 0-1,0 0 0,1 0 0,-1 0 0,0 0 1,1 0-1,-1 0 0,2 1 0,0-2-13,-1 1 0,0-1 0,1 0-1,-1 1 1,1-1 0,-1-1-1,0 1 1,1 0 0,-1 0-1,1-1 1,-1 1 0,0-1 0,1 0-1,-1 0 1,0 0 0,0 0-1,3-1 1,3-4-12,-1 1 0,1-1 0,-1 0 0,0-1 0,0 0 0,-1 0 0,0 0 0,0-1 0,0 0 0,-1 0 0,6-14 0,3-6 0,-2 0 0,11-39 0,-12 21 0,-37 80 0,20-22-144,0 0 0,1 1 0,1-1-1,0 1 1,1 1 0,0-1 0,1 0 0,0 1 0,1-1 0,1 1 0,0-1-1,4 22 1,-4-33-277,1 0-1,-1 0 0,1 0 1,0 0-1,0 0 0,0-1 1,0 1-1,0 0 0,0-1 1,0 1-1,1 0 0,-1-1 1,1 1-1,1 1 1,19 5-8704,-5-7 247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8.930"/>
    </inkml:context>
    <inkml:brush xml:id="br0">
      <inkml:brushProperty name="width" value="0.025" units="cm"/>
      <inkml:brushProperty name="height" value="0.025" units="cm"/>
    </inkml:brush>
  </inkml:definitions>
  <inkml:trace contextRef="#ctx0" brushRef="#br0">23 68 16848,'0'0'7127,"-1"10"-6407,-3 10-382,-3 10 1532,-3 60 1,10-90-1871,0 1 0,-1-1 0,1 0 0,0 1-1,0-1 1,0 1 0,0-1 0,0 0 0,0 1 0,0-1 0,0 0 0,0 1 0,1-1 0,-1 1 0,0-1-1,0 0 1,0 1 0,0-1 0,0 0 0,1 1 0,-1-1 0,0 0 0,0 1 0,1-1 0,-1 0 0,0 0-1,0 1 1,1-1 0,-1 0 0,0 0 0,1 0 0,-1 1 0,0-1 0,1 0 0,-1 0 0,1 0 0,13-7-56,10-20-344,11-35-1305,-27 45 1451,1 0 0,17-24 0,-26 40 257,1 1-1,-1-1 1,0 1-1,0 0 0,0 0 1,0-1-1,1 1 0,-1 0 1,0-1-1,0 1 1,0 0-1,1-1 0,-1 1 1,0 0-1,0 0 0,1 0 1,-1-1-1,0 1 1,1 0-1,-1 0 0,0 0 1,1 0-1,-1-1 0,0 1 1,1 0-1,-1 0 0,0 0 1,1 0-1,-1 0 1,1 0-1,-1 0 0,0 0 1,1 0-1,-1 0 0,0 0 1,1 0-1,-1 0 1,0 1-1,1-1 0,0 0 1,4 18 276,-6 36 369,1-48-557,-2 11 346,1-14-331,0 0 1,1 0-1,-1 1 1,1-1-1,0 0 0,0 1 1,0-1-1,1 0 0,-1 0 1,2 5-1,0-8-69,0-1 0,1 0 0,-1 0 0,0 0 0,0-1 0,0 1 0,0 0 0,0-1 0,0 1 0,-1-1 0,1 0 0,0 1 0,-1-1 0,2-2 0,18-25-999,32-60-1,-26 43 48,-27 46 924,0 0 0,0 0 0,0 0 0,0 0 0,0 0 0,0 1 0,0-1 0,0 0 0,0 0 0,0 0 0,0 0 0,0 0-1,0 0 1,0 0 0,0 0 0,0 1 0,0-1 0,0 0 0,0 0 0,0 0 0,0 0 0,0 0 0,0 0 0,0 0 0,0 0 0,1 0 0,-1 0 0,0 0 0,0 1 0,0-1-1,0 0 1,0 0 0,0 0 0,0 0 0,0 0 0,0 0 0,1 0 0,-1 0 0,0 0 0,0 0 0,0 0 0,0 0 0,0 0 0,0 0 0,0 0 0,0 0 0,1 0 0,-1 0 0,0 0-1,0 0 1,0 0 0,0 0 0,0 0 0,0 0 0,0 0 0,0-1 0,0 1 0,1 0 0,-1 0 0,0 0 0,0 0 0,0 0 0,0 0 0,0 0 0,0 0 0,0 0 0,2 16 273,-1 21 11,-15 134 2424,14-171-2764,0 0 0,0 1-1,0-1 1,0 0 0,0 0 0,0 1 0,0-1 0,0 0-1,0 0 1,0 1 0,0-1 0,0 0 0,0 0 0,0 1 0,0-1-1,0 0 1,0 0 0,0 1 0,1-1 0,-1 0 0,0 0-1,0 1 1,0-1 0,1 0 0,-1 0 0,0 0 0,0 0-1,0 1 1,1-1 0,-1 0 0,0 0 0,0 0 0,1 0-1,-1 0 1,0 0 0,0 0 0,1 0 0,-1 0 0,0 0 0,0 0-1,1 0 1,-1 0 0,0 0 0,0 0 0,1 0 0,-1 0-1,0 0 1,0 0 0,1 0 0,-1 0 0,0 0 0,0 0-1,1 0 1,-1 0 0,0-1 0,0 1 0,1 0 0,-1 0 0,0 0-1,0 0 1,0-1 0,0 1 0,1 0 0,12-14-5594,-3-5-2425</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0.123"/>
    </inkml:context>
    <inkml:brush xml:id="br0">
      <inkml:brushProperty name="width" value="0.025" units="cm"/>
      <inkml:brushProperty name="height" value="0.025" units="cm"/>
    </inkml:brush>
  </inkml:definitions>
  <inkml:trace contextRef="#ctx0" brushRef="#br0">5 0 7207,'0'0'24695,"-5"49"-39653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0.984"/>
    </inkml:context>
    <inkml:brush xml:id="br0">
      <inkml:brushProperty name="width" value="0.025" units="cm"/>
      <inkml:brushProperty name="height" value="0.025" units="cm"/>
    </inkml:brush>
  </inkml:definitions>
  <inkml:trace contextRef="#ctx0" brushRef="#br0">170 201 11851,'0'0'10234,"-11"-5"-8627,4 2-1357,5 1-210,-1 1 0,1-1 0,0 1 0,-1 0 0,1 0 0,-1 0 0,1 0 0,-1 0 0,1 1 0,-1-1 0,1 1 0,-1 0 0,0-1 0,1 1 0,-1 0 0,0 1-1,1-1 1,-1 0 0,1 1 0,-1 0 0,0-1 0,1 1 0,-1 0 0,1 0 0,0 0 0,-5 4 0,0 1 2,0 0 1,0 1-1,1 0 1,0 0-1,0 1 0,1 0 1,0 0-1,0 0 1,1 0-1,0 1 1,0 0-1,1 0 0,0 0 1,1 0-1,0 0 1,0 0-1,0 14 0,2-22-38,0-1 0,0 1 0,0-1 0,0 0 0,0 1 0,0-1-1,0 1 1,0-1 0,1 0 0,-1 1 0,0-1 0,0 0 0,0 1 0,0-1-1,1 0 1,-1 1 0,0-1 0,0 0 0,1 1 0,-1-1 0,0 0 0,1 0-1,-1 1 1,0-1 0,1 0 0,-1 0 0,0 0 0,1 1 0,-1-1 0,0 0-1,1 0 1,-1 0 0,1 0 0,-1 0 0,0 0 0,1 0 0,-1 0-1,1 0 1,-1 0 0,0 0 0,1 0 0,-1 0 0,1 0 0,-1 0 0,0 0-1,1 0 1,-1 0 0,0-1 0,1 1 0,-1 0 0,0 0 0,1 0 0,-1-1-1,0 1 1,1-1 0,21-14 238,-10 2-56,-2 0 0,0-1-1,0 0 1,-1-1-1,-1 0 1,-1 0-1,0 0 1,5-19-1,-3 8 243,-2-1 1,-1 0-1,-1-1 1,2-33-1,-7 42-85,-4 24-370,-3 33-203,3 5 228,2 0 1,2 1 0,6 57-1,-5-98 17,0 1 1,-1-1-1,1 0 0,0 0 0,1 1 1,-1-1-1,0 0 0,1 0 0,0 0 0,0 0 1,0-1-1,0 1 0,0 0 0,5 3 1,-6-5 1,0 0 0,1 0 0,-1-1 0,0 1 0,1 0 0,-1-1 0,1 1 0,-1-1 1,1 0-1,-1 1 0,1-1 0,-1 0 0,1 0 0,0 0 0,-1 0 0,1 0 1,-1-1-1,1 1 0,-1 0 0,1-1 0,-1 1 0,1-1 0,-1 1 0,1-1 0,-1 0 1,0 1-1,1-1 0,-1 0 0,0 0 0,0 0 0,0 0 0,1 0 0,-1-1 1,1 0-1,9-12 128,0 0 1,-1-1 0,-1 0 0,0 0-1,-1-1 1,0-1 0,-2 1 0,0-1-1,7-33 1,-11 70-362,0-1 0,2 0-1,10 36 1,-14-52 222,1 0 1,0-1-1,0 1 0,0 0 0,0 0 1,1-1-1,-1 1 0,1-1 0,-1 1 1,1-1-1,0 1 0,0-1 0,0 0 1,0 0-1,0 0 0,1 0 0,-1-1 1,1 1-1,-1 0 0,1-1 0,-1 0 1,1 0-1,0 0 0,0 0 0,0 0 1,3 1-1,-1-2 39,-1-1 1,0 1-1,0 0 0,0-1 1,0 0-1,0 0 0,1 0 1,-2-1-1,1 1 0,0-1 1,0 0-1,0 0 0,-1 0 1,1-1-1,-1 1 0,0-1 1,0 0-1,4-3 1,3-5-35,0-1 0,0 0 1,-2 0-1,1-1 0,-1 0 1,-1-1-1,0 0 0,-1 0 1,-1 0-1,0-1 0,-1 1 1,-1-1-1,0 0 0,-1 0 1,1-28-1,-3 43-11,0-1 0,0 0 0,0 0 0,0 1 0,0-1 0,0 0 0,0 0 0,0 1 0,0-1 0,0 0 0,0 0 0,-1 1 0,1-1 0,0 0 0,0 0 0,-1 1 0,1-1 0,-1 0 0,1 1 0,-1-1 0,1 1 0,-1-1 0,1 1 0,-1-1 0,1 1 0,-1-1 0,0 1 0,1-1 0,-1 1 0,0 0 0,1-1 0,-1 1 0,0 0 0,1-1 0,-1 1 0,0 0 0,0 0 0,1 0 0,-1 0 0,0 0 0,0 0 0,0 0 0,1 0 0,-1 0 0,0 0 0,0 0 0,1 1 0,-1-1 0,0 0 0,1 0 0,-1 1 0,0-1 0,1 0 0,-1 1 0,0-1 0,0 1 0,-3 1 0,0 1 0,1-1 0,-1 1 0,1 0 0,-1 0 0,1 0 0,0 0 0,-5 7 0,2 2-3,0 0 1,0 0-1,2 0 0,-1 1 1,2 0-1,-1 0 0,2 0 1,0 0-1,0 0 0,1 1 1,1 13-1,0-26-64,0 0 0,1 0 0,-1 0 0,0 0-1,0 0 1,0 1 0,1-1 0,-1 0 0,1 0 0,-1 0 0,1 0 0,-1 0 0,1 0 0,0 0 0,-1 0-1,1-1 1,0 1 0,0 0 0,0 0 0,0-1 0,-1 1 0,1 0 0,0-1 0,0 1 0,0-1-1,0 1 1,0-1 0,1 1 0,-1-1 0,0 0 0,0 0 0,0 1 0,0-1 0,0 0 0,0 0-1,1 0 1,-1 0 0,0 0 0,0-1 0,0 1 0,0 0 0,0 0 0,2-1 0,1 0-721,0 0 0,-1-1 1,1 1-1,-1 0 1,1-1-1,-1 0 0,0 0 1,0 0-1,0 0 1,0 0-1,0-1 0,4-3 1,7-19-9821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1.328"/>
    </inkml:context>
    <inkml:brush xml:id="br0">
      <inkml:brushProperty name="width" value="0.025" units="cm"/>
      <inkml:brushProperty name="height" value="0.025" units="cm"/>
    </inkml:brush>
  </inkml:definitions>
  <inkml:trace contextRef="#ctx0" brushRef="#br0">1 1 19058,'0'0'6342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1.749"/>
    </inkml:context>
    <inkml:brush xml:id="br0">
      <inkml:brushProperty name="width" value="0.025" units="cm"/>
      <inkml:brushProperty name="height" value="0.025" units="cm"/>
    </inkml:brush>
  </inkml:definitions>
  <inkml:trace contextRef="#ctx0" brushRef="#br0">0 92 17745,'0'0'10767,"3"14"-10179,13 60 275,2-1 0,40 101 0,-58-173-851,1 0-1,-1 0 1,0 0 0,0-1 0,1 1 0,-1 0 0,0 0 0,1-1 0,-1 1 0,1 0 0,-1 0 0,1-1 0,-1 1 0,1 0-1,-1-1 1,1 1 0,0-1 0,-1 1 0,1-1 0,0 1 0,-1-1 0,1 1 0,0-1 0,0 0 0,0 1 0,-1-1 0,1 0 0,0 0-1,0 1 1,0-1 0,0 0 0,0 0 0,-1 0 0,1 0 0,0 0 0,0 0 0,0-1 0,0 1 0,0 0 0,-1 0 0,1-1-1,0 1 1,0 0 0,0-1 0,-1 1 0,1-1 0,0 1 0,-1-1 0,1 1 0,0-1 0,-1 1 0,1-1 0,-1 0 0,1 1-1,-1-1 1,1 0 0,-1 0 0,1 1 0,0-2 0,4-6 61,0 0-1,-1 0 1,1-1-1,2-9 1,12-28-313,-3 0 0,-1-2-1,-3 1 1,-2-2 0,8-95 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2.093"/>
    </inkml:context>
    <inkml:brush xml:id="br0">
      <inkml:brushProperty name="width" value="0.025" units="cm"/>
      <inkml:brushProperty name="height" value="0.025" units="cm"/>
    </inkml:brush>
  </inkml:definitions>
  <inkml:trace contextRef="#ctx0" brushRef="#br0">0 16 12556,'0'0'3940,"15"49"-2019,-3-31 802,4-2-513,3-5-769,3-3-576,4-8-608,5 0-578,-1-9-1376,3-13-1122,-4-4-800,-6-3-609,-7-2-2082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2.589"/>
    </inkml:context>
    <inkml:brush xml:id="br0">
      <inkml:brushProperty name="width" value="0.025" units="cm"/>
      <inkml:brushProperty name="height" value="0.025" units="cm"/>
    </inkml:brush>
  </inkml:definitions>
  <inkml:trace contextRef="#ctx0" brushRef="#br0">48 158 8168,'0'0'12774,"-6"10"-11471,-26 55-127,30-60-1007,0 0 0,1 0 1,-1 0-1,1 0 0,0 0 0,1 0 0,-1 0 0,1 0 0,0 0 0,1 1 0,-1-1 0,1 0 0,0 0 0,0 0 0,2 6 0,-2-10-141,-1 0 0,1 0 0,-1 0 0,1-1 0,0 1 0,-1 0 0,1 0 0,0-1 0,0 1 0,-1 0 0,1-1-1,0 1 1,0-1 0,0 1 0,0-1 0,0 1 0,0-1 0,0 0 0,0 1 0,0-1 0,0 0 0,0 0 0,0 0 0,0 0 0,0 1 0,0-2 0,0 1 0,0 0 0,0 0 0,0 0 0,0 0 0,0-1 0,0 1-1,0 0 1,0-1 0,0 1 0,0-1 0,0 1 0,0-1 0,0 0 0,0 1 0,-1-1 0,1 0 0,0 0 0,-1 1 0,2-2 0,34-38 1311,-29 27-1262,0 0 1,0 0-1,-1-1 0,-1 0 0,0 0 0,-1 0 0,-1 0 1,0-1-1,-1 0 0,1-27 0,-3 41-312,-1 23-502,-3 28 650,2-33 247,1 0 1,0 0 0,1 0-1,3 22 1,-3-38-149,0 0-1,0 1 1,0-1 0,0 0 0,1 0 0,-1 0-1,1 1 1,-1-1 0,1 0 0,-1 0 0,1 0-1,-1 0 1,1 0 0,0 0 0,0 0 0,0 0-1,-1 0 1,1 0 0,0-1 0,0 1 0,0 0-1,0 0 1,0-1 0,0 1 0,1-1 0,-1 1-1,0-1 1,0 0 0,0 1 0,0-1 0,1 0 0,-1 0-1,0 1 1,0-1 0,1 0 0,-1 0 0,0-1-1,0 1 1,0 0 0,3-1 0,-1 0 36,1 0 0,-1 0 0,1-1 0,-1 1 1,1-1-1,-1 0 0,0 0 0,0-1 0,0 1 1,0 0-1,0-1 0,2-3 0,10-14 87,-2-1-1,0-1 1,-2 0-1,10-26 1,-5 11-92,-16 37-58,1-1 0,-1 1 0,0-1 1,0 1-1,0-1 0,1 0 1,-1 1-1,0-1 0,0 1 0,1-1 1,-1 1-1,0-1 0,1 1 1,-1 0-1,1-1 0,-1 1 0,1-1 1,-1 1-1,1 0 0,-1-1 1,1 1-1,-1 0 0,1 0 1,-1-1-1,1 1 0,0 0 0,8 12-158,1 42 207,-7-35 27,-2-16-25,-1-1 0,1 1 0,0 0 0,0 0 0,0 0 0,0 0 0,1 0 0,-1-1 0,1 1 0,-1-1 0,1 1-1,0-1 1,0 0 0,0 1 0,0-1 0,1 0 0,2 2 0,-4-4 4,1 1 1,0-1-1,0 0 0,0 1 1,0-1-1,0 0 0,-1 0 0,1 0 1,0 0-1,0 0 0,0-1 1,0 1-1,0-1 0,-1 1 0,1-1 1,0 0-1,0 1 0,-1-1 1,1 0-1,0 0 0,-1 0 0,1 0 1,-1-1-1,1 1 0,-1 0 1,0-1-1,0 1 0,2-2 0,44-52 196,-37 41-260,1 1 1,0 0-1,0 0 1,2 2 0,-1-1-1,2 1 1,14-8-1,-27 18 7,-1 1 0,1-1 0,0 1 0,0-1 0,-1 1 0,1 0 0,0-1 0,0 1 0,0 0 0,-1 0 0,1-1 0,0 1 0,0 0 0,0 0 0,0 0 0,0 0 0,-1 0 0,1 0 0,0 1 0,0-1 0,0 0 0,0 0 0,0 1 0,-1-1 0,1 0 0,0 1 0,0-1 0,-1 1 0,1-1 0,0 1 0,-1-1 0,1 1 0,0-1 0,-1 1 0,1 0 0,-1-1 0,1 1 0,-1 0 0,1 0 0,-1-1 0,0 1 0,1 0 0,-1 0 0,1 1 0,6 51 68,-7-48-33,0 1 0,1-1 0,-1 0 0,1 1 0,0-1 0,1 0-1,2 9 1,-3-14-8,0 1 0,0 0 0,0 0 0,0 0-1,0-1 1,0 1 0,0 0 0,0-1 0,0 1 0,0-1-1,0 1 1,0-1 0,0 0 0,0 1 0,1-1 0,-1 0-1,0 0 1,0 0 0,0 0 0,1 0 0,-1 0 0,0 0-1,0 0 1,0 0 0,1-1 0,-1 1 0,0 0 0,0-1-1,0 1 1,0-1 0,0 1 0,0-1 0,0 0 0,0 1-1,0-1 1,0 0 0,0 0 0,1-1 0,36-36 356,-37 36-363,21-26-3,29-34 0,-48 58 0,1 1 0,-1 0 0,0 0 0,1 0 0,0 0 0,0 1 0,0-1 0,0 1 0,0 0 0,0 0 0,0 1 0,1-1 0,4 0 0,-7 2 1,0 0-1,0 1 1,-1-1 0,1 1 0,0 0-1,-1-1 1,1 1 0,0 0 0,-1 0-1,1 0 1,-1 0 0,1 0 0,-1 0-1,0 1 1,0-1 0,1 0-1,-1 1 1,0-1 0,0 1 0,0-1-1,0 1 1,-1-1 0,1 1 0,0 0-1,-1-1 1,1 1 0,-1 0 0,1 3-1,-1-3-4,1 0 1,-1 0-1,1 1 0,0-1 0,-1 0 0,1 0 1,0 0-1,0 0 0,0 0 0,1-1 0,-1 1 1,0 0-1,1 0 0,-1-1 0,1 1 0,0-1 1,-1 1-1,1-1 0,0 0 0,0 0 0,0 0 0,0 0 1,0 0-1,0 0 0,0 0 0,0-1 0,4 2 1,-4-3-166,-1 1 1,0 0 0,0 0-1,1-1 1,-1 1-1,0-1 1,0 1 0,0-1-1,0 1 1,0-1 0,1 0-1,-1 0 1,0 1 0,-1-1-1,1 0 1,0 0 0,0 0-1,0 0 1,0 0 0,-1 0-1,1 0 1,0 0 0,-1-1-1,1 1 1,-1 0-1,0 0 1,1-3 0,10-25-8454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3.506"/>
    </inkml:context>
    <inkml:brush xml:id="br0">
      <inkml:brushProperty name="width" value="0.025" units="cm"/>
      <inkml:brushProperty name="height" value="0.025" units="cm"/>
    </inkml:brush>
  </inkml:definitions>
  <inkml:trace contextRef="#ctx0" brushRef="#br0">143 292 13004,'5'-10'1972,"1"-1"0,-1 0-1,-1 0 1,0-1 0,-1 1-1,0-1 1,-1 0-1,2-20 1,-4 32-1936,0-1 0,0 1-1,0 0 1,0 0 0,0-1 0,0 1 0,0 0-1,0 0 1,0 0 0,0-1 0,-1 1 0,1 0-1,0 0 1,0 0 0,0-1 0,0 1-1,0 0 1,0 0 0,0 0 0,0-1 0,-1 1-1,1 0 1,0 0 0,0 0 0,0 0 0,0-1-1,-1 1 1,1 0 0,0 0 0,0 0 0,0 0-1,-1 0 1,1 0 0,0 0 0,0 0-1,0 0 1,-1 0 0,1-1 0,0 1 0,0 0-1,-1 0 1,1 0 0,0 1 0,-1-1 0,-12 6 377,-11 12-504,4 5 34,0 1 0,1 1 0,1 1 0,2 0 0,-25 54 0,41-70-300,11-14 182,28-24 102,-6 4-80,-29 22 114,0 0 1,-1 0-1,1 0 0,0 1 1,0-1-1,1 1 0,-1 0 1,0 0-1,0 0 0,0 1 1,1 0-1,-1 0 0,0 0 0,1 0 1,-1 0-1,0 1 0,0 0 1,1 0-1,-1 0 0,0 1 1,0-1-1,0 1 0,-1 0 1,1 0-1,0 0 0,-1 0 1,1 1-1,-1 0 0,0 0 1,4 4-1,-1 0 8,-1 0 0,0 1 0,0-1 0,-1 1 0,0 1 0,0-1 0,-1 0 0,0 1 0,0 0 0,-1 0 0,-1 0-1,1 0 1,-1 13 0,0-14 94,-1 1 0,0-1 0,0 1-1,-1-1 1,0 1 0,-1-1 0,0 1 0,0-1-1,-1 0 1,0 0 0,0 0 0,-1 0-1,0-1 1,0 1 0,-1-1 0,0 0 0,0-1-1,-1 1 1,0-1 0,0 0 0,0 0-1,-1-1 1,0 1 0,-14 7 0,20-13-58,0 1-1,0-1 1,0 1 0,0-1 0,0 1-1,0-1 1,0 0 0,0 1 0,0-1-1,0 0 1,0 0 0,0 0 0,0 0 0,0 0-1,0 0 1,0 0 0,0 0 0,-1 0-1,1-1 1,0 1 0,0 0 0,0-1-1,0 1 1,0-1 0,0 1 0,0-1-1,1 1 1,-3-2 0,2 0-10,0 0 0,0 0 0,0 0 0,0 0-1,0 0 1,0 0 0,1 0 0,-1-1 0,1 1 0,-1 0 0,1 0 0,0-1 0,0-2 0,0-7-27,1 0 1,0 0-1,1 0 1,5-17-1,6-3 11,1 0-1,2 1 1,1 0-1,37-48 1,-10 13 5,-20 29 24,42-73 65,-61 99-64,0 0-1,-1 0 1,0 0 0,0 0 0,-1-1 0,-1 0 0,0 1 0,1-17-1,-3 26 3,0 1-1,0-1 1,0 1-1,0 0 0,0-1 1,0 1-1,-1 0 0,1-1 1,0 1-1,-1 0 1,1-1-1,-1 1 0,1 0 1,-1 0-1,0-1 0,1 1 1,-1 0-1,0 0 1,0 0-1,0 0 0,0 0 1,0 0-1,0 0 0,0 0 1,0 1-1,0-1 0,-1 0 1,1 1-1,0-1 1,0 1-1,-1-1 0,1 1 1,0-1-1,-1 1 0,1 0 1,0 0-1,-1 0 1,1 0-1,0 0 0,-1 0 1,1 0-1,-3 0 0,0 1-9,0 0 0,-1 0 0,1 0 0,0 0 0,0 1 0,-1 0 0,1 0 1,0 0-1,1 0 0,-1 1 0,0-1 0,-3 4 0,-1 4-5,0-1 1,1 1 0,0 0 0,1 0 0,0 0-1,1 1 1,0 0 0,0 0 0,1 1 0,1-1-1,0 1 1,0 0 0,2 0 0,-2 21-1,3-31-8,0-1-1,0 1 1,0-1-1,0 1 0,1-1 1,-1 1-1,0-1 1,1 0-1,-1 1 0,1-1 1,-1 1-1,1-1 0,0 0 1,0 0-1,0 1 1,-1-1-1,1 0 0,0 0 1,0 0-1,1 0 1,-1 0-1,0 0 0,2 1 1,0-1-159,0 1 0,0-1 0,1 0 0,-1 0 0,0 0 0,1-1 0,-1 1 0,0-1 0,1 0 0,3 0 0,2-1-1014,0 1 0,-1-2 0,1 1 0,-1-1 0,1-1-1,-1 0 1,14-6 0,11-12-7111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4.087"/>
    </inkml:context>
    <inkml:brush xml:id="br0">
      <inkml:brushProperty name="width" value="0.025" units="cm"/>
      <inkml:brushProperty name="height" value="0.025" units="cm"/>
    </inkml:brush>
  </inkml:definitions>
  <inkml:trace contextRef="#ctx0" brushRef="#br0">222 71 18898,'0'0'2012,"-11"-1"460,5 1-2174,0-1-105,0 0-1,0 1 0,0-1 0,0 1 0,0 1 1,0-1-1,0 1 0,0 0 0,0 1 1,0-1-1,0 1 0,1 0 0,-1 1 1,1-1-1,-11 7 0,6 2-79,-1 0 0,1 1 0,1 0 1,0 1-1,1 0 0,-10 19 0,14-24 59,0 0 0,1 0 0,0 0 0,0 0-1,1 1 1,0-1 0,0 1 0,1-1 0,0 1 0,1-1 0,-1 1 0,3 15 0,-1-23-162,-1 0 0,1 0 0,0 1 1,-1-1-1,1-1 0,0 1 0,0 0 0,0 0 0,-1 0 1,1 0-1,0 0 0,0-1 0,0 1 0,0 0 0,0-1 1,1 1-1,-1-1 0,0 0 0,0 1 0,0-1 0,0 0 1,1 1-1,-1-1 0,0 0 0,0 0 0,0 0 1,1 0-1,-1 0 0,0 0 0,0-1 0,1 1 0,-1 0 1,0 0-1,0-1 0,0 1 0,2-2 0,3 0 14,1 0-1,-1 0 1,0-1 0,0 0-1,9-6 1,-5 1-17,1-2 0,-1 1 0,-1-1 0,0-1 0,0 0 0,-1 0 0,-1 0 0,0-1 0,0-1 0,-1 1 0,-1-1 0,0 0 0,-1 0 0,0 0 0,2-18 0,-14 84-117,6-40 141,-1 0 0,2-1 0,-1 2 0,2-1 0,0 0 0,2 17 0,-2-29-25,0-1 0,1 0 0,-1 1 0,0-1 1,0 0-1,1 0 0,-1 1 0,0-1 0,1 0 1,-1 0-1,0 1 0,1-1 0,-1 0 0,0 0 1,1 0-1,-1 0 0,0 0 0,1 1 1,-1-1-1,1 0 0,-1 0 0,0 0 0,1 0 1,-1 0-1,1 0 0,-1 0 0,0 0 0,1 0 1,-1-1-1,1 1 0,-1 0 0,0 0 0,1 0 1,-1 0-1,0-1 0,1 1 0,-1 0 0,0 0 1,1 0-1,-1-1 0,0 1 0,0 0 1,1-1-1,-1 1 0,0 0 0,0-1 0,1 1 1,15-14 239,1-12-31,26-51 0,-2 4-250,-24 55-63,-17 18 96,0 0-1,1 0 0,-1 0 0,1 0 0,-1 0 0,1 0 0,-1-1 0,1 1 0,-1 0 0,1 1 1,-1-1-1,1 0 0,-1 0 0,1 0 0,-1 0 0,0 0 0,1 0 0,-1 1 0,1-1 0,-1 0 1,1 0-1,-1 0 0,0 1 0,1-1 0,-1 0 0,0 1 0,1 0 0,3 3-3,-1 1-1,-1 1 0,1-1 1,-1 0-1,0 1 1,2 5-1,-3-7 32,-1-1 0,1 1 1,0-1-1,1 1 0,-1-1 0,0 0 0,1 1 0,0-1 1,0 0-1,0 0 0,0 0 0,0 0 0,1-1 0,-1 1 1,1-1-1,4 4 0,-5-6-3,0 0 0,0 0 0,0-1 0,0 1 0,0 0 0,0-1 0,0 1 1,0-1-1,0 0 0,-1 0 0,1 1 0,0-1 0,0-1 0,0 1 0,-1 0 0,1 0 0,-1 0 0,1-1 0,-1 1 0,1-1 1,-1 1-1,1-3 0,30-44 513,-24 34-473,4-6-62,-6 9 0,0 1 0,1-1 0,17-17 0,-24 28-31,1 1-1,0-1 1,-1 1 0,1 0-1,-1-1 1,1 1 0,-1 0-1,0 0 1,1-1 0,-1 1-1,0 0 1,1 0 0,-1-1-1,0 1 1,0 0 0,0 0-1,0 0 1,0 0 0,0-1-1,0 1 1,0 0 0,0 0-1,0 0 1,0 1 0,0 29-1754,0-20 88,-1 14-2102,6-13-2689,2-10-1093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5.051"/>
    </inkml:context>
    <inkml:brush xml:id="br0">
      <inkml:brushProperty name="width" value="0.025" units="cm"/>
      <inkml:brushProperty name="height" value="0.025" units="cm"/>
    </inkml:brush>
  </inkml:definitions>
  <inkml:trace contextRef="#ctx0" brushRef="#br0">55 475 11755,'-4'9'3369,"-5"6"-2117,2 0 1,0 0-1,1 1 1,1 0-1,0 0 1,1 0-1,-3 27 1,7-42-1217,0-1 0,0 1 1,0-1-1,0 0 0,0 1 1,0-1-1,0 1 0,0-1 0,0 1 1,0-1-1,0 1 0,0-1 1,1 0-1,-1 1 0,0-1 0,0 1 1,0-1-1,1 0 0,-1 1 1,0-1-1,1 0 0,-1 1 0,0-1 1,1 0-1,-1 1 0,0-1 1,1 0-1,-1 0 0,1 1 0,-1-1 1,1 0-1,-1 0 0,0 0 1,1 0-1,-1 0 0,1 0 1,-1 1-1,1-1 0,-1 0 0,1 0 1,-1 0-1,1-1 0,-1 1 1,0 0-1,1 0 0,-1 0 0,1 0 1,-1 0-1,1 0 0,-1-1 1,0 1-1,1 0 0,-1 0 0,1-1 1,-1 1-1,0 0 0,1-1 1,-1 1-1,0 0 0,1-1 0,-1 1 1,0-1-1,26-22 1094,-10 1-975,-1-1 0,-1 0 0,-1-1 0,-1 0-1,-1-1 1,-2-1 0,0 1 0,-2-2 0,-1 1-1,0-1 1,-3 0 0,2-48 0,-30 130-144,-6 55 386,29-99-322,0 1 0,1 0 0,0 0 0,0 0 1,1 0-1,1 0 0,2 17 0,-2-28-68,-1 1 0,0-1-1,1 0 1,-1 1 0,1-1 0,-1 0 0,1 0 0,0 1 0,-1-1 0,1 0-1,0 0 1,0 0 0,0 0 0,0 0 0,0 0 0,0 0 0,0 0-1,0 0 1,0-1 0,0 1 0,0 0 0,1-1 0,-1 1 0,0-1 0,1 1-1,-1-1 1,0 1 0,1-1 0,-1 0 0,0 0 0,1 0 0,-1 0-1,0 0 1,1 0 0,-1 0 0,1 0 0,-1-1 0,0 1 0,1 0-1,-1-1 1,0 1 0,0-1 0,1 1 0,1-2 0,2-1 25,1 0 0,-1 0 0,1 0 0,-1 0 0,0-1 0,0 0 1,-1 0-1,7-7 0,-1-4-54,-1-1 0,0 0-1,-2 0 1,10-26 0,-16 37 15,-5 19-22,0-1 0,1 0 0,0 1 0,1 0 0,1 0 0,-1 15 0,2-29-371,9-20-967,-3 5 768,-5 9 542,1 0 0,0 0 0,1 0-1,-1 0 1,1 1 0,0-1 0,0 1 0,1 0-1,0 0 1,0 0 0,0 0 0,0 1 0,1 0-1,5-4 1,10-6 97,-1-1 1,-1-1-1,0 0 0,-1-1 1,0-1-1,-2-1 0,17-24 0,-23 28 63,-1 1-1,0-2 0,0 1 0,-2-1 0,0 0 0,-1 0 0,0 0 1,-2-1-1,0 0 0,-1 0 0,1-18 0,-3 34-97,0 0 1,0 0-1,0 0 0,0 0 0,0 0 0,0 0 1,0 0-1,0 1 0,0-1 0,0 0 0,0 0 1,-1 0-1,1 0 0,0 0 0,-1 0 1,1 0-1,0 0 0,-1 1 0,1-1 0,-1 0 1,0 0-1,1 0 0,-2 0 0,1 1-6,0 0-1,1 0 1,-1 0-1,0 0 0,0 1 1,1-1-1,-1 0 1,0 1-1,0-1 1,1 0-1,-1 1 1,0-1-1,1 1 1,-1-1-1,0 1 0,1-1 1,-1 1-1,1-1 1,-1 1-1,0 1 1,-26 42 4,19-21 29,2 0 0,0 1 0,1 0 0,-1 28 0,4-37-22,2 1 0,0-1 0,0 1 0,2-1 0,0 1 0,0-1 0,9 25 1,6-8 9,-16-31-24,0 0 0,0 0 0,0 0 0,0 0-1,0 0 1,0 0 0,0-1 0,0 1 0,0 0 0,1 0 0,-1-1-1,0 1 1,0-1 0,1 1 0,-1-1 0,0 0 0,1 1 0,-1-1-1,0 0 1,1 0 0,-1 0 0,3 0 0,-3-3-225,0 0 1,-1 1-1,1-1 1,-1 0-1,1 0 1,-1 0-1,0 0 1,0 1-1,0-1 1,0 0 0,-1 0-1,1 0 1,-1 0-1,-1-4 1,-4-3-21,0 0 0,-1 0 1,0 0-1,0 1 1,-1 0-1,-12-11 0,-12-14 463,29 29-374,-4-2 775,1-1 0,0-1 1,0 1-1,1-1 0,-8-15 1,13 22-523,-1 0 0,1 1 0,-1-1 0,1 0-1,0 0 1,-1 0 0,1 1 0,0-1 0,0 0 0,0 0 0,1 0 0,-1 1 0,0-1 0,1 0 0,-1 0 0,1 1 0,-1-1 0,1 0 0,0 1 0,0-1-1,0 1 1,0-1 0,0 1 0,0-1 0,0 1 0,0 0 0,1-1 0,-1 1 0,1 0 0,-1 0 0,0 0 0,1 0 0,0 0 0,-1 0 0,1 1 0,0-1-1,-1 0 1,1 1 0,2-1 0,11-3-247,0 0-1,0 1 1,0 0-1,23 0 1,25-4-5389,-32 0-1792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6.685"/>
    </inkml:context>
    <inkml:brush xml:id="br0">
      <inkml:brushProperty name="width" value="0.025" units="cm"/>
      <inkml:brushProperty name="height" value="0.025" units="cm"/>
    </inkml:brush>
  </inkml:definitions>
  <inkml:trace contextRef="#ctx0" brushRef="#br0">41 185 11179,'0'-2'381,"-3"-42"4796,3 43-4941,0 0 0,0 0 0,0 0 1,0 0-1,0 1 0,0-1 0,0 0 1,0 0-1,0 0 0,-1 0 0,1 0 1,0 1-1,-1-1 0,1 0 0,0 0 1,-1 0-1,1 1 0,-1-1 0,1 0 0,-1 1 1,0-1-1,1 0 0,-1 1 0,1-1 1,-1 1-1,0-1 0,0 1 0,1-1 1,-1 1-1,0-1 0,0 1 0,0 0 0,1 0 1,-1-1-1,0 1 0,0 0 0,0 0 1,0 0-1,0 0 0,0 0 0,1 0 1,-2 0-1,1 1-173,0-1-1,0 1 1,0 0 0,0 0 0,0 0-1,1 0 1,-1 0 0,0 0 0,1 0-1,-1 0 1,0 0 0,1 0 0,0 0-1,-1 0 1,1 0 0,-1 0 0,1 0-1,0 1 1,0-1 0,0 2 0,-1 30-65,1-25 90,0-3-85,-1 7-2,1-1 0,0 1 1,0-1-1,1 1 1,1-1-1,-1 0 1,2 0-1,0 0 0,0 0 1,1 0-1,0 0 1,12 19-1,-15-29 21,-1 0-1,1 1 1,0-1-1,0 0 1,0 1 0,0-1-1,0 0 1,1 0-1,-1 0 1,0 0-1,0 0 1,1 0-1,-1 0 1,1 0 0,-1-1-1,1 1 1,-1-1-1,1 1 1,-1-1-1,1 1 1,-1-1-1,1 0 1,0 0 0,-1 0-1,4 0 1,-3-1 71,0 0 1,1 0 0,-1 0 0,0 0-1,1 0 1,-1-1 0,0 1 0,0-1-1,0 0 1,0 0 0,0 0 0,-1 0-1,1 0 1,1-3 0,5-7 262,-1-1 0,0 0 0,-1-1 1,7-19-1,-8 13-355,-1 0 0,-1-1 1,1-22-1,-4 61-213,-1 1 125,2-1 0,-1 1 0,8 35 0,-8-51 97,1 0 0,-1 0-1,1 0 1,0 0 0,0 0 0,0 0 0,0 0 0,1-1-1,-1 1 1,1-1 0,0 1 0,-1-1 0,1 1-1,0-1 1,0 0 0,1 0 0,-1 0 0,0 0 0,1 0-1,-1-1 1,1 1 0,0-1 0,-1 1 0,1-1 0,0 0-1,0 0 1,0 0 0,0-1 0,0 1 0,0-1 0,5 1-1,-4-2 15,-1 0 0,1 0 0,0 0 0,0-1 0,-1 0 0,1 1 0,-1-1 0,0 0 0,1-1 0,-1 1-1,0 0 1,0-1 0,0 0 0,-1 0 0,1 0 0,-1 0 0,1 0 0,-1 0 0,0-1 0,0 1-1,-1-1 1,4-7 0,1-4 54,0-1 0,-1 0 0,0 0 0,2-19 0,-5 23-78,0 3 0,-1 0 0,1-1 0,-1 1 0,-1-1 0,0 1 0,0 0 0,-3-16 0,-4 59 0,6-22 0,3 37 0,-2-48 0,0 0 0,0 0 0,0-1 0,0 1 0,0 0 0,0-1 0,1 1 0,-1 0 0,0 0 0,1-1 0,-1 1 0,0 0 0,1-1 0,-1 1 0,1-1 0,-1 1 0,1-1 0,-1 1 0,1-1 0,-1 1 0,1-1 0,0 1 0,-1-1 0,1 0 0,0 1 0,-1-1 0,1 0 0,0 1 0,-1-1 0,1 0 0,0 0 0,0 0 0,-1 0 0,1 0 0,0 0 0,0 0 0,-1 0 0,1 0 0,0 0 0,-1 0 0,1 0 0,0 0 0,0-1 0,-1 1 0,1 0 0,0-1 0,-1 1 0,1 0 0,0-1 0,-1 1 0,1-1 0,-1 1 0,1-1 0,0 0 0,9-8 0,0-1 0,-1 0 0,0-1 0,-1 0 0,0 0 0,0-1 0,-1 0 0,8-21 0,-14 33 0,-1 0 0,0-1 0,1 1 0,-1-1 0,0 1 0,1-1 0,-1 1 0,0-1 0,0 1 0,1-1 0,-1 1 0,0-1 0,0 1 0,0-1 0,0 1 0,0-1 0,0 1 0,0-1 0,0 1 0,0-1 0,0 0 0,0 1 0,0-1 0,0 1 0,0-1 0,0 1 0,0-1 0,-1 1 0,1-1 0,0 1 0,0-1 0,-1 1 0,1-1 0,0 1 0,-1-1 0,1 1 0,0 0 0,-1-1 0,1 1 0,-1 0 0,1-1 0,-1 1 0,1 0 0,-1-1 0,1 1 0,-1 0 0,1 0 0,-1 0 0,1 0 0,-1-1 0,1 1 0,-1 0 0,1 0 0,-1 0 0,0 0 0,1 0 0,-1 0 0,1 0 0,-1 0 0,1 1 0,-1-1 0,1 0 0,-1 0 0,1 0 0,-1 0 0,0 1 0,-2 0 0,-1 0 0,1 0 0,0 0 0,-1 0 0,1 1 0,0-1 0,0 1 0,0 0 0,-4 3 0,-7 19 0,17-17 0,12-9 0,-11 0 0,1 0 0,-1 0 0,0 0 0,1-1 0,-1 1 0,0-1 0,-1 0 0,1-1 0,0 1 0,2-4 0,-8-20 0,2 26 0,-1 1 0,1-1 0,0 0 0,0 0 0,0 1 0,-1-1 0,1 0 0,0 1 0,-1-1 0,1 1 0,0-1 0,-1 0 0,1 1 0,-1-1 0,1 1 0,-1-1 0,1 1 0,-1-1 0,0 1 0,1 0 0,-1-1 0,1 1 0,-1 0 0,0-1 0,1 1 0,-1 0 0,0 0 0,1-1 0,-1 1 0,0 0 0,0 0 0,1 0 0,-1 0 0,0 0 0,0 0 0,1 0 0,-2 1 0,-3 34 0,-2 4 0,3-21 0,1-1 0,1 1 0,0 0 0,1 0 0,1-1 0,3 26 0,-2-42 0,-1 0 0,0-1 0,0 1 0,1-1 0,-1 1 0,1 0 0,-1-1 0,0 1 0,1-1 0,-1 1 0,1-1 0,-1 1 0,1-1 0,-1 1 0,1-1 0,0 0 0,-1 1 0,1-1 0,0 0 0,-1 1 0,1-1 0,0 0 0,-1 0 0,1 0 0,0 0 0,-1 0 0,1 1 0,0-1 0,-1 0 0,1 0 0,0-1 0,0 1 0,-1 0 0,1 0 0,0 0 0,-1 0 0,1-1 0,1 1 0,24-14 0,-15 2 0,-2 1 0,1-1 0,8-17 0,-12 20 0,-1 0 0,2 0 0,-1 0 0,1 1 0,0 0 0,1 0 0,0 1 0,9-8 0,-15 15 0,-1-1 0,0 0 0,0 0 0,1 0 0,-1 1 0,0-1 0,0 1 0,1-1 0,-1 1 0,1-1 0,-1 1 0,1 0 0,-1 0 0,0-1 0,1 1 0,-1 0 0,1 1 0,-1-1 0,1 0 0,-1 0 0,1 0 0,-1 1 0,0-1 0,1 1 0,-1-1 0,0 1 0,1 0 0,-1-1 0,0 1 0,0 0 0,0 0 0,2 2 0,1 2 0,-1 0 0,1 0 0,-1 1 0,0-1 0,-1 1 0,3 9 0,-3-11 0,-1 1 0,1-1 0,0 1 0,0-1 0,0 0 0,1 0 0,0 0 0,3 4 0,-6-9 0,1 1 0,-1-1 0,1 0 0,-1 1 0,1-1 0,-1 0 0,1 0 0,-1 1 0,1-1 0,-1 0 0,0 0 0,1 0 0,-1 0 0,0 0 0,0 1 0,0-1 0,0 0 0,0 0 0,0-1 0,0 2 0,7-168-27,21 168-12448,-12 0 6335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9.290"/>
    </inkml:context>
    <inkml:brush xml:id="br0">
      <inkml:brushProperty name="width" value="0.025" units="cm"/>
      <inkml:brushProperty name="height" value="0.025" units="cm"/>
    </inkml:brush>
  </inkml:definitions>
  <inkml:trace contextRef="#ctx0" brushRef="#br0">13 57 17777,'0'0'11056,"9"-2"-10880,-9 2-168,37-11 79,-36 11-80,0-1 1,0 1-1,0-1 1,0 1 0,0 0-1,0-1 1,0 0-1,0 1 1,-1-1 0,1 1-1,0-1 1,0 0-1,0 0 1,-1 0 0,1 1-1,0-1 1,-1 0-1,1 0 1,-1 0 0,1 0-1,-1 0 1,1 0-1,-1 0 1,0 0 0,1 0-1,-1 0 1,0 0-1,0 0 1,0 0 0,0-1-1,0 1 1,0 0-1,0 0 1,0 0 0,-1 0-1,1 0 1,0 0-1,0 0 1,-1 0 0,1 0-1,-1 0 1,0-1 0,0 1-7,1 1 0,-1-1 1,1 1-1,-1 0 1,1-1-1,-1 1 1,1 0-1,-1-1 0,0 1 1,1 0-1,-1 0 1,0-1-1,1 1 1,-1 0-1,0 0 0,1 0 1,-1 0-1,0 0 1,1 0-1,-1 0 1,0 0-1,1 0 0,-1 0 1,0 1-1,1-1 1,-1 0-1,0 0 1,1 0-1,-1 1 0,1-1 1,-1 0-1,1 1 1,-1-1-1,0 1 1,1-1-1,-1 1 0,0 0 1,-18 19-56,14-12 40,1 1 0,0 1 0,0-1 1,1 1-1,0-1 0,1 1 0,0 0 1,0 0-1,1 0 0,1 0 1,0 0-1,0 0 0,3 19 0,-3-27-20,0-1 0,1 0 0,-1 1 0,0-1 0,1 0 0,-1 1 0,1-1 0,-1 0 0,1 1 0,0-1 0,-1 0 0,1 0 0,0 0 0,0 0 0,0 0 0,0 0-1,0 0 1,0 0 0,0 0 0,0 0 0,1 0 0,-1-1 0,0 1 0,0 0 0,1-1 0,-1 1 0,0-1 0,1 0 0,-1 1 0,0-1 0,1 0 0,-1 0 0,1 0 0,-1 0 0,0 0 0,1 0-1,-1 0 1,2-1 0,1 0-325,-1 1-1,1-1 0,-1-1 0,1 1 0,-1 0 0,0-1 0,0 0 0,0 1 0,0-1 0,0-1 1,0 1-1,0 0 0,-1-1 0,4-3 0,34-61-9137,-22 26 5995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7.343"/>
    </inkml:context>
    <inkml:brush xml:id="br0">
      <inkml:brushProperty name="width" value="0.025" units="cm"/>
      <inkml:brushProperty name="height" value="0.025" units="cm"/>
    </inkml:brush>
  </inkml:definitions>
  <inkml:trace contextRef="#ctx0" brushRef="#br0">102 116 9769,'0'0'319,"0"-1"0,0 1 0,0 0 0,0-1 0,0 1 0,0 0 0,0-1 0,-1 1 0,1 0 0,0-1-1,0 1 1,0 0 0,0-1 0,0 1 0,-1 0 0,1 0 0,0-1 0,0 1 0,0 0 0,-1 0 0,1-1 0,0 1 0,0 0-1,-1 0 1,1 0 0,0-1 0,0 1 0,-1 0 0,1 0 0,0 0 0,-1 0 0,1 0 0,0 0 0,-1 0 0,0-1 0,-15 5 3411,13-3-3616,0 0-1,0 1 1,0-1-1,0 1 1,1 0 0,-1-1-1,1 2 1,-5 3-1,0 6 65,0 1 0,1 1 0,0-1 0,1 1 0,0 0 0,2 0 0,-1 0 0,2 1 0,0-1 0,1 1 0,0 27 0,1-41-176,0-1 0,0 1 1,0 0-1,0-1 1,1 1-1,-1-1 1,0 1-1,0 0 0,0-1 1,0 1-1,1-1 1,-1 1-1,0-1 1,1 1-1,-1-1 0,0 1 1,1-1-1,-1 1 1,0-1-1,1 1 1,-1-1-1,1 1 1,-1-1-1,1 0 0,-1 1 1,1-1-1,-1 0 1,1 0-1,0 1 1,-1-1-1,1 0 0,-1 0 1,1 0-1,0 0 1,-1 0-1,1 0 1,-1 0-1,1 0 0,0 0 1,-1 0-1,1 0 1,-1 0-1,1 0 1,0 0-1,-1 0 0,1-1 1,-1 1-1,1 0 1,-1 0-1,1-1 1,-1 1-1,1 0 0,-1-1 1,1 1-1,-1-1 1,1 0-1,29-24 239,-21 11-169,0 0 1,0-1 0,-1 0 0,-1 0 0,-1-1 0,0 0-1,5-28 1,-5 13 323,-1 0 1,-1 0-1,-2-35 0,-5 151-484,1 41 384,1-124-294,1 1-1,0-1 1,0 0-1,0 0 1,0 0-1,0 1 1,1-1-1,-1 0 0,1 0 1,-1 0-1,1 0 1,0 0-1,0 0 1,0 0-1,0 0 1,0 0-1,0 0 1,1 0-1,-1-1 1,1 1-1,-1 0 1,1-1-1,-1 0 0,1 1 1,0-1-1,0 0 1,0 0-1,0 0 1,0 0-1,0 0 1,0 0-1,0 0 1,0-1-1,0 1 1,0-1-1,0 1 1,0-1-1,1 0 1,-1 0-1,0 0 0,0 0 1,0-1-1,4 0 1,3-1 2,-1-1 0,1 1 1,-1-2-1,0 1 0,0-1 0,-1-1 0,1 1 1,-1-1-1,13-11 0,-8 4 11,0 0 0,-1-1 0,19-27 0,-26 34 0,-1 0 1,1 1-1,-1-1 1,0-1-1,-1 1 1,0 0 0,0-1-1,0 1 1,-1-1-1,0 1 1,0-1-1,-1-12 1,0 19-8,0 0 0,0-1 0,-1 1 1,1 0-1,0 0 0,0 0 0,-1-1 1,1 1-1,0 0 0,-1 0 1,1 0-1,0 0 0,-1 0 0,1 0 1,0 0-1,-1 0 0,1 0 0,0 0 1,-1 0-1,1 0 0,0 0 0,-1 0 1,1 0-1,0 0 0,-1 0 1,1 0-1,0 0 0,-1 0 0,1 1 1,0-1-1,-1 0 0,1 0 0,0 0 1,0 0-1,-1 1 0,1-1 0,0 0 1,0 0-1,-1 1 0,1-1 1,0 0-1,0 1 0,0-1 0,0 0 1,-1 1-1,1-1 0,-13 13 47,8-5 31,1 0-1,0 0 1,0 0 0,1 0 0,0 1 0,0-1 0,1 1 0,0 0-1,1 0 1,-1 0 0,1 10 0,2-18-85,-1 0 0,0-1 0,0 1 0,1 0 0,-1-1 0,0 1-1,1-1 1,-1 1 0,1-1 0,-1 1 0,0 0 0,1-1 0,-1 0 0,1 1 0,-1-1 0,1 1 0,0-1 0,-1 1 0,1-1 0,-1 0 0,1 0-1,0 1 1,-1-1 0,1 0 0,0 0 0,-1 0 0,1 0 0,0 0 0,0 1 0,-1-1 0,1-1 0,0 1 0,-1 0 0,1 0 0,0 0 0,-1 0-1,1 0 1,0-1 0,-1 1 0,1 0 0,0 0 0,0-1 0,32-13-9,22-37 8,-48 42 0,1 0 0,1 1 0,-1 0 0,1 1 0,1 0 0,-1 0 0,15-6 0,-23 12 0,0 0 0,0 1 0,0-1 0,0 1 0,0 0 0,0-1 0,0 1 0,0 0 0,1 0 0,-1-1 0,0 1 0,0 0 0,0 0 0,1 0 0,-1 1 0,0-1 0,0 0 0,0 0 0,0 1 0,0-1 0,0 0 0,1 1 0,-1-1 0,0 1 0,0 0 0,0-1 0,0 1 0,-1 0 0,1 0 0,0-1 0,0 1 0,0 0 0,0 0 0,0 2 0,2 3 0,0-1 0,-1 1 0,0 0 0,-1 0 0,3 11 0,7 22 0,-11-39 0,1 1 0,-1-1 0,1 1 0,-1-1 0,1 1 0,-1-1 0,1 1 0,-1-1 0,1 1 0,0-1 0,-1 0 0,1 1 0,0-1 0,-1 0 0,1 0 0,0 1 0,-1-1 0,1 0 0,0 0 0,-1 0 0,1 0 0,0 0 0,0 0 0,-1 0 0,1 0 0,0 0 0,0 0 0,-1-1 0,1 1 0,0 0 0,-1 0 0,1-1 0,0 1 0,-1 0 0,1-1 0,-1 1 0,1 0 0,0-1 0,-1 1 0,1-1 0,-1 1 0,1-1 0,-1 0 0,0 1 0,1-1 0,0-1 0,26-34 0,-21 28 0,12-14-1275,-3 5-2687,-10 10-4286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7.922"/>
    </inkml:context>
    <inkml:brush xml:id="br0">
      <inkml:brushProperty name="width" value="0.025" units="cm"/>
      <inkml:brushProperty name="height" value="0.025" units="cm"/>
    </inkml:brush>
  </inkml:definitions>
  <inkml:trace contextRef="#ctx0" brushRef="#br0">1 228 17681,'0'0'6304,"0"10"-4115,9 77-137,-8-79-1977,1 1-1,0-1 1,1 0-1,-1 0 1,2 0-1,-1 0 1,1 0-1,0 0 1,8 9-1,-11-15-36,0-1 0,1 0 0,-1 1 0,0-1 1,1 0-1,-1 0 0,1 0 0,-1 0 0,1 0 0,0 0 0,-1 0 0,1 0 0,0-1 0,-1 1 0,1-1 0,0 1 0,0-1 0,0 0 0,-1 1 0,1-1 0,0 0 0,0 0 0,0 0 0,0-1 0,-1 1 0,1 0 0,0-1 0,0 1 0,0-1 0,-1 0 0,1 1 0,0-1 0,-1 0 0,1 0 0,-1 0 0,1 0 0,-1-1 0,1 1 0,-1 0 0,0 0 0,0-1 0,1 1 0,0-2 0,7-9 369,1-1-1,-2 1 1,0-2-1,8-15 1,-10 17-317,29-58-90,-2-2 0,31-106 0,-66 198-4460,-11 20-4789,-7-10-1994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8.514"/>
    </inkml:context>
    <inkml:brush xml:id="br0">
      <inkml:brushProperty name="width" value="0.025" units="cm"/>
      <inkml:brushProperty name="height" value="0.025" units="cm"/>
    </inkml:brush>
  </inkml:definitions>
  <inkml:trace contextRef="#ctx0" brushRef="#br0">0 226 16400,'0'0'5295,"12"9"-3058,-10-7-2235,8 7 368,0-1 0,1 0 0,0-1-1,20 10 1,-26-15-446,0 0 0,1 0 0,-1-1 0,0 1-1,0-1 1,1-1 0,6 1 0,-8-1-263,0 0 0,0-1 1,0 1-1,0-1 0,0 0 0,0 0 0,0 0 0,0-1 0,-1 0 1,1 1-1,5-5 0,-2 1-800,-1 0 0,1-1-1,-1 0 1,0 0 0,0 0 0,-1-1-1,0 0 1,0 0 0,-1 0 0,1-1 0,-2 1-1,1-1 1,-1 0 0,3-13 0,3-26 926,-7 0 7755,-2 46-7382,1 1 0,-1-1-1,0 1 1,0-1-1,0 0 1,0 1 0,0-1-1,0 1 1,0-1-1,0 0 1,0 1 0,0-1-1,0 1 1,-1-1 0,1 0-1,0 1 1,0-1-1,-1 1 1,1-1 0,0 1-1,-1-1 1,1 1-1,0-1 1,-1 1 0,1-1-1,-1 1 1,1 0-1,0-1 1,-1 1 0,1 0-1,-1-1 1,1 1-1,-1 0 1,0 0 0,1-1-1,-1 1 1,1 0-1,-1 0 1,1 0 0,-1 0-1,0 0 1,1 0 0,-1 0-1,1 0 1,-1 0-1,0 0 1,-1 0 58,0 1 1,1 0-1,-1 0 1,1 0-1,0 0 1,-1 0-1,1 0 1,0 0-1,-1 0 1,1 0-1,0 0 1,0 1-1,0-1 1,0 0-1,0 1 1,0 1-1,-7 12 654,1 1-1,1-1 1,1 1-1,0 0 1,1 1-1,1-1 1,-3 31-1,16-49 133,4-10-736,-2-1 0,1-1 0,-2 0 1,11-16-1,19-22-344,-34 43 13,-4 5 34,0 0 0,0 0 0,0 1 0,0-1 0,1 1 0,-1 0 0,1 0-1,0 0 1,0 0 0,0 1 0,0-1 0,0 1 0,1 0 0,-1 1 0,6-3 0,-9 5 22,0-1 0,0 0 0,-1 1 0,1-1 0,0 1 0,-1-1 1,1 1-1,0-1 0,-1 1 0,1-1 0,-1 1 0,1-1 0,-1 1 1,1 0-1,-1-1 0,1 1 0,-1 0 0,0 0 0,1-1 0,-1 1 1,0 0-1,0 0 0,1-1 0,-1 1 0,0 0 0,0 0 0,0 0 0,0 1 1,2 32 126,-2-23-73,0-3 11,3 29-77,-3-36 36,0-1 0,0 1 0,0 0 0,0 0 0,0-1 0,0 1 0,0 0 0,0 0-1,0-1 1,0 1 0,0 0 0,1-1 0,-1 1 0,0 0 0,1-1 0,-1 1 0,0 0 0,1-1 0,-1 1 0,1 0-1,-1-1 1,1 1 0,-1-1 0,1 1 0,-1-1 0,1 1 0,0-1 0,-1 0 0,1 1 0,0-1 0,-1 0 0,2 1-1,0-3 40,0 1-1,-1-1 0,1 0 1,-1 0-1,0 0 0,1 0 1,-1 0-1,0 0 0,0 0 0,0 0 1,0-1-1,-1 1 0,1 0 1,0-5-1,2-3 39,0 1-94,3-7 0,-1 1 0,2 0 0,0 0 0,1 1 0,12-17 0,-20 30-2,0 1-1,0-1 1,1 1 0,-1-1-1,1 1 1,-1-1 0,0 1 0,1-1-1,-1 1 1,1-1 0,-1 1-1,1 0 1,-1-1 0,1 1-1,-1 0 1,1-1 0,0 1 0,-1 0-1,1 0 1,-1 0 0,1-1-1,0 1 1,-1 0 0,1 0-1,0 0 1,-1 0 0,1 0 0,-1 0-1,2 1 1,7 15-157,-5 35-137,-4-47 281,5 36-91,-5-40 74,0 1 0,0-1 0,0 0 0,0 1 0,0-1 0,0 0 0,0 1 0,0-1-1,0 0 1,1 0 0,-1 1 0,0-1 0,0 0 0,0 1 0,0-1 0,1 0 0,-1 0-1,0 1 1,0-1 0,1 0 0,-1 0 0,0 0 0,1 1 0,-1-1 0,0 0 0,0 0-1,1 0 1,-1 0 0,0 0 0,1 0 0,-1 1 0,0-1 0,1 0 0,12-18-2882,4-23-8787,-9 16-71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8.891"/>
    </inkml:context>
    <inkml:brush xml:id="br0">
      <inkml:brushProperty name="width" value="0.025" units="cm"/>
      <inkml:brushProperty name="height" value="0.025" units="cm"/>
    </inkml:brush>
  </inkml:definitions>
  <inkml:trace contextRef="#ctx0" brushRef="#br0">21 51 14510,'0'0'8253,"-3"9"-5520,1-2-2330,-1 2 149,0-1-1,1 0 0,0 0 1,0 1-1,1-1 0,0 1 1,0 0-1,1 15 0,1-24-545,0 0 0,0 0-1,0 0 1,0 0 0,0 0 0,0 0-1,0 0 1,0 0 0,0 0 0,-1 0-1,1-1 1,0 1 0,0 0 0,0-1-1,0 1 1,0 0 0,-1-1 0,1 0-1,0 1 1,0-1 0,-1 1 0,1-1-1,0 0 1,-1 1 0,1-2 0,11-12 50,-2-1 0,15-24 0,-17 24-144,2 0-1,-1 1 0,16-17 0,-25 30 84,1 1 0,-1-1 0,0 1 1,1 0-1,-1-1 0,0 1 0,1-1 0,-1 1 0,0 0 1,1 0-1,-1-1 0,0 1 0,1 0 0,-1 0 0,1-1 1,-1 1-1,1 0 0,-1 0 0,1 0 0,-1 0 1,1 0-1,-1 0 0,1-1 0,-1 1 0,1 0 0,-1 0 1,1 1-1,-1-1 0,0 0 0,1 0 0,-1 0 1,1 0-1,-1 0 0,1 0 0,-1 1 0,1-1 0,8 20-20,-4 37 128,-4-50-98,6 68 347,-7-75-408,0 0 0,0 0 0,0 1-1,0-1 1,0 0 0,0 0 0,0 1 0,1-1 0,-1 0-1,0 0 1,0 1 0,0-1 0,0 0 0,1 0 0,-1 0-1,0 0 1,0 1 0,1-1 0,-1 0 0,0 0 0,0 0 0,0 0-1,1 0 1,-1 0 0,0 1 0,1-1 0,-1 0 0,0 0-1,0 0 1,1 0 0,-1 0 0,0 0 0,0 0 0,1 0-1,-1 0 1,0 0 0,1 0 0,-1-1 0,0 1 0,0 0-1,1 0 1,-1 0 0,0 0 0,0 0 0,0 0 0,1-1-1,-1 1 1,0 0 0,0 0 0,0 0 0,1 0 0,-1-1-1,0 1 1,0 0 0,0 0 0,0-1 0,1 1 0,-1 0-1,0 0 1,0-1 0,0 1 0,0-1 0,10-14-3880,1-9-2988,0-5-5274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9.295"/>
    </inkml:context>
    <inkml:brush xml:id="br0">
      <inkml:brushProperty name="width" value="0.025" units="cm"/>
      <inkml:brushProperty name="height" value="0.025" units="cm"/>
    </inkml:brush>
  </inkml:definitions>
  <inkml:trace contextRef="#ctx0" brushRef="#br0">0 196 13068,'0'0'15220,"12"-2"-14024,-6 1-1060,0 0-1,0-1 1,0 1 0,-1-1-1,1-1 1,0 1 0,-1-1 0,0 0-1,1 0 1,-1 0 0,-1-1-1,1 0 1,0 0 0,-1 0-1,0-1 1,0 1 0,0-1 0,5-9-1,-3 6-71,-2-1 0,1 1 1,-1-1-1,0 0 0,-1 0 0,0 0 0,-1-1 0,1 1 0,-2-1 0,2-17 0,-3 26-64,0 1 0,0 0 0,0-1 0,0 1 0,0 0 0,0 0 0,0-1 0,0 1 0,0 0 0,0-1 0,0 1 0,0 0 0,-1 0 0,1-1 0,0 1 0,0 0 0,0-1 0,0 1 0,0 0 0,-1 0 0,1 0 0,0-1 0,0 1 0,0 0 0,-1 0 0,1 0 0,0-1 0,0 1 0,-1 0 0,1 0 0,0 0 0,0 0 0,-1 0 0,1-1 0,0 1 0,-1 0 0,1 0 0,0 0 0,-1 0 0,-13 6 0,-9 16 0,12-4 0,1 1 0,0 0 0,-8 26 0,15-37 0,0 1 0,0-1 0,1 1 0,0 0 0,1 0 0,0-1 0,0 1 0,1 0 0,0 0 0,2 13 0,-1-21 0,-1-1 0,0 1 0,0-1 0,1 1 0,-1-1 0,0 1 0,1-1 0,-1 0 0,1 1 0,-1-1 0,0 0 0,1 1 0,-1-1 0,1 0 0,-1 0 0,1 1 0,-1-1 0,1 0 0,-1 0 0,1 0 0,-1 0 0,1 0 0,-1 0 0,1 0 0,-1 0 0,1 0 0,-1 0 0,1 0 0,-1 0 0,1 0 0,-1 0 0,1 0 0,-1 0 0,1 0 0,-1-1 0,1 1 0,-1 0 0,1 0 0,-1-1 0,1 1 0,-1 0 0,1-1 0,0 0 0,19-13 0,0-7 4,0-1 0,21-33 0,-28 36-16,1 1 0,1 0 0,0 1 0,34-29 0,-48 44-13,0 2 1,0-1 0,1 0-1,-1 0 1,0 0-1,0 0 1,1 1-1,-1-1 1,0 1-1,1-1 1,-1 1-1,0-1 1,1 1-1,-1 0 1,1 0-1,-1 0 1,0 0-1,1 0 1,1 0-1,-2 0 13,0 1 0,0-1 0,0 1-1,0 0 1,0-1 0,-1 1 0,1 0-1,0-1 1,-1 1 0,1 0 0,0 0 0,-1 0-1,1 0 1,-1 0 0,0-1 0,1 1-1,-1 0 1,1 0 0,-1 0 0,0 0 0,0 1-1,2 10-9,-1-1-1,-1 0 0,0 0 1,-2 14-1,1-5 51,1 32-1,0-52-28,0 1 1,0-1-1,1 0 0,-1 0 0,0 1 0,0-1 0,0 0 0,1 0 1,-1 0-1,0 1 0,0-1 0,1 0 0,-1 0 0,0 0 1,0 0-1,1 1 0,-1-1 0,0 0 0,0 0 0,1 0 0,-1 0 1,0 0-1,1 0 0,-1 0 0,0 0 0,0 0 0,1 0 1,-1 0-1,0 0 0,1 0 0,-1 0 0,0 0 0,1 0 1,-1 0-1,0 0 0,0-1 0,1 1 0,-1 0 0,0 0 0,0 0 1,1 0-1,-1-1 0,0 1 0,0 0 0,1 0 0,-1 0 1,0-1-1,0 1 0,0 0 0,0 0 0,1-1 0,-1 1 0,0-1 1,14-11-457,-1-10-2379,-10 5-3323,-3 5-1704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2:49.654"/>
    </inkml:context>
    <inkml:brush xml:id="br0">
      <inkml:brushProperty name="width" value="0.025" units="cm"/>
      <inkml:brushProperty name="height" value="0.025" units="cm"/>
    </inkml:brush>
  </inkml:definitions>
  <inkml:trace contextRef="#ctx0" brushRef="#br0">1 109 18449,'0'0'4901,"84"-34"-3908,-36 18-801,2-2-768,2-1-4005,5-3-9832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22.389"/>
    </inkml:context>
    <inkml:brush xml:id="br0">
      <inkml:brushProperty name="width" value="0.025" units="cm"/>
      <inkml:brushProperty name="height" value="0.025" units="cm"/>
    </inkml:brush>
  </inkml:definitions>
  <inkml:trace contextRef="#ctx0" brushRef="#br0">60 158 2338,'-15'5'8628,"-5"-2"-4529,8-2 36,-1 2 5332,18-5-9311,0 1-1,-1-1 1,1 0 0,-1-1-1,0 1 1,0-1 0,8-5-1,5-3 47,54-30 299,-40 22-419,2 0-1,0 3 1,66-24-1,-89 42-3585,-11 5-5612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22.764"/>
    </inkml:context>
    <inkml:brush xml:id="br0">
      <inkml:brushProperty name="width" value="0.025" units="cm"/>
      <inkml:brushProperty name="height" value="0.025" units="cm"/>
    </inkml:brush>
  </inkml:definitions>
  <inkml:trace contextRef="#ctx0" brushRef="#br0">1 61 11339,'0'0'13442,"5"-2"-12700,195-52 1206,-199 53-1943,0 1 0,0-1 0,0 1 0,0 0 0,0-1 0,0 1 0,1 0 0,-1-1 0,0 1 0,0 0 0,0 0 0,0 0 0,0 0 0,0 0 0,1 0 0,-1 0 0,0 0 0,0 1 0,0-1 0,0 0 0,0 1 0,0-1 0,0 1 0,0-1 0,0 1 0,0-1 0,0 1 0,0 0 0,0 0 0,0-1 0,-1 1 0,1 0 0,0 0 0,0 0 0,-1 0 0,1 0 0,-1 0 0,1 0 0,0 2 0,0 2 206,-1 1 1,1 0 0,-1 0 0,0 0-1,-1-1 1,-2 13 0,0-3 167,-2 0-1,0 0 1,-1 0 0,0 0-1,-15 23 1,13-24-877,1 0 0,0 0 0,1 1 0,0 0 0,-4 23 1,9-48-14648</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38.959"/>
    </inkml:context>
    <inkml:brush xml:id="br0">
      <inkml:brushProperty name="width" value="0.025" units="cm"/>
      <inkml:brushProperty name="height" value="0.025" units="cm"/>
    </inkml:brush>
  </inkml:definitions>
  <inkml:trace contextRef="#ctx0" brushRef="#br0">145 1 13293,'0'0'15988,"-10"2"-14728,3 1-1186,0-1-1,0 1 1,0 0 0,1 1 0,-1 0 0,1 0-1,0 0 1,0 1 0,0 0 0,1 0 0,-1 0-1,1 1 1,1 0 0,-1 0 0,1 0 0,-6 11-1,0-1 3,7-13-77,1 0 1,0 0-1,0 0 1,0 0-1,0 1 0,0-1 1,1 1-1,0-1 1,-1 1-1,0 5 1,28-8-160,22-9 61,-43 6 85,1 1 0,1 0-1,-1-1 1,0 2 0,0-1-1,0 1 1,0 0-1,1 0 1,-1 1 0,9 2-1,-14-3 19,0 1 0,1 0 0,-1 0-1,0 0 1,0 0 0,0 0 0,0 0-1,-1 1 1,1-1 0,0 0 0,0 0-1,-1 1 1,1-1 0,-1 0 0,1 1-1,-1-1 1,1 1 0,-1-1 0,0 0-1,0 1 1,0-1 0,0 1 0,0-1-1,0 1 1,0-1 0,0 1 0,0-1-1,-1 0 1,1 1 0,-1-1 0,0 2-1,0 3 153,-1-1-1,0 1 0,0-1 0,0 0 0,-1 0 1,-5 9-1,0-5-127,-1 0 0,1-1 0,-2 0 0,-16 12 0,22-17-30,0-1 0,-1 1 0,1-1 0,-1 1 0,0-1 0,0-1 0,0 1 0,0-1 0,0 1 0,0-2 0,0 1 0,0 0 0,-7-1 0,12-1-165,-1 0 0,1 0 0,0 0 0,0 0 0,0 0 0,0 0 0,0 0 0,0 0 0,0 0 0,1 0 0,-1 0 0,0 0 0,0 1 0,1-1 0,-1 0 0,1 0 0,-1 0 0,1 0 0,-1 0 0,1 1 0,-1-1 0,1 0 0,0 1 0,0-2 0,34-31-11929,-12 13 533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39.584"/>
    </inkml:context>
    <inkml:brush xml:id="br0">
      <inkml:brushProperty name="width" value="0.025" units="cm"/>
      <inkml:brushProperty name="height" value="0.025" units="cm"/>
    </inkml:brush>
  </inkml:definitions>
  <inkml:trace contextRef="#ctx0" brushRef="#br0">40 89 18321,'0'0'9545,"-6"12"-9251,0 0-56,1-1 0,1 2 0,-1-1 0,2 0 0,0 1 1,0-1-1,1 1 0,1 0 0,0 14 0,1-26-232,0-1 0,0 1 1,0 0-1,0-1 0,0 1 1,0 0-1,1-1 0,-1 1 1,0 0-1,0-1 0,1 1 1,-1-1-1,0 1 0,1-1 0,-1 1 1,0-1-1,1 1 0,-1-1 1,1 1-1,-1-1 0,1 1 1,-1-1-1,1 0 0,0 1 0,-1-1 1,1 0-1,-1 1 0,1-1 1,0 0-1,-1 0 0,1 0 1,0 1-1,-1-1 0,1 0 0,0 0 1,-1 0-1,1 0 0,0 0 1,-1 0-1,1 0 0,0-1 1,-1 1-1,1 0 0,-1 0 0,1 0 1,0-1-1,-1 1 0,2-1 1,29-18 239,-20 6-154,-1-1 0,0 0 0,-1-1 0,0 0 1,-2 0-1,1-1 0,-2 0 0,0 0 0,-1 0 0,-1-1 0,3-22 0,-20 187 474,13-148-566,1 0 0,-1 0 0,0 1 0,0-1 0,0 0 0,0 0 0,0 0 0,1 1 0,-1-1 0,0 0 0,0 0 0,0 0 0,1 1 0,-1-1 0,0 0 0,0 0 0,1 0 0,-1 0 0,0 0 0,0 0 0,1 0 0,-1 0 0,0 0 0,1 1 0,-1-1 0,0 0 0,0 0 0,1 0 0,-1 0 0,0-1 0,0 1 0,1 0 0,-1 0 0,0 0 0,1 0 0,-1 0 0,0 0 0,0 0 0,1 0 0,-1-1 0,0 1 0,0 0 0,0 0 0,1-1 0,12-5 0,-5-4 0,1 1 0,-1-1 0,-1-1 0,0 1 0,0-1 0,-1 0 0,8-20 0,21-36 0,-36 73 0,0-1 0,1 0 0,0 0 0,0 0 0,0 1 0,2 6 0,-1 3 0,-4 17 0,0 19 0,3-48 0,0-1 0,1 0 0,-1 1 0,1-1 0,-1 1 0,1-1 0,0 0 0,0 0 0,0 1 0,0-1 0,0 0 0,0 0 0,1 0 0,-1 0 0,1 0 0,-1 0 0,3 1 0,-4-3-75,0 0 0,0 0 0,1 1 0,-1-1 0,0 0-1,0 0 1,0 0 0,0 0 0,1 0 0,-1 0 0,0 0 0,0 0 0,0 0 0,1 0 0,-1 0-1,0 0 1,0 0 0,0 0 0,0 0 0,1 0 0,-1 0 0,0 0 0,0 0 0,0 0 0,1 0-1,-1 0 1,0-1 0,0 1 0,0 0 0,0 0 0,0 0 0,1 0 0,-1 0 0,0 0 0,0-1-1,0 1 1,0 0 0,0 0 0,0 0 0,1 0 0,-1 0 0,0-1 0,0 1 0,0 0 0,0 0 0,0 0-1,0-1 1,0 1 0,0 0 0,0 0 0,0 0 0,0-1 0,0 1 0,0 0 0,0 0 0,0 0-1,0 0 1,0-1 0,0 1 0,-1 0 0,2-17-8193,-2 13 6036,1-9-4756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29:58.855"/>
    </inkml:context>
    <inkml:brush xml:id="br0">
      <inkml:brushProperty name="width" value="0.025" units="cm"/>
      <inkml:brushProperty name="height" value="0.025" units="cm"/>
    </inkml:brush>
  </inkml:definitions>
  <inkml:trace contextRef="#ctx0" brushRef="#br0">74 52 21973,'0'0'8434,"-5"9"-7942,3-3-450,0-4-27,1 0 0,0 1 0,0-1 0,0 1 0,0-1 0,0 1 0,0-1 0,1 1 0,-1 5 0,9 2 21,18-8-24,-21-3-37,0 0 0,0 0 0,0-1 1,-1 1-1,1-1 0,0 0 0,-1-1 0,1 1 1,-1-1-1,0 0 0,6-4 0,-8 5 32,0 0-1,0 0 1,0 0-1,0 0 1,0 0-1,0-1 1,0 1-1,-1-1 1,0 1-1,1-1 1,-1 1-1,0-1 1,0 0-1,0 0 1,0 0-1,-1 1 1,1-1-1,-1 0 0,0 0 1,0 0-1,0-4 1,-1 6-2,1 0 1,-1-1-1,1 1 1,-1 0-1,0 0 1,0 0-1,0 0 1,0 0-1,0 0 1,0 0-1,0 0 1,0 0-1,0 0 1,0 0-1,0 1 1,-1-1-1,1 0 0,0 1 1,0-1-1,-1 1 1,1 0-1,0-1 1,-1 1-1,1 0 1,-1 0-1,1 0 1,0 0-1,-1 0 1,1 0-1,0 0 1,-1 0-1,1 1 1,-2-1-1,-2 1-23,0 0-1,0 0 1,1 0 0,-1 0 0,1 0-1,-1 1 1,1 0 0,-8 4-1,4 3-41,-1 0 0,1 0-1,1 0 1,0 1 0,0 0 0,1 1-1,0 0 1,1 0 0,0 0-1,0 0 1,2 1 0,-1 0 0,1 0-1,1 0 1,0 0 0,0 12-1,2-23 57,0 0 0,0 0 0,0-1 0,0 1 0,0 0 0,1 0 1,-1-1-1,0 1 0,0 0 0,0-1 0,0 1 0,1 0 0,-1-1 0,0 1 0,1 0 0,-1-1 0,1 1 0,-1 0 0,1-1 0,-1 1 0,1-1 0,-1 1 0,1-1 0,-1 1 0,1-1 0,-1 0 0,1 1 0,0-1 0,-1 0 0,1 1 0,0-1 0,1 0 0,28-3-8,27-25 118,80-72-58,-86 60-123,-49 38 62,0 0-1,0 0 0,1 1 0,-1-1 1,1 1-1,0-1 0,-1 1 0,1 0 1,0 0-1,0 0 0,0 0 1,0 1-1,5-2 0,-7 3 8,0-1 0,0 1 1,0-1-1,0 1 0,1 0 0,-1-1 0,0 1 1,0 0-1,0 0 0,-1-1 0,1 1 0,0 0 0,0 0 1,0 0-1,-1 0 0,1 0 0,0 0 0,-1 0 0,1 1 1,-1-1-1,1 0 0,-1 0 0,0 0 0,1 1 1,-1-1-1,0 0 0,0 0 0,0 1 0,0-1 0,0 0 1,0 0-1,0 2 0,-2 28 30,1 19 42,1-47-63,0-1-1,0 1 1,1-1 0,-1 1-1,1 0 1,-1-1 0,1 0 0,0 1-1,0-1 1,0 1 0,0-1 0,0 0-1,3 4 1,-3-5 3,1 0 0,-1 0-1,0-1 1,1 1 0,-1 0 0,1-1-1,-1 1 1,1 0 0,0-1 0,-1 0-1,1 1 1,-1-1 0,1 0 0,0 0-1,-1 0 1,1 0 0,0 0 0,-1-1-1,1 1 1,-1 0 0,1-1 0,-1 1-1,1-1 1,0 1 0,-1-1 0,2-1-1,40-25 207,-36 22-195,12-8 3,-14 7-22,1 1 0,1 1 0,-1-1 1,1 1-1,0 0 0,0 1 0,0-1 1,0 1-1,1 1 0,11-3 0,-18 4 16,-1 1 0,0 0 0,1 0 0,-1 0 0,1 0 0,-1 0 0,1 0 0,-1 0-1,0 1 1,1-1 0,-1 0 0,1 0 0,-1 0 0,1 0 0,-1 0 0,0 1 0,1-1-1,-1 0 1,0 0 0,1 1 0,-1-1 0,0 0 0,1 1 0,-1-1 0,0 0 0,1 1-1,-1-1 1,0 0 0,0 1 0,0-1 0,1 1 0,-1-1 0,0 0 0,0 2 0,-1 16 630,1 3-31,1-20-611,-1-1 0,0 1 0,1-1 0,-1 1 0,1-1 1,-1 1-1,1-1 0,-1 0 0,1 1 0,-1-1 0,1 0 0,0 1 0,-1-1 0,1 0 0,-1 0 1,1 0-1,0 1 0,-1-1 0,1 0 0,0 0 0,-1 0 0,1 0 0,0 0 0,-1 0 1,1 0-1,0-1 0,-1 1 0,1 0 0,-1 0 0,1 0 0,0-1 0,-1 1 0,2-1 0,5-1 47,0-2 0,0 1-1,0-1 1,0 0-1,-1 0 1,1-1-1,9-9 1,-11 10-46,-1 0 0,1 0 0,0 0 0,0 0 0,1 1 0,-1 0 0,1 0 0,0 0 0,0 1 0,0-1 0,0 1 0,10-1 0,-15 3-10,0 0 0,0 0 0,0 1 0,0-1 0,1 0 0,-1 1 0,0-1 0,0 0 0,0 1 0,0 0 0,0-1 0,0 1 0,0 0 1,0-1-1,0 1 0,-1 0 0,1 0 0,0 0 0,0 0 0,-1 0 0,1 0 0,0 0 0,-1 0 0,1 0 0,-1 0 0,0 0 0,1 0 0,-1 0 1,0 0-1,1 0 0,-1 1 0,0-1 0,0 0 0,0 2 0,0 53 79,-1-39 24,1-12-477,0 20 1113,5-16-2459,4-9-3762,2-9-3234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09.806"/>
    </inkml:context>
    <inkml:brush xml:id="br0">
      <inkml:brushProperty name="width" value="0.025" units="cm"/>
      <inkml:brushProperty name="height" value="0.025" units="cm"/>
    </inkml:brush>
  </inkml:definitions>
  <inkml:trace contextRef="#ctx0" brushRef="#br0">62 0 14958,'0'0'7074,"-8"11"-5377,2-3-1418,0 0 1,1 0-1,-1 0 0,2 1 0,-1 0 1,1 0-1,1 1 0,-1-1 0,2 1 0,-1-1 1,1 1-1,0 13 0,1-14-175,1 1 0,0-1 0,0 1 0,1 0 0,1-1-1,2 11 1,-3-17-146,0-1 0,0 0 0,0 1 0,0-1 0,0 0 0,1 0 0,-1 0 0,1 0 0,0 0 0,0 0 0,-1 0 1,1 0-1,0-1 0,0 1 0,1-1 0,-1 1 0,0-1 0,0 0 0,1 0 0,-1 0 0,1 0 0,-1-1 0,1 1 0,-1 0 0,1-1 0,-1 0 0,6 0 0,-3 0-144,0 0-1,1-1 1,-1 1 0,0-1-1,0-1 1,1 1 0,-1-1 0,0 0-1,6-3 1,-6 3 579,0-1 0,0 1 0,0 1 0,1-1 0,-1 1 0,1 0 0,10-1 0,-16-34 851,0 34-1245,0 0 0,0 1 0,0-1 0,0 1 0,0-1 0,0 0 1,0 1-1,0-1 0,1 1 0,-1-1 0,0 1 0,1-1 0,0 1 0,-1-1 0,1 1 1,1-3-1,-1 4-1,0 0 0,0 0 0,0 0 0,0 0 0,0 0 0,0 0-1,-1 0 1,1 0 0,0 0 0,0 0 0,0 0 0,0 0 0,0 1 0,0-1 0,0 0 0,0 1 0,-1-1 0,2 1 0,18 6 93,-18-7-65,1 1 0,0-1 0,0 0 0,0 0-1,0 0 1,0 0 0,0 0 0,0-1 0,0 1-1,0-1 1,0 0 0,-1 0 0,1 0 0,0 0 0,-1 0-1,1-1 1,0 1 0,-1-1 0,0 0 0,1 1 0,-1-1-1,0 0 1,0-1 0,0 1 0,0 0 0,0 0 0,-1-1-1,1 1 1,-1-1 0,1 0 0,-1 1 0,0-1-1,0 0 1,0 0 0,-1 0 0,2-3 0,-2 5-5,-2 3-30,0 0-1,0 0 1,0 0 0,1 0-1,-1 0 1,1 0-1,0 1 1,0-1 0,0 0-1,0 1 1,0-1 0,0 1-1,0-1 1,0 4-1,-5 38 92,11-15-989,2-23-3213,3-19-4300,-5-1 605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0.161"/>
    </inkml:context>
    <inkml:brush xml:id="br0">
      <inkml:brushProperty name="width" value="0.025" units="cm"/>
      <inkml:brushProperty name="height" value="0.025" units="cm"/>
    </inkml:brush>
  </inkml:definitions>
  <inkml:trace contextRef="#ctx0" brushRef="#br0">126 89 14125,'0'0'8996,"2"-10"-5521,7-23 443,-8 31-3757,0-1 0,0 1 0,-1-1 0,1 0 0,-1 0 0,0 1 0,0-1 0,0 0-1,0 0 1,0 1 0,-1-1 0,1 0 0,-2-4 0,1 6-161,0 1 0,0-1 0,0 1 0,0 0 0,0-1 0,0 1 0,-1 0 0,1 0 0,0-1 0,0 1 0,0 0 0,0 0 0,0 1 0,0-1 0,0 0 0,0 0 0,0 0 0,0 1 0,0-1 0,0 0 0,0 1 0,0-1 0,0 1 0,0-1 0,0 1 0,0 0 0,0-1 0,0 1 0,1 0 0,-1 0 0,-1 1 0,-26 26 0,27-27 0,-8 9 0,0 0 0,0 0 0,1 1 0,1 1 0,0-1 0,0 1 0,1 0 0,-7 21 0,13-33 0,0 1 0,0-1 0,0 0-1,-1 0 1,1 1 0,0-1 0,0 0 0,0 0 0,0 1 0,0-1-1,0 0 1,0 0 0,0 1 0,0-1 0,1 0 0,-1 1 0,0-1 0,0 0-1,0 0 1,0 1 0,0-1 0,0 0 0,0 0 0,1 0 0,-1 1-1,0-1 1,0 0 0,0 0 0,0 0 0,1 1 0,-1-1 0,0 0-1,0 0 1,1 0 0,-1 0 0,0 0 0,0 0 0,1 1 0,-1-1-1,0 0 1,0 0 0,1 0 0,15-3-34,14-12-214,-26 13 160,4-4-36,0 1 0,0 0 0,1 0 0,0 1 0,0 0 0,1 0 0,-1 1 0,1 0 1,-1 1-1,1 0 0,12-1 0,-22 3 118,1 0 1,-1 0 0,1 0-1,-1 0 1,1 1-1,-1-1 1,0 0-1,1 0 1,-1 0-1,1 0 1,-1 0-1,1 1 1,-1-1-1,0 0 1,1 0 0,-1 0-1,0 1 1,1-1-1,-1 0 1,0 1-1,1-1 1,-1 0-1,0 1 1,1-1-1,-1 1 1,0-1 0,0 0-1,0 1 1,1-1-1,-1 1 1,0-1-1,0 0 1,0 1-1,0-1 1,0 2-1,-3 21 326,-18 18 758,-31 17-587,48-55-479,1 1 1,-1-1-1,0 0 0,0 0 0,0-1 0,0 1 1,-1-1-1,1 0 0,0 0 0,-1 0 0,0-1 1,1 1-1,-10 0 0,14-2-175,-1 0 1,1-1-1,-1 1 0,1 0 1,-1-1-1,1 1 0,0 0 1,-1-1-1,1 1 1,0-1-1,-1 1 0,1 0 1,0-1-1,-1 1 0,1-1 1,0 1-1,0-1 0,-1 1 1,1-1-1,0 1 0,0-1 1,0 1-1,0-1 1,0 1-1,0-1 0,0 0 1,0 1-1,0-1 0,0 1 1,0-1-1,0 1 0,0-1 1,1 1-1,-1-1 0,0 1 1,0-1-1,1 0 0,7-22-10701,4 8-502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0.708"/>
    </inkml:context>
    <inkml:brush xml:id="br0">
      <inkml:brushProperty name="width" value="0.025" units="cm"/>
      <inkml:brushProperty name="height" value="0.025" units="cm"/>
    </inkml:brush>
  </inkml:definitions>
  <inkml:trace contextRef="#ctx0" brushRef="#br0">82 152 17521,'0'0'11563,"-9"3"-11414,5-2-86,0 0 0,1 0-1,-1 1 1,1-1 0,-1 0 0,1 1 0,0 0 0,0 0-1,0 0 1,0 0 0,0 1 0,0-1 0,0 1-1,1 0 1,0-1 0,-1 1 0,1 0 0,0 1-1,0-1 1,1 0 0,-1 0 0,0 1 0,1-1 0,0 1-1,0 0 1,0-1 0,1 1 0,-1 0 0,1 4-1,-1-7-19,0 1 0,1 0 0,0 0 0,-1-1 0,1 1 0,0 0 0,0 0 0,0 0 0,0-1 0,0 1 0,0 0 0,1 0 0,-1-1-1,1 1 1,-1 0 0,1-1 0,-1 1 0,1 0 0,0-1 0,0 1 0,0-1 0,0 1 0,0-1 0,2 2 0,-2-3-29,1 0 0,0 0 0,0 0 1,0 0-1,0 0 0,0 0 0,-1-1 1,1 1-1,0-1 0,0 1 0,-1-1 0,1 0 1,0 0-1,-1 0 0,1 0 0,0 0 1,-1 0-1,0 0 0,1 0 0,-1-1 0,0 1 1,1 0-1,0-3 0,12-10 27,-1-2 0,0 0 0,14-25 0,10-12 14,-37 53-59,0 0 0,0-1 0,0 1 0,0 0 0,0-1 0,0 1 0,0 0 0,0-1-1,0 1 1,1 0 0,-1-1 0,0 1 0,0 0 0,0 0 0,1-1 0,-1 1 0,0 0 0,0 0 0,1-1 0,-1 1 0,0 0 0,0 0 0,1 0 0,-1-1 0,0 1 0,1 0 0,-1 0-1,0 0 1,1 0 0,-1 0 0,0 0 0,1 0 0,-1 0 0,0-1 0,1 1 0,-1 1 0,0-1 0,1 0 0,-1 0 0,0 0 0,1 0 0,-1 0 0,0 0 0,1 0 0,-1 0-1,0 0 1,1 1 0,-1-1 0,0 0 0,1 0 0,-1 0 0,0 1 0,1-1 0,3 24-8,2 6 80,-6-30-68,0 1 0,0-1 0,0 1 0,1-1 0,-1 0 0,0 1 0,0-1 0,1 1 0,-1-1 0,0 0 0,0 1 1,1-1-1,-1 0 0,0 1 0,1-1 0,-1 0 0,0 0 0,1 1 0,-1-1 0,1 0 0,-1 0 0,0 0 0,1 1 0,-1-1 0,1 0 0,-1 0 1,1 0-1,-1 0 0,1 0 0,-1 0 0,0 0 0,1 0 0,-1 0 0,1 0 0,-1 0 0,1 0 0,-1 0 0,1 0 0,-1-1 0,0 1 0,1 0 1,-1 0-1,1 0 0,-1-1 0,1 1 0,6-6 19,0 0 1,0 0-1,0 0 1,-1-1-1,8-10 0,21-22 41,-30 35-66,0-1 1,0 1-1,0 1 0,0-1 1,1 1-1,-1 0 0,1 0 1,0 0-1,0 1 0,0 0 1,0 0-1,0 0 0,0 1 1,1 0-1,6 0 0,-12 1 5,0 1 0,-1-1 1,1 0-1,0 1 0,0-1 0,-1 1 0,1-1 0,0 1 0,-1 0 0,1-1 1,0 1-1,-1-1 0,1 1 0,-1 0 0,1 0 0,-1-1 0,0 1 0,1 0 1,-1 0-1,0 0 0,1-1 0,-1 1 0,0 0 0,0 0 0,0 0 0,0 0 1,0 0-1,0 1 0,1 34 109,-1-22-93,4-16-123,27-48-5412,7 4-5766,-22 27 5195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1.425"/>
    </inkml:context>
    <inkml:brush xml:id="br0">
      <inkml:brushProperty name="width" value="0.025" units="cm"/>
      <inkml:brushProperty name="height" value="0.025" units="cm"/>
    </inkml:brush>
  </inkml:definitions>
  <inkml:trace contextRef="#ctx0" brushRef="#br0">60 302 9513,'0'0'21626,"-9"7"-21034,6-4-551,-30 26 360,31-27-372,1 0 0,-1 0 0,1 0 0,0 0 0,-1 0-1,1 1 1,0-1 0,0 1 0,1-1 0,-1 0 0,0 1 0,1-1 0,0 1 0,-1-1 0,1 1-1,0 0 1,0-1 0,1 1 0,-1 2 0,1-4-29,-1-1 1,0 1-1,1-1 1,-1 1-1,0-1 1,1 1-1,-1-1 1,1 1-1,-1-1 1,1 0-1,-1 1 1,1-1-1,-1 0 1,1 1-1,-1-1 1,1 0-1,-1 0 1,1 0-1,0 0 1,-1 1-1,1-1 1,-1 0-1,1 0 1,0 0-1,-1 0 1,1 0-1,-1 0 1,1 0-1,0-1 1,-1 1-1,1 0 1,-1 0-1,1 0 1,-1-1-1,1 1 1,-1 0-1,1 0 1,-1-1-1,1 1 1,0-1-1,21-13-4,-13 3-12,-1-1 0,-1-1 0,0 1 0,0-1 0,-1 0 0,8-28 0,-22 74 16,4-21 22,1 1 1,0 1-1,1-1 1,0 14-1,2-27-22,0 0 0,0 0 0,0 1 0,0-1 0,0 0 0,0 0 0,0 1 0,0-1 0,0 0 0,0 0 0,0 0 0,0 0 0,0 1 0,1-1 0,-1 0 0,0 0 0,0 0 0,0 1 0,0-1 0,0 0 0,0 0 0,1 0 0,-1 0 0,0 0 0,0 0 0,0 1 0,0-1 0,1 0 0,-1 0 0,0 0 0,0 0 0,0 0 0,1 0 0,-1 0 0,0 0 0,0 0 0,0 0 0,1 0 0,-1 0 0,0 0 0,0 0 0,0 0 0,1 0 0,-1 0 0,0 0 0,14-6 0,10-11 0,14-26 0,-1-3 0,-3 0 0,-1-2 0,41-83 0,-61 92 0,-13 39 0,0 0 0,0-1 0,0 1 0,0 0 0,0 0 0,0-1 0,-1 1 0,1 0 0,0 0 0,0-1 0,0 1 0,0 0 0,0 0 0,-1-1 0,1 1 0,0 0 0,0 0 0,0-1 0,-1 1 0,1 0 0,0 0 0,0 0 0,0 0 0,-1-1 0,1 1 0,0 0 0,-1 0 0,1 0 0,0 0 0,0 0 0,-1 0 0,1 0 0,0 0 0,0 0 0,-1 0 0,1 0 0,0 0 0,-1 0 0,1 0 0,0 0 0,0 0 0,-1 0 0,1 0 0,0 0 0,-1 0 0,1 0 0,0 1 0,0-1 0,-1 0 0,1 0 0,0 0 0,0 0 0,0 1 0,-1-1 0,1 0 0,0 0 0,0 1 0,-1-1 0,-14 10 0,5-1 0,0 1 0,0 0 0,1 1 0,0 0 0,1 1 0,0-1 0,1 2 0,1-1 0,-1 1 0,2 0 0,0 0 0,1 1 0,0-1 0,1 1 0,-3 26 0,6-38 0,1 1 0,-1-1 0,1 1 0,-1-1 0,1 0 0,0 0 0,0 1 0,0-1 0,0 0 0,1 0 0,-1 0 0,1 0 0,-1 0 0,1-1 0,-1 1 0,1 0 0,0-1 0,0 1 0,0-1 0,0 1 0,0-1 0,0 0 0,0 0 0,1 0 0,-1 0 0,0 0 0,1-1 0,-1 1 0,0-1 0,1 0 0,-1 1 0,0-1 0,1 0 0,2 0 0,2 0 0,-1 0 0,1 0 0,0 0 0,0-1 0,0 0 0,-1 0 0,1 0 0,-1-1 0,1 0 0,-1-1 0,10-4 0,-7 0 0,0-1 0,0 0 0,-1 0 0,0-1 0,0 0 0,-1-1 0,0 0 0,8-17 0,2-5 0,17-50 0,-29 66 0,-5 16 0,0-1 0,0 1 0,0 0 0,0 0 0,0-1 0,0 1 0,0 0 0,0-1 0,0 1 0,0 0 0,0 0 0,0-1 0,0 1 0,0 0 0,-1-1 0,1 1 0,0 0 0,0 0 0,0-1 0,0 1 0,0 0 0,-1 0 0,1-1 0,0 1 0,0 0 0,0 0 0,-1 0 0,1 0 0,0-1 0,0 1 0,-1 0 0,1 0 0,0 0 0,0 0 0,-1 0 0,1 0 0,0-1 0,-1 1 0,1 0 0,0 0 0,0 0 0,-1 0 0,1 0 0,0 0 0,-1 0 0,1 0 0,0 1 0,0-1 0,-1 0 0,1 0 0,0 0 0,-1 0 0,1 0 0,0 0 0,0 0 0,-1 1 0,1-1 0,0 0 0,0 0 0,0 0 0,-1 1 0,1-1 0,0 0 0,0 0 0,-1 1 0,-6 5 0,0 1 0,0 0 0,0 0 0,1 1 0,0 0 0,0 0 0,1 0 0,0 1 0,1-1 0,0 1 0,0 1 0,0-1 0,2 0 0,-1 1 0,1-1 0,0 1 0,0 12 0,2-20-128,0-1 0,1 1 1,-1 0-1,0 0 0,1-1 0,0 1 0,-1 0 0,1-1 1,0 1-1,-1-1 0,1 1 0,0-1 0,0 1 1,1-1-1,-1 1 0,0-1 0,0 0 0,0 0 0,1 1 1,-1-1-1,1 0 0,-1-1 0,1 1 0,-1 0 0,1 0 1,0 0-1,-1-1 0,1 1 0,0-1 0,2 1 1,6 1-1823,0-1 1,0 1-1,20-2 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1.767"/>
    </inkml:context>
    <inkml:brush xml:id="br0">
      <inkml:brushProperty name="width" value="0.025" units="cm"/>
      <inkml:brushProperty name="height" value="0.025" units="cm"/>
    </inkml:brush>
  </inkml:definitions>
  <inkml:trace contextRef="#ctx0" brushRef="#br0">1 58 20307,'0'0'9289,"8"-49"-8809,2 44-512,-5 1-1921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2.346"/>
    </inkml:context>
    <inkml:brush xml:id="br0">
      <inkml:brushProperty name="width" value="0.025" units="cm"/>
      <inkml:brushProperty name="height" value="0.025" units="cm"/>
    </inkml:brush>
  </inkml:definitions>
  <inkml:trace contextRef="#ctx0" brushRef="#br0">92 0 20243,'0'0'9588,"-3"14"-9198,-85 263 378,102-334-11177,-8 33 6730,3-21-4382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2.705"/>
    </inkml:context>
    <inkml:brush xml:id="br0">
      <inkml:brushProperty name="width" value="0.025" units="cm"/>
      <inkml:brushProperty name="height" value="0.025" units="cm"/>
    </inkml:brush>
  </inkml:definitions>
  <inkml:trace contextRef="#ctx0" brushRef="#br0">31 0 9801,'0'0'14115,"0"8"-13053,0 12-910,1 0 1,1-1-1,0 0 0,1 1 0,1-1 0,1 0 0,1 0 0,1-1 1,0 0-1,1 0 0,1-1 0,1 0 0,14 20 0,-16-25-1880</inkml:trace>
  <inkml:trace contextRef="#ctx0" brushRef="#br0" timeOffset="1">29 235 2274,'0'0'23318,"-29"-50"-22421,42 39-96,3-4-449,4 4-288,1-1-288,2 2-1826,-5-3-1922,-1 0-2690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3.033"/>
    </inkml:context>
    <inkml:brush xml:id="br0">
      <inkml:brushProperty name="width" value="0.025" units="cm"/>
      <inkml:brushProperty name="height" value="0.025" units="cm"/>
    </inkml:brush>
  </inkml:definitions>
  <inkml:trace contextRef="#ctx0" brushRef="#br0">2 1 15182,'0'0'12482,"-1"11"-11986,0 178 3075,1-188-3559,0 0-1,1 1 0,-1-1 1,0 0-1,0 1 0,1-1 0,-1 0 1,1 1-1,-1-1 0,1 0 1,0 0-1,-1 1 0,1-1 0,0 0 1,0 0-1,0 0 0,0 0 1,0 0-1,0 0 0,0 0 0,0 0 1,0-1-1,0 1 0,0 0 1,1-1-1,-1 1 0,0-1 0,1 1 1,-1-1-1,0 1 0,1-1 1,-1 0-1,0 0 0,1 0 1,-1 0-1,1 0 0,-1 0 0,0 0 1,1 0-1,-1 0 0,0-1 1,1 1-1,-1-1 0,2 0 0,10-3 112,1 0 0,-1-1-1,19-10 1,-17 9-86,5-2-1860,16-7-6225,-28 8-18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3.376"/>
    </inkml:context>
    <inkml:brush xml:id="br0">
      <inkml:brushProperty name="width" value="0.025" units="cm"/>
      <inkml:brushProperty name="height" value="0.025" units="cm"/>
    </inkml:brush>
  </inkml:definitions>
  <inkml:trace contextRef="#ctx0" brushRef="#br0">114 79 16592,'0'0'13554,"-10"4"-12983,4-1-516,1-1 1,0 1-1,-1 1 1,1-1-1,1 0 1,-1 1-1,0 0 0,1 0 1,0 1-1,0-1 1,0 1-1,1 0 0,-1 0 1,1 0-1,1 0 1,-1 1-1,1-1 1,-1 1-1,1 0 0,-1 6 1,-3 9 89,1 1 0,2 0 0,-1 0 0,2 1 0,1 27 0,1-49-145,0 1 1,0-1-1,0 1 1,0-1-1,0 1 0,0-1 1,0 1-1,0-1 0,1 1 1,-1-1-1,0 1 1,1-1-1,-1 1 0,1-1 1,0 0-1,-1 1 1,1-1-1,0 0 0,0 1 1,0-1-1,0 0 0,0 0 1,0 0-1,0 0 1,0 0-1,1 0 0,-1 0 1,0-1-1,1 1 1,-1 0-1,0-1 0,1 1 1,-1-1-1,1 1 0,-1-1 1,1 0-1,-1 1 1,1-1-1,-1 0 0,1 0 1,-1 0-1,1 0 1,-1 0-1,1-1 0,-1 1 1,1 0-1,-1-1 0,1 1 1,-1-1-1,0 1 1,3-2-1,3-1 0,0-1-1,0 1 1,-1-2-1,1 1 1,-1 0-1,0-1 1,0 0-1,9-10 1,-5 1 0,0-1 0,-1 0 0,0 0 0,-1 0 0,-1-1 0,-1-1 0,0 1 0,-1-1 0,-1 0 0,0 0 0,-1 0 0,-1 0 0,-1-1 0,-2-30 0,1 46-25,0-1-1,0 1 1,0 0 0,-1-1 0,0 1-1,1-1 1,-1 1 0,0 0 0,0-1-1,0 1 1,0 0 0,-1 0 0,1 0-1,0 0 1,-1 0 0,0 0 0,1 0-1,-1 0 1,0 1 0,0-1 0,0 1-1,0-1 1,0 1 0,-1 0 0,1 0-1,0 0 1,0 0 0,-1 0 0,1 0-1,-1 1 1,1-1 0,-1 1 0,1 0-1,0-1 1,-1 1 0,1 0 0,-4 1-1,2-1-91,-1 1 0,1 0 0,-1 0-1,1 0 1,0 0 0,-1 1 0,1 0-1,0 0 1,0 0 0,0 0 0,0 1-1,0-1 1,1 1 0,-1 0 0,1 0 0,0 0-1,0 1 1,0-1 0,-4 7 0,-17 41-8222,17-25 1821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3.718"/>
    </inkml:context>
    <inkml:brush xml:id="br0">
      <inkml:brushProperty name="width" value="0.025" units="cm"/>
      <inkml:brushProperty name="height" value="0.025" units="cm"/>
    </inkml:brush>
  </inkml:definitions>
  <inkml:trace contextRef="#ctx0" brushRef="#br0">1 0 2242,'0'0'29852,"55"56"-29179,-34-51-673,5-2 0,3-2 0,2-1 0,-9 5-897,-5-1-3427,-5 1-5061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4.464"/>
    </inkml:context>
    <inkml:brush xml:id="br0">
      <inkml:brushProperty name="width" value="0.025" units="cm"/>
      <inkml:brushProperty name="height" value="0.025" units="cm"/>
    </inkml:brush>
  </inkml:definitions>
  <inkml:trace contextRef="#ctx0" brushRef="#br0">1 0 11979,'0'0'20334,"10"5"-19949,-7-3-1074,36 20 2314,-19-3-3608,-12 4-6377,-17-23-7372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10.149"/>
    </inkml:context>
    <inkml:brush xml:id="br0">
      <inkml:brushProperty name="width" value="0.025" units="cm"/>
      <inkml:brushProperty name="height" value="0.025" units="cm"/>
    </inkml:brush>
  </inkml:definitions>
  <inkml:trace contextRef="#ctx0" brushRef="#br0">0 0 14382,'0'0'8552,"58"39"-29212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4.809"/>
    </inkml:context>
    <inkml:brush xml:id="br0">
      <inkml:brushProperty name="width" value="0.025" units="cm"/>
      <inkml:brushProperty name="height" value="0.025" units="cm"/>
    </inkml:brush>
  </inkml:definitions>
  <inkml:trace contextRef="#ctx0" brushRef="#br0">1 18 17104,'0'0'9801,"42"-17"-12395,-25 25-673,-4-1-2499,0-3-5284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5.167"/>
    </inkml:context>
    <inkml:brush xml:id="br0">
      <inkml:brushProperty name="width" value="0.025" units="cm"/>
      <inkml:brushProperty name="height" value="0.025" units="cm"/>
    </inkml:brush>
  </inkml:definitions>
  <inkml:trace contextRef="#ctx0" brushRef="#br0">95 0 14958,'0'0'10874,"-8"10"-9955,-1-1-731,-1 0 13,1 1 0,0 0-1,0 0 1,1 0-1,0 1 1,1 1 0,-11 22-1,22-31-184,10-7 18,9-7 39,-13 6-89,0 0 1,1 0-1,-1 1 1,1 1-1,-1 0 0,1 0 1,0 1-1,22-1 0,-30 3 18,-1 0 0,1 0 0,0 0 0,0 0 1,0 0-1,0 1 0,-1 0 0,1-1 0,0 1 0,-1 0 0,1 0 0,-1 1 0,1-1 0,-1 0 0,1 1 0,-1 0 0,0-1 0,0 1 0,0 0 0,0 0 0,0 0 0,0 0 0,0 1 1,-1-1-1,1 0 0,-1 1 0,1-1 0,-1 1 0,0 0 0,0-1 0,0 1 0,-1 0 0,1 0 0,-1-1 0,1 1 0,-1 0 0,0 0 0,0 0 0,-1 3 0,1-2 115,0 1 0,0-1 0,-1 0 0,1 1-1,-1-1 1,0 0 0,0 0 0,-1 1 0,0-1 0,1 0-1,-1 0 1,0-1 0,-1 1 0,1 0 0,-1-1-1,0 1 1,0-1 0,0 0 0,0 0 0,0 0 0,-1 0-1,1-1 1,-1 1 0,0-1 0,1 0 0,-1 0-1,0 0 1,-1-1 0,1 1 0,0-1 0,0 0 0,0 0-1,-9 0 1,13-2-428,-1 0-1,0 1 1,1-1 0,-1 0-1,1 0 1,-1 0-1,1 0 1,0 0 0,-1 0-1,1 0 1,0 1-1,-1-1 1,1 0-1,0 0 1,0 0 0,0 0-1,0 0 1,0 0-1,0 0 1,0 0 0,1 0-1,-1 0 1,0-1-1,1-3-2181,-1-12-7564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5.749"/>
    </inkml:context>
    <inkml:brush xml:id="br0">
      <inkml:brushProperty name="width" value="0.025" units="cm"/>
      <inkml:brushProperty name="height" value="0.025" units="cm"/>
    </inkml:brush>
  </inkml:definitions>
  <inkml:trace contextRef="#ctx0" brushRef="#br0">0 1 16271,'0'0'9391,"11"9"-8516,21 22-233,-2 1 1,36 48-1,-65-79-668,2 4 65,1 0 0,0 0 0,0 0 0,1 0 0,8 7 1,5-6-2523,-26-8-12336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6.077"/>
    </inkml:context>
    <inkml:brush xml:id="br0">
      <inkml:brushProperty name="width" value="0.025" units="cm"/>
      <inkml:brushProperty name="height" value="0.025" units="cm"/>
    </inkml:brush>
  </inkml:definitions>
  <inkml:trace contextRef="#ctx0" brushRef="#br0">0 130 10570,'0'0'12556,"25"-50"-11627,-5 39-481,5 0-352,1 0-96,2-3-1729,-8-1-3556,-2-2-10859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7.136"/>
    </inkml:context>
    <inkml:brush xml:id="br0">
      <inkml:brushProperty name="width" value="0.025" units="cm"/>
      <inkml:brushProperty name="height" value="0.025" units="cm"/>
    </inkml:brush>
  </inkml:definitions>
  <inkml:trace contextRef="#ctx0" brushRef="#br0">96 396 16848,'0'0'9230,"-8"-4"-7105,3 1-1905,5 2-186,-1 0-1,0 0 0,0 0 1,0 0-1,0 1 0,0-1 1,0 0-1,0 1 0,-1-1 1,1 0-1,0 1 0,0 0 1,0-1-1,-1 1 0,1 0 1,0-1-1,0 1 0,-1 0 1,1 0-1,0 0 0,-1 0 1,1 0-1,0 0 0,0 1 1,-1-1-1,1 0 0,0 1 1,0-1-1,-1 0 0,1 1 1,0 0-1,0-1 0,0 1 1,0 0-1,0 0 0,0-1 1,0 1-1,0 0 0,0 0 0,0 0 1,1 0-1,-1 0 0,0 0 1,1 0-1,-1 0 0,0 1 1,0 0-1,-6 22-10,0 0 1,1 1-1,2-1 0,0 1 1,2 0-1,0 0 1,3 25-1,-1-48-27,0 1 0,0-1-1,0 1 1,1-1 0,-1 0 0,1 1 0,-1-1-1,1 0 1,0 0 0,0 1 0,0-1 0,0 0 0,0 0-1,1 0 1,1 3 0,-2-5 4,0 1 0,0-1 0,0 1 0,0-1 0,0 1 0,0-1 0,0 0 1,0 0-1,0 1 0,0-1 0,0 0 0,0 0 0,0 0 0,0 0 0,0 0 0,0 0 0,0 0 0,0 0 0,0-1 0,0 1 1,0 0-1,0-1 0,0 1 0,0-1 0,0 1 0,0-1 0,0 1 0,0-1 0,-1 0 0,1 1 0,0-1 0,0 0 0,-1 1 0,1-1 1,0 0-1,-1 0 0,1 0 0,0-1 0,9-11 191,-1 0 1,-1-1-1,0 0 0,-1 0 1,0 0-1,-1-1 0,5-18 1,0-7 326,10-66 1,-15 45-453,-5 47-71,-1 52-3,1 130 8,-1-167 0,-1 0 0,1 0 0,0 0 0,0 0 0,0 0 0,0 0 0,0 0 0,0-1 0,0 1 0,0 0 0,0 0 0,0 0 0,1 0 0,-1 0 0,0 0 0,1 0 0,-1 0 0,0 0 0,1 0 0,-1 0 0,1-1 0,0 1 0,-1 0 0,1 0 0,0-1 0,-1 1 0,1 0 0,0-1 0,0 1 0,0-1 0,-1 1 0,1-1 0,0 1 0,0-1 0,0 1 0,0-1 0,0 0 0,0 0 0,0 0 0,0 1 0,0-1 0,0 0 0,0 0 0,0 0 0,0 0 0,0-1 0,0 1 0,0 0 0,0 0 0,0 0 0,0-1 0,-1 1 0,1-1 0,0 1 0,0-1 0,0 1 0,0-1 0,0 1 0,0-2 0,7-3 0,0 0 0,0-1 0,-1 0 0,11-12 0,-6 4 0,0-1 0,-1 0 0,0-1 0,-2 0 0,0 0 0,0-1 0,-2 0 0,0-1 0,-1 0 0,-1 0 0,0 0 0,-2 0 0,0-1 0,-1 1 0,0-1 0,-3-24 0,2 21 0,-1 10 0,1 0 0,-1 1 0,-1-1 0,0 0 0,0 0 0,-1 1 0,-1-1 0,0 1 0,-1-1 0,-6-13 0,10 25 0,0 0 0,0-1 0,0 1 0,0-1 0,0 1 0,-1 0 0,1-1 0,0 1 0,0-1 0,-1 1 0,1 0 0,0-1 0,0 1 0,-1 0 0,1 0 0,0-1 0,-1 1 0,1 0 0,-1 0 0,1-1 0,0 1 0,-1 0 0,1 0 0,-1 0 0,1 0 0,0-1 0,-1 1 0,1 0 0,-1 0 0,1 0 0,-1 0 0,1 0 0,0 0 0,-1 0 0,1 0 0,-1 0 0,1 1 0,-1-1 0,1 0 0,-12 18 0,1 25 0,-1 44 0,0 171 0,12-256-10,0 0 0,0 1 1,0-1-1,0 0 0,0 1 0,1-1 0,-1 0 1,1 0-1,-1 1 0,1-1 0,0 0 0,0 0 0,0 0 1,0 0-1,0 0 0,0 0 0,1 0 0,-1 0 1,1 0-1,-1-1 0,3 3 0,-1-3-30,-1 0 0,0 0 0,1 0 0,-1 0-1,0-1 1,1 1 0,-1-1 0,1 0 0,-1 0 0,1 0 0,-1 0 0,1 0-1,-1 0 1,0-1 0,1 1 0,3-2 0,5-2-332,-1 0 1,0 0-1,0-1 1,-1-1-1,1 1 1,-1-2-1,15-12 1,-18 12-2291,0 1 0,0-1 1,0 0-1,6-11 0,1-7-11677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7.480"/>
    </inkml:context>
    <inkml:brush xml:id="br0">
      <inkml:brushProperty name="width" value="0.025" units="cm"/>
      <inkml:brushProperty name="height" value="0.025" units="cm"/>
    </inkml:brush>
  </inkml:definitions>
  <inkml:trace contextRef="#ctx0" brushRef="#br0">43 1 16656,'0'0'10330,"-6"11"-9861,0 2-439,0 0 0,1 0-1,1 1 1,0 0 0,0 0-1,2 0 1,-1 0 0,1 20-1,22-52 35,-12 8-35,0 1-1,1-1 1,0 2-1,16-13 0,-22 18-42,1 1 0,-1 0 1,1 0-1,0 0 0,-1 0 0,1 0 0,0 1 0,0 0 0,0 0 0,0 0 0,0 0 0,0 0 0,0 1 0,1 0 0,-1 0 0,0 0 0,0 0 0,4 2 1,-7-2 87,0 1 1,0 0 0,0 0 0,0 0 0,0 0 0,0 0 0,0 0 0,-1 0 0,1 0 0,0 0 0,-1 1 0,1-1 0,-1 0 0,1 0 0,-1 1 0,0-1 0,1 0 0,-1 1 0,0-1 0,0 0 0,0 0 0,0 1 0,0-1 0,0 0 0,-1 2 0,-5 36 2017,2-31-1922,-1 0 1,0 0 0,0 0 0,0 0-1,-1-1 1,-10 10 0,13-13-243,-1-1 1,1 0-1,-1 0 1,0 0-1,1 0 1,-1 0-1,-1-1 1,1 0-1,0 0 1,0 0-1,-1 0 1,1-1-1,-1 1 1,-7 0-1,3-3-3793,4-5-2893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8.492"/>
    </inkml:context>
    <inkml:brush xml:id="br0">
      <inkml:brushProperty name="width" value="0.025" units="cm"/>
      <inkml:brushProperty name="height" value="0.025" units="cm"/>
    </inkml:brush>
  </inkml:definitions>
  <inkml:trace contextRef="#ctx0" brushRef="#br0">105 178 15855,'0'0'7917,"-1"-8"-6145,-3-25-421,4 33-1315,0-1 0,0 1 0,0-1 0,0 1 1,0 0-1,0-1 0,-1 1 0,1-1 0,0 1 0,0 0 1,0-1-1,0 1 0,-1 0 0,1-1 0,0 1 0,0 0 1,-1-1-1,1 1 0,0 0 0,0-1 0,-1 1 0,1 0 1,0 0-1,-1 0 0,1-1 0,0 1 0,-1 0 0,1 0 1,-1 0-1,1 0 0,0 0 0,-1-1 0,1 1 0,-1 0 1,1 0-1,0 0 0,-1 0 0,1 0 0,-1 0 0,1 0 1,0 1-1,-1-1 0,1 0 0,-1 0 0,1 0 0,0 0 1,-1 0-1,1 1 0,0-1 0,-1 0 0,1 0 0,0 0 1,-1 1-1,-14 13 386,6-1-297,1 0 0,0 1 0,0-1 0,2 2 0,0-1 0,0 1 0,1 0 0,1 0 0,-5 30 0,13-39-235,4-12 108,8-13 87,44-94-566,-60 112 468,0 1 0,0 0 0,0 0 0,0-1 0,1 1 0,-1 0 0,0 0 0,0-1 0,1 1 0,-1 0 0,0 0 0,0-1 0,0 1 0,1 0 0,-1 0 0,0 0 0,1 0 0,-1 0 0,0-1 0,0 1 0,1 0 0,-1 0 0,0 0 0,1 0 0,-1 0 0,0 0 0,1 0 0,-1 0 0,0 0 0,1 0 0,-1 0 0,0 0 0,1 0 0,-1 0 0,0 0 0,1 1 0,7 11-196,3 25 126,-10-32 45,9 31-24,30 136 656,-36-148-293,-1 1 0,-1-1 0,-1 1 0,-1 0 0,-4 26 0,4-50-296,0 0 1,0-1-1,0 1 0,0 0 0,0 0 1,0 0-1,0 0 0,0-1 0,0 1 0,0 0 1,0 0-1,0 0 0,-1-1 0,1 1 1,0 0-1,-1 0 0,1-1 0,0 1 1,-1 0-1,1-1 0,-1 1 0,1 0 0,-1-1 1,0 1-1,1-1 0,-1 1 0,0-1 1,1 1-1,-1-1 0,0 1 0,1-1 1,-1 0-1,0 1 0,0-1 0,0 0 0,1 0 1,-1 1-1,0-1 0,0 0 0,0 0 1,1 0-1,-1 0 0,0 0 0,0 0 1,0 0-1,0-1 0,1 1 0,-1 0 0,0 0 1,0-1-1,1 1 0,-1 0 0,0-1 1,0 1-1,1-1 0,-1 1 0,0-1 1,0 0-1,-4-2 13,1-1 0,1 0 0,-1 1 0,0-1 0,1 0 1,0-1-1,-5-6 0,3 0-32,1 1-1,0-1 1,0 0 0,1 0 0,0-1-1,1 1 1,0-1 0,1 1 0,0-1 0,1 0-1,1 1 1,-1-1 0,2 0 0,4-19-1,4-3-16,2 1-1,2 0 1,25-45-1,-21 44 53,-2 0 0,19-59-1,-26 48 510,-9 45-521,0-1 0,1 0 0,-1 1 0,0-1-1,0 1 1,0-1 0,0 0 0,0 1 0,0-1 0,0 0-1,0 1 1,0-1 0,0 0 0,0 1 0,0-1 0,0 0 0,0 1-1,-1-1 1,1 1 0,0-1 0,0 0 0,-1 1 0,1-1-1,-1 1 1,1-1 0,0 1 0,-1-1 0,1 1 0,-1-1-1,1 1 1,-1-1 0,1 1 0,-1 0 0,1-1 0,-1 1 0,0 0-1,1 0 1,-1-1 0,1 1 0,-1 0 0,0 0 0,1 0-1,-1 0 1,0 0 0,1 0 0,-1 0 0,0 0 0,1 0-1,-1 0 1,0 0 0,1 0 0,-1 0 0,0 0 0,1 1 0,-1-1-1,1 0 1,-1 0 0,0 1 0,-1 1-9,0-1 0,0 1 0,0 0 0,0 0 0,1-1 0,-1 1 0,0 1 0,1-1 0,0 0 0,-1 0 0,1 0 0,0 1 0,0-1 0,0 1 0,1-1 0,-2 5 0,-6 46 0,7-50 0,-1 14 8,-4 51 17,6-65-37,-1 1-1,1 0 0,0-1 1,1 1-1,-1 0 0,1 0 1,0-1-1,0 1 0,0-1 1,0 1-1,0-1 0,1 1 1,2 4-1,-3-7-108,0 0 0,0-1 0,0 1 1,0 0-1,0 0 0,0-1 0,0 1 0,1-1 1,-1 1-1,0-1 0,0 1 0,0-1 0,1 0 1,-1 1-1,0-1 0,0 0 0,1 0 0,-1 0 1,0 0-1,0 0 0,1 0 0,-1-1 0,0 1 1,0 0-1,1-1 0,-1 1 0,0 0 0,0-1 1,0 0-1,0 1 0,2-2 0,0 0-585,1 0-1,-1-1 1,0 0-1,0 1 0,0-1 1,0 0-1,5-7 1,9-18-5199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9.056"/>
    </inkml:context>
    <inkml:brush xml:id="br0">
      <inkml:brushProperty name="width" value="0.025" units="cm"/>
      <inkml:brushProperty name="height" value="0.025" units="cm"/>
    </inkml:brush>
  </inkml:definitions>
  <inkml:trace contextRef="#ctx0" brushRef="#br0">38 124 15439,'0'0'4986,"-4"11"-3577,-2 1-1022,1 0 0,0 0 0,1 1 0,0-1 0,1 1 0,0 0 0,0 19 0,3-32-367,0 0 0,1 0 0,-1 1 0,0-1-1,1 0 1,-1 0 0,0 0 0,1 0 0,-1 0 0,0 0 0,1 0-1,-1 0 1,0 0 0,1 0 0,-1 0 0,0 0 0,1-1-1,-1 1 1,0 0 0,1 0 0,-1 0 0,0 0 0,0 0-1,1-1 1,-1 1 0,0 0 0,0 0 0,1-1 0,-1 1 0,0 0-1,0 0 1,1-1 0,-1 1 0,0 0 0,0 0 0,0-1-1,0 1 1,0 0 0,1-1 0,-1 1 0,0-1 0,11-12 454,-7 8-446,-1 0 1,0 0-1,1 0 0,0 0 1,0 1-1,1 0 0,4-4 0,-8 7-48,0 0 1,0 1-1,0-1 0,0 1 0,0-1 0,0 1 0,1-1 0,-1 1 0,0 0 0,0-1 0,0 1 0,0 0 1,1 0-1,-1 0 0,0 0 0,0 0 0,0 0 0,1 1 0,-1-1 0,0 0 0,0 0 0,0 1 0,0-1 1,0 1-1,0-1 0,0 1 0,0-1 0,0 1 0,0 0 0,0 0 0,0-1 0,0 1 0,0 0 0,0 0 1,-1 0-1,1 0 0,0 0 0,-1 0 0,1 0 0,-1 0 0,1 0 0,0 2 0,6 11 15,-1 0 0,0 0 0,-1 1 0,-1 0 1,0 0-1,-1 0 0,2 26 0,-3 112 2200,-2-145-1922,-8 44 1189,8-51-1438,0 1 0,0-1 0,0 1 0,0-1 0,-1 0 1,1 1-1,-1-1 0,1 1 0,-1-1 0,1 0 0,-1 1 0,0-1 1,0 0-1,0 0 0,1 1 0,-1-1 0,0 0 0,0 0 1,-1 0-1,1 0 0,0 0 0,0 0 0,0-1 0,-1 1 0,1 0 1,0-1-1,-1 1 0,1 0 0,-1-1 0,-1 1 0,2-2-23,-1 0 1,1 0-1,0 0 0,-1 0 0,1 0 1,0 0-1,0 0 0,0 0 0,0 0 0,0-1 1,0 1-1,0 0 0,0-1 0,0 1 1,1-1-1,-1 1 0,0-1 0,1 1 0,-1-1 1,1 1-1,0-1 0,-1-2 0,-4-38-71,5 8 16,2 1 1,1-1 0,1 1 0,2 0 0,2 1-1,22-61 1,15-72 543,-40 104 471,-5 61-952,0 0 0,0-1 0,0 1 0,0 0 0,0 0 0,0 0 0,0 0 0,0 0 1,0 0-1,0-1 0,0 1 0,0 0 0,0 0 0,0 0 0,0 0 0,0 0 0,0-1 0,0 1 0,0 0 0,0 0 0,0 0 0,0 0 0,0 0 0,0-1 1,0 1-1,0 0 0,0 0 0,0 0 0,-1 0 0,1 0 0,0 0 0,0 0 0,0-1 0,0 1 0,0 0 0,0 0 0,0 0 0,-1 0 0,1 0 1,0 0-1,0 0 0,0 0 0,0 0 0,0 0 0,0 0 0,-1 0 0,1 0 0,0 0 0,0 0 0,0 0 0,0 0 0,0 0 0,-1 0 0,1 0 0,0 0 1,0 0-1,-9 9 133,-4 14-150,6 2 7,1 1-1,1-1 1,1 1-1,2 0 1,0 0-1,4 41 1,-2-66-34,0 0 0,0 0 0,0 0 1,-1 0-1,1-1 0,1 1 0,-1 0 1,0 0-1,0 0 0,0 0 1,0-1-1,0 1 0,1 0 0,-1 0 1,0 0-1,1-1 0,-1 1 0,1 0 1,-1 0-1,1-1 0,-1 1 0,1-1 1,-1 1-1,1 0 0,0-1 1,-1 1-1,1-1 0,0 1 0,-1-1 1,1 0-1,0 1 0,0-1 0,0 0 1,-1 1-1,1-1 0,0 0 1,0 0-1,0 0 0,-1 0 0,1 1 1,0-1-1,0-1 0,0 1 0,0 0 1,0 0-1,-1 0 0,1 0 1,0 0-1,0-1 0,0 1 0,-1 0 1,2-1-1,1-1-345,0 0 0,1 1 0,-1-1 0,0-1 0,-1 1 0,1 0 0,0-1 0,-1 1 0,1-1 0,-1 0 0,2-3 0,11-23-4494,-2-5-2514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9.399"/>
    </inkml:context>
    <inkml:brush xml:id="br0">
      <inkml:brushProperty name="width" value="0.025" units="cm"/>
      <inkml:brushProperty name="height" value="0.025" units="cm"/>
    </inkml:brush>
  </inkml:definitions>
  <inkml:trace contextRef="#ctx0" brushRef="#br0">34 0 14478,'0'0'6699,"-3"10"-4473,-6 24-836,2 0-1,1 1 0,-2 49 1,9-84-1325,1 0-1,0-1 1,-1 1 0,1-1 0,-1 1-1,1-1 1,-1 0 0,0 0 0,1 1-1,-1-1 1,0 0 0,1 0 0,-1 0 0,2-2-1,10-12 143,31-26-160,-42 39-72,1 1 0,0-1 0,-1 1 0,1 0 0,0-1 0,-1 1 0,1 0 0,0 1-1,0-1 1,0 0 0,0 1 0,0 0 0,0 0 0,0 0 0,0 0 0,0 0 0,5 1 0,-7 0 37,1 0 0,-1 0 0,1 1 0,-1-1 0,1 0 0,-1 1 1,0-1-1,0 1 0,0-1 0,0 1 0,0 0 0,0-1 0,0 1 0,0 0 0,-1 0 0,1 0 1,-1 0-1,1-1 0,-1 1 0,0 0 0,1 0 0,-1 0 0,0 0 0,0 0 0,-1 4 0,1 1 255,-1 1 0,1 0 0,-1-1 0,-1 1 0,-2 10 0,1-11-158,0-1 0,0 1 0,-1-1 0,0 0 0,0 0-1,-8 9 1,10-13-89,0 0 0,0 0-1,-1 0 1,1 0 0,0 0-1,-1 0 1,0-1 0,1 1-1,-1-1 1,0 0-1,0 1 1,0-2 0,0 1-1,0 0 1,0 0 0,0-1-1,-6 1 1,8-2-225,0 1-1,0-1 1,0 0 0,-1 1 0,1-1-1,0 0 1,0 0 0,0 0-1,1 1 1,-1-1 0,0 0-1,0 0 1,0 0 0,1 0 0,-1-1-1,1 1 1,-1 0 0,0 0-1,1 0 1,0 0 0,-1-1-1,1 1 1,0 0 0,0 0 0,0-1-1,0 1 1,0 0 0,0-2-1,1-40-8686,5 31 2214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49.946"/>
    </inkml:context>
    <inkml:brush xml:id="br0">
      <inkml:brushProperty name="width" value="0.025" units="cm"/>
      <inkml:brushProperty name="height" value="0.025" units="cm"/>
    </inkml:brush>
  </inkml:definitions>
  <inkml:trace contextRef="#ctx0" brushRef="#br0">0 193 10218,'0'0'11856,"8"-10"-9219,0 2-2135,-1 0-1,0-1 1,-1 0-1,1-1 0,-2 0 1,0 0-1,0 0 1,0 0-1,-2-1 0,1 1 1,-1-1-1,2-18 1,-14 38 914,-2 12-1482,4-1 65,2 0-1,1 1 1,0 0-1,2-1 1,0 1-1,2 34 0,0-54 2,0-1-1,0 1 1,0-1-1,0 0 1,0 1-1,0-1 0,0 1 1,1-1-1,-1 1 1,0-1-1,0 1 1,0-1-1,0 0 0,1 1 1,-1-1-1,0 1 1,0-1-1,1 0 0,-1 1 1,0-1-1,1 0 1,-1 1-1,0-1 1,1 0-1,-1 0 0,0 1 1,1-1-1,-1 0 1,1 0-1,-1 1 1,0-1-1,1 0 0,-1 0 1,1 0-1,-1 0 1,1 0-1,-1 0 1,1 0-1,-1 0 0,1 0 1,-1 0-1,0 0 1,1 0-1,-1 0 0,1 0 1,-1 0-1,1-1 1,-1 1-1,1 0 1,-1 0-1,0 0 0,1-1 1,-1 1-1,0 0 1,1-1-1,-1 1 1,1-1-1,21-19 109,-14 6-92,-2 1 1,0-2-1,0 1 0,-1 0 0,4-21 0,-5 16-7,2 0-1,11-25 1,-18 44-9,1 0 0,0 0 0,0 1 0,0-1 0,0 0 0,0 0 0,0 0 0,0 0 0,0 0 0,0 0 0,0 0 0,0 1 0,0-1 0,0 0 0,0 0 0,0 0 0,0 0 0,0 0 0,0 0 0,1 0 0,-1 0 0,0 1 0,0-1 0,0 0 0,0 0 0,0 0 0,0 0 0,0 0 0,0 0 0,0 0 0,0 0 0,0 0 0,1 0 0,-1 1 0,0-1 0,0 0 0,0 0 0,0 0 0,0 0 0,0 0 0,0 0 0,0 0 0,1 0 0,-1 0 0,0 0 0,0 0 0,0 0 0,0 0 0,0 0 0,0 0 0,0 0 0,1 0 0,-1 0 0,0 0 0,0 0 0,0 0 0,0 0 0,0-1 0,0 1 0,1 0 0,1 21 0,0 23 0,-2 29 0,1-82 0,1 0 0,0 0 0,0 0 0,1 1 0,8-17 0,3-10 0,-12 27 0,14-37 0,-16 43 0,1 0 0,0 0 0,0 0 0,0 0 0,0 0 0,0 1 0,1-1 0,-1 0 0,0 1 0,1-1 0,-1 1 0,1-1 0,0 1 0,-1 0 0,1 0 0,0 0 0,0 0 0,2-1 0,-4 2 0,1 0 0,0 0 0,-1 1 0,1-1 0,-1 0 0,1 0 0,0 1 0,-1-1 0,1 0 0,-1 1 0,1-1 0,-1 1 0,1-1 0,-1 1 0,1-1 0,-1 1 0,1-1 0,-1 1 0,1-1 0,-1 1 0,0-1 0,0 1 0,1 0 0,-1-1 0,0 1 0,0 0 0,0-1 0,1 1 0,-1 0 0,0-1 0,0 1 0,0 0 0,0 0 0,3 31 0,-3-27 0,0 42 0,-1-35 0,1 1 0,0-1 0,3 20 0,5-27-5125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10.542"/>
    </inkml:context>
    <inkml:brush xml:id="br0">
      <inkml:brushProperty name="width" value="0.025" units="cm"/>
      <inkml:brushProperty name="height" value="0.025" units="cm"/>
    </inkml:brush>
  </inkml:definitions>
  <inkml:trace contextRef="#ctx0" brushRef="#br0">30 0 2114,'14'2'15596,"-7"5"-8867,-5 17-5248,-3-9-1040,1-9-161,0-3-213,0 1-1,0-1 0,0 1 0,0-1 0,0 1 0,1-1 1,0 0-1,0 1 0,1 4 0,-1-8-204,0 1 1,0 0-1,0 0 0,0-1 1,0 1-1,0-1 0,0 1 0,0-1 1,0 1-1,1-1 0,-1 1 1,0-1-1,0 0 0,0 0 0,1 0 1,-1 0-1,0 0 0,0 0 1,0 0-1,1 0 0,-1 0 0,0 0 1,0-1-1,0 1 0,0 0 1,1-1-1,-1 1 0,0-1 0,0 1 1,0-1-1,2-1 0,22-13-3545,-21 13 3409,-1-1 0,0 1 1,1 0-1,0 0 0,-1 0 1,1 1-1,0-1 0,0 1 0,0 0 1,7-1-1,-11 4 726,0 0 0,0 0 0,0 0 0,0 0 0,0 0 0,0 0 0,-1 0 0,1 0 0,-1-1 0,1 1 0,-3 4 0,-5 5 658,0 0 1,-1-1 0,-1 0-1,0 0 1,0-1-1,-15 11 1,15-13-623,0-1-1,-1 1 1,0-2-1,-12 6 1,11-8-1602,12-4 799,-1 1 1,1 0 0,0 0-1,-1 0 1,1-1 0,0 1 0,-1 0-1,1-1 1,0 1 0,-1 0-1,1 0 1,0-1 0,0 1-1,0 0 1,-1-1 0,1 1-1,0-1 1,0 1 0,0 0-1,0-1 1,0 1 0,0 0 0,-1-1-1,1 1 1,0-1 0,0 1-1,0 0 1,0-1 0,0 1-1,1-1 1,-1 1 0,0 0-1,0-1 1,0 1 0,0-1-1,0 1 1,0 0 0,1-1-1,3-15-8637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51.757"/>
    </inkml:context>
    <inkml:brush xml:id="br0">
      <inkml:brushProperty name="width" value="0.025" units="cm"/>
      <inkml:brushProperty name="height" value="0.025" units="cm"/>
    </inkml:brush>
  </inkml:definitions>
  <inkml:trace contextRef="#ctx0" brushRef="#br0">86 261 4965,'0'0'6272,"3"-8"-2695,-2 6-3465,10-37 3383,-3-13 4578,-8 51-8000,-1 0 0,1 1 0,0-1 0,0 0-1,-1 1 1,1-1 0,0 0 0,-1 1 0,1-1 0,-1 1-1,1-1 1,-1 1 0,1-1 0,-1 1 0,0-1-1,1 1 1,-1 0 0,1-1 0,-1 1 0,0 0-1,1-1 1,-1 1 0,0 0 0,1 0 0,-1 0 0,0-1-1,0 1 1,1 0 0,-1 0 0,0 0 0,1 0-1,-1 0 1,0 0 0,0 1 0,1-1 0,-1 0-1,0 0 1,1 0 0,-1 1 0,-1 0 0,-30 12 657,27-7-699,0-1 0,0 1 1,1 0-1,-1 0 0,2 1 0,-1-1 1,0 1-1,1 0 0,1 0 0,-1 0 0,1 0 1,0 0-1,0 0 0,1 1 0,0-1 1,1 1-1,-1-1 0,2 1 0,0 9 1,-1-16-33,1-1 1,-1 1-1,1 0 1,-1 0-1,1 0 1,-1 0-1,1 0 1,0-1-1,-1 1 1,1 0-1,0-1 1,0 1-1,-1 0 1,1-1-1,0 1 1,0-1-1,0 1 1,0-1-1,0 0 1,0 1-1,0-1 1,0 0 0,0 1-1,0-1 1,0 0-1,0 0 1,0 0-1,0 0 1,0 0-1,0 0 1,0 0-1,0-1 1,0 1-1,0 0 1,0 0-1,0-1 1,0 1-1,-1-1 1,1 1-1,0-1 1,1 0-1,4-2 2,-1 1 0,0-1-1,-1 0 1,1 0-1,0-1 1,5-5-1,6-12-65,0-2-1,-2 0 1,-1-1-1,0 0 1,-2-1-1,10-33 0,-23 135 61,3 67 1041,3-138-441,5-14-310,4-12 36,53-141-141,-45 106-184,-21 54 4,0 1 0,0-1 0,1 0 0,-1 0 0,0 0 0,0 1 0,1-1 0,-1 0 0,0 0 0,1 1 0,-1-1 0,1 0 0,-1 1 0,1-1 0,-1 0 0,1 1 0,-1-1 0,1 1 0,0-1 0,-1 1 0,1-1 0,0 1 0,-1-1 0,1 1 0,0 0 0,0-1 0,0 1 0,0 0 0,0 1 0,0 0 0,0 0 0,0-1 0,-1 1 0,1 0 0,0 0 0,0 0 0,-1 0 0,1 0 0,-1 0 0,1 0 0,-1 0 0,1 0 0,-1 0 0,0 0 0,1 1 0,12 63 0,-12-57 0,0 5 0,-1-9 0,0 0 0,0-1 0,1 1 0,-1 0 0,1-1 0,0 1 0,0 0 0,0-1 0,0 1 0,1-1 0,-1 1 0,1-1 0,0 0 0,2 3 0,-3-6 0,0 0 0,-1-1 0,1 1 0,0 0 0,-1-1 0,1 1 0,0-1 0,-1 1 0,1-1 0,0 0 0,-1 1 0,1-1 0,-1 0 0,1 1 0,-1-1 0,0 0 0,1 1 0,-1-1 0,0 0 0,1 0 0,-1 0 0,0 1 0,0-3 0,10-24 0,-9 23 0,11-35 0,-6 16 0,1 0 0,2 1 0,13-27 0,-22 48 0,1 0 0,-1 0 0,0 0 0,1 0 0,-1 0 0,1 1 0,-1-1 0,1 0 0,-1 0 0,1 1 0,0-1 0,-1 0 0,1 1 0,0-1 0,-1 1 0,1-1 0,0 1 0,0-1 0,0 1 0,-1 0 0,1-1 0,0 1 0,0 0 0,0-1 0,1 1 0,-1 1 0,0-1 0,0 1 0,-1-1 0,1 1 0,0-1 0,0 1 0,-1 0 0,1-1 0,0 1 0,-1 0 0,1 0 0,-1 0 0,1-1 0,-1 1 0,1 0 0,-1 0 0,1 0 0,-1 2 0,13 55 0,-12-50 0,12 106-6107,-12-125-10399</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52.101"/>
    </inkml:context>
    <inkml:brush xml:id="br0">
      <inkml:brushProperty name="width" value="0.025" units="cm"/>
      <inkml:brushProperty name="height" value="0.025" units="cm"/>
    </inkml:brush>
  </inkml:definitions>
  <inkml:trace contextRef="#ctx0" brushRef="#br0">0 0 19378,'0'0'12951,"8"11"-12566,-2-4-345,-3-4-40,0 0 1,0 0 0,-1 1 0,1-1-1,-1 1 1,0-1 0,0 1-1,0 0 1,0 0 0,-1 0-1,0 0 1,1 0 0,-1 0 0,-1 0-1,1 0 1,-1 0 0,1 0-1,-1 6 1,-19 56-1,13-53 0,2 1 0,0 0 0,-3 20 0,7-34 0,0 0 0,0 1 0,0-1 0,0 0 0,0 1 0,0-1 0,0 0 0,0 1 0,0-1 0,0 0 0,0 1 0,0-1 0,0 1 0,0-1 0,0 0 0,0 1 0,0-1 0,0 0 0,1 0 0,-1 1 0,0-1 0,0 0 0,0 1 0,1-1 0,-1 0 0,0 0 0,0 1 0,1-1 0,-1 0 0,0 0 0,0 0 0,1 1 0,-1-1 0,0 0 0,1 0 0,-1 0 0,0 0 0,1 0 0,0 1 0,16-6 0,15-17 0,-28 19-1,6-5-299,0-1 0,0 0 0,-1 0 0,0-1 0,-1 0 0,0 0 0,-1-1 0,9-17 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52.430"/>
    </inkml:context>
    <inkml:brush xml:id="br0">
      <inkml:brushProperty name="width" value="0.025" units="cm"/>
      <inkml:brushProperty name="height" value="0.025" units="cm"/>
    </inkml:brush>
  </inkml:definitions>
  <inkml:trace contextRef="#ctx0" brushRef="#br0">0 99 23542,'0'0'8296,"39"-57"-7367,-21 40-929,0 4 0,-1 5 0,-2 5-705,-1 3-2081,-5 0-2307,-2 0-1826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52.805"/>
    </inkml:context>
    <inkml:brush xml:id="br0">
      <inkml:brushProperty name="width" value="0.025" units="cm"/>
      <inkml:brushProperty name="height" value="0.025" units="cm"/>
    </inkml:brush>
  </inkml:definitions>
  <inkml:trace contextRef="#ctx0" brushRef="#br0">8 17 17969,'0'0'3102,"-1"9"-882,1-5-1960,-3 19 1047,0 0 0,2 0 0,3 35 0,-2-57-1301,0-1 0,0 1-1,0 0 1,0 0 0,0-1-1,0 1 1,0 0 0,0-1-1,1 1 1,-1 0 0,0-1-1,1 1 1,-1 0 0,0-1-1,1 1 1,-1-1 0,1 1-1,-1-1 1,1 1 0,-1-1-1,1 1 1,-1-1 0,1 1-1,0-1 1,-1 0 0,1 1-1,-1-1 1,1 0 0,0 1-1,-1-1 1,1 0 0,0 0-1,0 0 1,-1 0 0,1 0-1,0 0 1,1 0 0,-1 0 34,0 0 0,1-1 1,-1 1-1,0-1 0,0 0 1,1 1-1,-1-1 0,0 0 1,0 0-1,0 1 1,0-1-1,0 0 0,0 0 1,0 0-1,0 0 0,0 0 1,-1-1-1,2-1 0,4-12 197,0 0 0,-1 0 0,4-28-1,9-25-168,-13 144-319,-5-2 2258,4-73-2015,-1-1 0,1 1-1,-1-1 1,1 0 0,-1 0 0,1 0 0,-1-1-1,1 1 1,-1-1 0,1 0 0,-1 0 0,6-2-1,-5-14-2261,-2-34-9782,-2 44 10663</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53.145"/>
    </inkml:context>
    <inkml:brush xml:id="br0">
      <inkml:brushProperty name="width" value="0.025" units="cm"/>
      <inkml:brushProperty name="height" value="0.025" units="cm"/>
    </inkml:brush>
  </inkml:definitions>
  <inkml:trace contextRef="#ctx0" brushRef="#br0">0 62 16528,'0'0'15438,"2"13"-14770,5 143-535,-7-156-133,0 0 0,0 0 0,0 0 0,0 1 0,1-1 0,-1 0 0,0 0 0,0 0 0,0 0 0,0 0 0,1 1 0,-1-1 0,0 0 0,0 0 0,0 0 0,1 0 0,-1 0 0,0 0 0,0 0 0,0 0 0,1 0 0,-1 0 0,0 0 0,0 0 0,0 0 0,1 0 0,-1 0 0,0 0 0,0 0 0,1 0 0,-1 0 0,0 0 0,0 0 0,0 0 0,1 0 0,-1 0 0,0 0 0,0 0 0,0-1 0,1 1 0,-1 0 0,0 0 0,0 0 0,0 0 0,0 0 0,0-1 0,1 1 0,-1 0 0,0 0 0,0 0 0,0-1 0,0 1 0,0 0 0,0 0 0,0 0 0,0-1 0,0 1 0,0 0 0,0 0 0,0-1 0,0 1 0,11-13 0,23-63 0,-30 63 0,0 0 0,2 0 0,0 0 0,0 1 0,1 0 0,0 0 0,1 1 0,17-19 0,-25 30 0,0-1 0,1 1 0,-1-1 0,0 0 0,1 1 0,-1-1 0,1 1 0,-1-1 0,1 1 0,-1-1 0,1 1 0,0 0 0,-1-1 0,1 1 0,0-1 0,-1 1 0,1 0 0,0 0 0,-1-1 0,1 1 0,0 0 0,-1 0 0,1 0 0,0 0 0,0 0 0,-1 0 0,1 0 0,0 0 0,-1 0 0,1 0 0,0 0 0,0 1 0,-1-1 0,1 0 0,0 0 0,-1 1 0,1-1 0,-1 0 0,1 1 0,0-1 0,-1 1 0,1-1 0,-1 1 0,1-1 0,-1 1 0,1-1 0,-1 1 0,1-1 0,-1 1 0,0 0 0,1-1 0,-1 1 0,0 0 0,0-1 0,1 1 0,-1 0 0,0 1 0,4 46 0,-3-40 0,-1 11 0,1-3 0,0 1 0,-2-1 0,0 1 0,-4 21 0,5-47-1908,0-19-5931,0 9 525,0 0-6951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54.226"/>
    </inkml:context>
    <inkml:brush xml:id="br0">
      <inkml:brushProperty name="width" value="0.025" units="cm"/>
      <inkml:brushProperty name="height" value="0.025" units="cm"/>
    </inkml:brush>
  </inkml:definitions>
  <inkml:trace contextRef="#ctx0" brushRef="#br0">1 411 14414,'0'0'8194,"8"-4"-7164,3 1-581,-8 2-205,1 0-1,-1 0 0,0-1 1,1 1-1,-1-1 1,0 0-1,0 1 0,0-1 1,5-5-1,-5 3 124,-1 0 1,0-1-1,0 1 0,0-1 1,0 0-1,-1 1 0,0-1 1,0 0-1,0 0 0,0 0 1,-1 0-1,0 0 0,0 0 1,0 0-1,-1-6 1,0-4 0,1 15-368,0 0 0,0-1 0,0 1 0,0 0 0,-1 0 0,1 0 0,0-1 0,0 1 0,0 0 0,0 0 0,-1 0 0,1 0 0,0-1 0,0 1 0,0 0 0,-1 0 0,1 0 0,0 0 0,0 0 0,-1 0 0,1 0 0,0 0 0,0-1 0,-1 1 0,1 0 0,0 0 0,0 0 0,-1 0 0,1 0 0,0 0 0,0 0 0,-1 1 0,1-1 0,0 0 0,0 0 0,-1 0 0,1 0 0,0 0 0,0 0 0,0 0 0,-1 0 0,1 1 0,0-1 0,0 0 0,0 0 0,-1 0 0,1 1 0,0-1 0,0 0 0,0 0 0,0 0 0,0 1 0,-1-1 0,1 0 0,-12 11 0,4 4 0,1 0 0,0 1 0,1 0 0,1 0 0,1 0 0,0 0 0,1 1 0,1 0 0,0-1 0,1 1 0,2 19 0,0-36 0,-1 1 0,1 0 0,0-1 0,0 1 0,0 0 0,0-1 0,-1 1 0,1-1 0,0 1 0,0-1 0,0 1 0,0-1 0,0 0 0,0 0 0,0 1 0,0-1 0,0 0 0,0 0 0,1 0 0,-1 0 0,0 0 0,0 0 0,0-1 0,1 1 0,30-5 0,-27 1-83,1 1 1,-1-1-1,0 0 1,0-1-1,0 1 1,0-1-1,-1 0 1,0 0-1,0 0 1,0-1-1,0 0 1,-1 1-1,0-1 1,-1 0-1,1 0 1,2-10-1,2-9-440,-1-1-1,6-46 1,30-222 1147,-93 490 1191,46-167-1708,1 0 0,1 0-1,2 1 1,2 38 0,-1-68-107,0 1 0,0 0 0,0-1 0,1 1 0,-1 0 0,0 0 0,0-1 0,0 1 0,1 0 0,-1-1 0,0 1 0,1 0 0,-1-1 0,1 1 0,-1-1 0,0 1 0,1-1 0,-1 1 0,1-1 0,0 1 0,-1-1 0,1 1 0,-1-1 0,1 0 0,0 1 0,-1-1 0,1 0 0,0 1 0,-1-1 0,1 0 0,0 0 0,0 0 0,-1 0 0,1 0 0,0 1 0,-1-1 0,1-1 0,0 1 0,0 0 0,-1 0 0,1 0 0,0 0 0,-1 0 0,1-1 0,0 1 0,-1 0 0,1-1 0,0 1 0,-1 0 0,1-1 0,0 1 0,-1-1 0,1 1 0,-1-1 0,1 1 0,-1-1 0,1 0 0,32-31 0,-26 19 0,1 0 0,-2-1 0,10-26 0,-3 4 0,-13 36 0,0 0 0,0 0 0,0 0 0,0 0 0,0 0 0,0 0 0,0 1 0,0-1 0,0 0 0,0 0 0,0 0 0,0 0 0,0 0 0,0 0 0,0 0 0,0 1 0,0-1 0,0 0 0,0 0 0,0 0 0,0 0 0,0 0 0,0 0 0,0 0 0,0 0 0,0 0 0,0 1 0,0-1 0,1 0 0,-1 0 0,0 0 0,0 0 0,0 0 0,0 0 0,0 0 0,0 0 0,0 0 0,0 0 0,0 0 0,0 0 0,1 0 0,-1 0 0,0 0 0,0 0 0,0 1 0,0-1 0,0 0 0,0 0 0,0 0 0,1 0 0,-1 0 0,0-1 0,0 1 0,0 0 0,0 0 0,0 0 0,0 0 0,0 0 0,1 0 0,1 20 0,0 23 0,1-18 0,-3-24 0,0-1 0,0 0 0,0 0 0,0 0 0,0 0 0,1 0 0,-1 1 0,0-1 0,0 0 0,0 0 0,0 0 0,0 0 0,1 0 0,-1 0 0,0 0 0,0 0 0,0 0 0,0 1 0,1-1 0,-1 0 0,0 0 0,0 0 0,0 0 0,0 0 0,1 0 0,-1 0 0,0 0 0,0 0 0,0 0 0,0 0 0,1 0 0,-1 0 0,0 0 0,0-1 0,0 1 0,0 0 0,1 0 0,-1 0 0,0 0 0,0 0 0,0 0 0,0 0 0,0 0 0,1-1 0,-1 1 0,0 0 0,0 0 0,0 0 0,0 0 0,0 0 0,0-1 0,0 1 0,0 0 0,0 0 0,21-40 0,-16 29 0,0-4 0,-3 10 0,-1 0 0,1 0 0,0-1 0,1 1 0,-1 1 0,1-1 0,0 0 0,0 1 0,1-1 0,3-3 0,-6 8 0,0 0 0,-1 1 0,1-1 0,-1 1 0,1-1 0,0 1 0,-1-1 0,1 1 0,-1-1 0,1 1 0,-1 0 0,1-1 0,-1 1 0,0 0 0,1-1 0,-1 1 0,0 0 0,1 0 0,-1-1 0,0 1 0,0 0 0,0 0 0,0 0 0,0-1 0,0 1 0,0 0 0,0 0 0,0-1 0,0 3 0,2 31 0,-2-31 0,3 61 0,-3-64 0,0 1 0,0-1 0,0 0 0,0 0 0,0 0 0,1 0 0,-1 1 0,0-1 0,0 0 0,0 0 0,0 0 0,0 0 0,0 0 0,0 0 0,1 1 0,-1-1 0,0 0 0,0 0 0,0 0 0,0 0 0,1 0 0,-1 0 0,0 0 0,0 0 0,0 0 0,0 0 0,1 0 0,-1 0 0,0 0 0,0 0 0,0 0 0,1 0 0,-1 0 0,0 0 0,0 0 0,0 0 0,0 0 0,1 0 0,-1 0 0,0 0 0,0 0 0,0 0 0,1 0 0,-1 0 0,0 0 0,0-1 0,0 1 0,0 0 0,0 0 0,0 0 0,1 0 0,-1 0 0,0-1 0,0 1 0,0 0 0,0 0 0,0 0 0,0 0 0,0-1 0,0 1 0,0 0 0,0 0 0,0 0 0,0-1 0,7-11 0,-1-3 0,25-62 0,-28 70 0,0 1 0,1 0 0,0-1 0,0 1 0,1 0 0,0 1 0,0-1 0,10-8 0,-14 14 0,-1-1 0,1 1 0,-1-1 0,1 1 0,-1-1 0,1 1 0,0-1 0,-1 1 0,1 0 0,0-1 0,-1 1 0,1 0 0,0-1 0,-1 1 0,1 0 0,0 0 0,-1 0 0,1 0 0,0 0 0,0 0 0,-1 0 0,1 0 0,0 0 0,0 0 0,-1 0 0,1 0 0,0 0 0,-1 1 0,1-1 0,0 0 0,-1 1 0,1-1 0,0 0 0,-1 1 0,1-1 0,-1 1 0,1-1 0,0 1 0,-1-1 0,1 1 0,-1-1 0,0 1 0,1-1 0,-1 1 0,1 0 0,-1-1 0,0 1 0,0 0 0,1-1 0,-1 1 0,0 0 0,0 0 0,0-1 0,0 1 0,0 0 0,0 0 0,0-1 0,0 2 0,0 56 0,0-44 0,-5 40 0,15-109 0,11 5-139,-21 50-1003,-2 6-6830,2-3 5214,-6 6-7588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3:54.868"/>
    </inkml:context>
    <inkml:brush xml:id="br0">
      <inkml:brushProperty name="width" value="0.025" units="cm"/>
      <inkml:brushProperty name="height" value="0.025" units="cm"/>
    </inkml:brush>
  </inkml:definitions>
  <inkml:trace contextRef="#ctx0" brushRef="#br0">69 107 19603,'9'-76'13164,"-9"75"-13164,0 1 0,0 0 0,-1 0 0,1-1 0,0 1 0,0 0 0,0 0 0,0 0 0,0-1 0,0 1 0,0 0 0,-1 0 0,1 0 0,0-1 0,0 1 0,0 0 0,0 0 0,-1 0 0,1 0 0,0 0 0,0-1 0,0 1 0,-1 0 0,1 0 0,0 0 0,0 0 0,-1 0 0,1 0 0,0 0 0,0 0 0,-1 0 0,1 0 0,0 0 0,0 0 0,-1 0 0,1 0 0,0 0 0,0 0 0,0 0 0,-1 0 0,1 0 0,0 0 0,0 0 0,-1 1 0,1-1 0,0 0 0,0 0 0,0 0 0,-1 0 0,1 0 0,0 1 0,0-1 0,0 0 0,0 0 0,0 0 0,-1 1 0,1-1 0,0 0 0,0 0 0,0 0 0,0 1 0,-13 12 0,4 3 0,1 1 0,1-1 0,0 1 0,1 1 0,1-1 0,1 1 0,-4 29 0,9-46 0,-1-1 0,0 0 0,0 1 0,0-1 0,0 0 0,1 1 0,-1-1 0,0 0 0,0 1 0,0-1 0,1 0 0,-1 0 0,0 0 0,1 1 0,-1-1 0,0 0 0,1 0 0,-1 0 0,0 1 0,1-1 0,-1 0 0,0 0 0,1 0 0,-1 0 0,0 0 0,1 0 0,-1 0 0,0 0 0,1 0 0,-1 0 0,0 0 0,1 0 0,-1 0 0,1 0 0,-1 0 0,0 0 0,1 0 0,-1-1 0,0 1 0,1 0 0,16-6 0,-13 2 0,1 1 0,0-1 0,-1 0 0,0 0 0,0-1 0,0 1 0,-1-1 0,1 0 0,-1 1 0,0-2 0,2-5 0,21-64 0,-10 25 0,-18 58 0,1-1 0,1 1 0,-1 0 0,1-1 0,2 16 0,0 3 0,-4 0 0,1 4 0,4-29 0,3-19 0,-2 5 0,1-3 0,-1 1 0,2-1 0,0 1 0,1 0 0,1 1 0,16-25 0,-20 89 0,-5-38 0,0-6 0,2-8 0,14-41 0,-13 40 0,-1 1 0,0 0 0,0 0 0,0 0 0,0 1 0,0-1 0,0 1 0,0-1 0,1 1 0,-1-1 0,1 1 0,-1 0 0,1-1 0,-1 1 0,1 0 0,0 0 0,0 0 0,3-1 0,-2 35 0,-6 80-3790,1-105-4399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30.914"/>
    </inkml:context>
    <inkml:brush xml:id="br0">
      <inkml:brushProperty name="width" value="0.025" units="cm"/>
      <inkml:brushProperty name="height" value="0.025" units="cm"/>
    </inkml:brush>
  </inkml:definitions>
  <inkml:trace contextRef="#ctx0" brushRef="#br0">1 796 9769,'0'0'3721,"11"3"-3187,5 0-393,0-1 1,0-1-1,0 0 1,0-1-1,0 0 1,0-2-1,0 0 1,0 0-1,29-10 1,170-61-20,-2-8 1,-5-10 0,295-176 0,-448 233-188,42-26-162,3 4-1,113-45 0,-182 90 162,-26 11-93,-18 8 27,-12 6 152,-39 22 475,-2-3 0,-114 40 0,-252 72 1180,11 37-1140,396-168-828,23-12 14,4-2-18,43-19 29,163-65-21,256-68-1,225-16-7016,-405 101 1493,-174 36 2108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31.256"/>
    </inkml:context>
    <inkml:brush xml:id="br0">
      <inkml:brushProperty name="width" value="0.025" units="cm"/>
      <inkml:brushProperty name="height" value="0.025" units="cm"/>
    </inkml:brush>
  </inkml:definitions>
  <inkml:trace contextRef="#ctx0" brushRef="#br0">1438 24 1569,'0'-18'3780,"-51"12"672,-47 6-2978,-41 17-161,-35 18-64,-26 14-352,-8 5-385,21 2-383,26-13-97,32-13-2627,39-19-8007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32.164"/>
    </inkml:context>
    <inkml:brush xml:id="br0">
      <inkml:brushProperty name="width" value="0.025" units="cm"/>
      <inkml:brushProperty name="height" value="0.025" units="cm"/>
    </inkml:brush>
  </inkml:definitions>
  <inkml:trace contextRef="#ctx0" brushRef="#br0">250 332 9641,'2'-21'176,"4"-35"2118,-3-1 0,-5-88-1,1 142-2078,1-1 0,0 1 0,-1 0 0,0 0 0,0 0 0,0 0 0,0 0-1,0 0 1,-1 0 0,1 0 0,-1 0 0,-2-3 0,3 5-117,0 0-1,0 0 1,0 0 0,0 1-1,0-1 1,-1 0 0,1 1 0,0-1-1,0 0 1,0 1 0,-1 0-1,1-1 1,0 1 0,0 0 0,-1-1-1,1 1 1,0 0 0,-1 0-1,1 0 1,0 0 0,-2 1 0,-1 0-29,1 0 1,-1 0 0,1 1-1,0 0 1,0-1 0,0 1-1,0 0 1,0 1 0,0-1-1,0 0 1,1 1 0,-1 0-1,1 0 1,0-1 0,-1 1-1,1 1 1,1-1 0,-1 0-1,-2 5 1,-2 8 41,1 0-1,0 0 1,1 1-1,1-1 1,1 1 0,-1 17-1,4 107 1741,1-77-808,-1-22-500,2-1 0,2 1 1,16 64-1,-16-85-504,1-1-1,1 0 1,1-1-1,1 1 1,1-1-1,0-1 0,1 0 1,27 32-1,-27-42 108,-10-16 178,-12-18 7,-13-11-305,-3 2 1,-1 1-1,-1 1 1,-37-31-1,-8-10-163,72 72 125,0 0 1,0-1-1,0 1 0,1 0 1,-1-1-1,0 1 1,1-1-1,0 1 1,0-1-1,0 1 0,0-1 1,-1-5-1,2 7 4,0 0 1,0 0-1,0 0 0,0 0 0,1 0 1,-1 0-1,0 0 0,1 0 0,-1 0 1,1 0-1,-1 0 0,1 1 0,-1-1 1,1 0-1,0 0 0,-1 0 0,1 1 0,0-1 1,-1 0-1,1 1 0,0-1 0,0 0 1,0 1-1,0-1 0,0 1 0,0 0 1,0-1-1,0 1 0,0 0 0,0 0 1,0-1-1,0 1 0,0 0 0,0 0 1,0 0-1,1 0 0,40-3-840,-1 1 1,60 6-1,-1 0-7120,-61-4 1839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3T06:31:10.886"/>
    </inkml:context>
    <inkml:brush xml:id="br0">
      <inkml:brushProperty name="width" value="0.025" units="cm"/>
      <inkml:brushProperty name="height" value="0.025" units="cm"/>
    </inkml:brush>
  </inkml:definitions>
  <inkml:trace contextRef="#ctx0" brushRef="#br0">120 295 13997,'0'0'10186,"-8"2"-8686,2-1-1278,0 0 1,0 1-1,1 0 0,-1 0 0,1 0 1,0 1-1,0-1 0,0 1 1,0 1-1,0-1 0,0 1 1,1 0-1,0 0 0,0 0 1,0 0-1,0 1 0,1-1 0,-1 1 1,1 0-1,0 0 0,1 0 1,-1 1-1,1-1 0,0 1 1,1-1-1,-1 1 0,0 8 1,2-14-211,0 1 0,0 0 0,0 0 0,0 0 0,0-1 0,0 1 0,1 0 0,-1 0 0,0 0 0,1-1 0,-1 1 0,0 0 1,1 0-1,-1-1 0,1 1 0,-1 0 0,1-1 0,-1 1 0,1-1 0,-1 1 0,1-1 0,0 1 0,-1-1 0,1 1 1,0-1-1,1 1 0,27 4 135,-21-5-111,0-1 0,1 0 0,-1 0 0,0-1-1,10-4 1,-8 1-29,0-1 0,1 0 0,-2-1 0,1 0-1,-1 0 1,0-1 0,-1-1 0,0 1 0,0-1 0,-1-1-1,0 1 1,-1-1 0,0-1 0,0 1 0,7-20 0,-5 10 0,-1-1 1,-1 0 0,-1 0-1,0 0 1,-2-1 0,0 1-1,-1-39 1,-2 57-15,0 0 0,-1 0 0,1 0 0,-1 1 0,1-1 0,-1 0 0,0 0 0,0 1 0,0-1 0,-1 0 0,1 1 0,-1-1 0,1 1 0,-1 0 0,0 0 0,0-1 0,0 1 0,0 0 0,0 1 0,-1-1 0,1 0-1,0 1 1,-1-1 0,0 1 0,1 0 0,-1-1 0,0 1 0,1 0 0,-1 1 0,0-1 0,0 1 0,0-1 0,1 1 0,-1 0 0,0 0 0,0 0 0,-5 1 0,-1-1-18,0 1 0,1 0 0,-1 1 0,1 0 1,-1 0-1,1 1 0,-1 0 0,1 1 0,0-1 0,1 2 0,-13 7 0,-17 25-24,35-35 35,1 1 0,-1-1 0,0 1 0,1-1 0,0 1 0,-1-1 0,1 1 0,0 0 0,1-1 1,-1 1-1,0 0 0,1 0 0,-1 0 0,1 0 0,0 3 0,1-5-14,-1 0 1,1 0 0,-1 0-1,1 0 1,0 0-1,-1 0 1,1 0 0,0 0-1,0-1 1,0 1-1,0 0 1,-1 0-1,1-1 1,0 1 0,0-1-1,0 1 1,1-1-1,-1 1 1,0-1 0,0 0-1,0 1 1,0-1-1,0 0 1,0 0-1,0 0 1,1 0 0,0 0-1,41 0-471,-33 0 228,2 0-84,1 0-1,0 1 0,0 0 0,-1 1 0,1 1 0,0 0 0,22 9 1,-30-10 426,0 1 1,0 0-1,0 0 1,0 1 0,-1-1-1,0 1 1,1 0-1,-1 0 1,0 1 0,-1-1-1,1 1 1,-1 0-1,0-1 1,0 2 0,-1-1-1,1 0 1,-1 0 0,0 1-1,2 9 1,-1 6 56,0 1-1,-1-1 1,-2 39 0,-1-26-2187,1-12-3910</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32.806"/>
    </inkml:context>
    <inkml:brush xml:id="br0">
      <inkml:brushProperty name="width" value="0.025" units="cm"/>
      <inkml:brushProperty name="height" value="0.025" units="cm"/>
    </inkml:brush>
  </inkml:definitions>
  <inkml:trace contextRef="#ctx0" brushRef="#br0">1 285 13004,'0'0'9631,"9"-3"-9466,-6 2-135,1 0-1,-1 0 1,0 0-1,0-1 1,0 1-1,0-1 1,0 0 0,0 1-1,0-1 1,0-1-1,-1 1 1,1 0-1,-1-1 1,0 1-1,0-1 1,0 0-1,0 1 1,0-1-1,0 0 1,-1 0 0,1-1-1,-1 1 1,0 0-1,0 0 1,0-1-1,-1 1 1,1 0-1,-1-1 1,1-4-1,-1 0 244,2-36 1340,-2 43-1520,1-1-1,-1 0 0,-1 1 1,1-1-1,0 0 0,0 0 1,-1 1-1,1-1 1,0 0-1,-1 1 0,0-1 1,1 0-1,-1 1 0,0-1 1,0 1-1,0-1 0,0 1 1,-2-2-1,3 3-82,-1 0 0,0-1 0,1 1 0,-1 0 0,0 0 0,0 0 0,1 0 0,-1 0 0,0 0 0,0 0 0,1 0 0,-1 0 0,0 1 0,1-1 0,-1 0 0,0 0 0,1 1 0,-1-1 0,0 0 0,1 1 0,-1-1 0,0 0 0,1 1 0,-1-1 0,1 1 0,-1-1 0,1 1 0,-1-1 0,1 1 0,-1 0 0,1-1 0,0 1 0,-1 0 0,1-1 0,0 1 0,-1 1 0,-11 26-100,12-27 98,-6 22 42,0 1 0,1 0-1,2 0 1,0 0-1,2 0 1,2 41-1,-1-63-101,0 0 0,1 0-1,-1 0 1,0 0 0,0 0-1,1 0 1,0 0 0,-1 0-1,1 0 1,0 0 0,0 0-1,0 0 1,0 0 0,0-1-1,0 1 1,1 0 0,-1-1-1,0 1 1,1-1-1,-1 1 1,1-1 0,0 0-1,-1 0 1,1 0 0,0 0-1,0 0 1,0 0 0,0 0-1,0 0 1,0-1 0,0 1-1,0-1 1,0 1 0,0-1-1,0 0 1,0 0 0,0 0-1,0 0 1,1 0-1,-1-1 1,0 1 0,0-1-1,0 1 1,2-2 0,6-1-569,-1 0 1,-1 0 0,1-1 0,0 0-1,-1-1 1,0 0 0,0 0 0,12-11-1,-1-3-1874,-1-1 0,0-1 0,-2-1-1,0 0 1,19-39 0,-23 38 1722,-2 0-1,9-30 1,-15 38 2537,0-1 1,-1-1-1,3-31 1,-6 47-1653,0 1 0,0 0 0,0 0 0,0 0 0,0 0 0,0-1 0,0 1 0,0 0 0,0 0 0,0 0 0,0 0 0,0-1 1,0 1-1,0 0 0,0 0 0,0 0 0,0 0 0,0-1 0,0 1 0,0 0 0,0 0 0,-1 0 0,1 0 0,0 0 0,0-1 1,0 1-1,0 0 0,0 0 0,0 0 0,0 0 0,-1 0 0,1 0 0,0 0 0,0-1 0,0 1 0,0 0 0,0 0 0,-1 0 0,1 0 1,0 0-1,0 0 0,0 0 0,0 0 0,-1 0 0,1 0 0,0 0 0,0 0 0,0 0 0,0 0 0,-1 0 0,1 0 0,0 0 1,0 0-1,0 0 0,0 0 0,-1 0 0,1 1 0,0-1 0,0 0 0,0 0 0,0 0 0,0 0 0,-1 0 0,1 0 0,0 1 0,-16 14 1891,-12 21-1297,6-8 102,15-20-530,-1 1 0,1 0 0,1 0 0,0 1 0,1 0 0,-1 0 0,2 0 0,-5 13 0,14-22-274,-1 1-1,1-1 1,-1-1 0,1 1 0,-1-1-1,1 0 1,-1 0 0,1 0 0,6-1-1,14-2 152,-18 1-144,0 1-1,1 1 0,-1-1 0,0 1 0,1 0 0,10 2 1,-16-1-4,1 0 0,-1 0 1,0 0-1,0 0 1,0 0-1,1 0 0,-1 1 1,0-1-1,-1 1 1,1-1-1,0 1 0,0 0 1,-1-1-1,1 1 1,-1 0-1,0 0 0,1 0 1,-1 1-1,0-1 0,0 0 1,0 0-1,0 0 1,-1 1-1,1 2 0,1 1 253,-1 0 0,0 0 0,0 0-1,0 0 1,-1 0 0,0 0 0,0 0-1,0 0 1,-1 0 0,0 0-1,0 0 1,-1-1 0,1 1 0,-1 0-1,-1-1 1,1 1 0,-1-1 0,0 0-1,-5 7 1,5-8-147,-1 0-1,0 0 1,0-1-1,0 1 1,0-1-1,0 0 1,-1 0-1,0-1 1,1 1 0,-1-1-1,0 0 1,0-1-1,0 1 1,0-1-1,0 0 1,-1 0-1,1 0 1,0-1 0,0 0-1,-1 0 1,1 0-1,-8-2 1,12 2-212,0 0-1,0-1 1,0 1 0,0 0 0,0-1 0,0 1 0,0-1-1,0 1 1,0-1 0,0 1 0,0-1 0,0 0 0,0 1-1,0-1 1,1 0 0,-1 0 0,0 0 0,1 0 0,-1 1-1,0-1 1,1 0 0,-1 0 0,1 0 0,-1-2 0,-2-34-4007,5 24 2014,1-1 0,0 1 0,6-17 0,6-10-3177,3-8-3192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33.179"/>
    </inkml:context>
    <inkml:brush xml:id="br0">
      <inkml:brushProperty name="width" value="0.025" units="cm"/>
      <inkml:brushProperty name="height" value="0.025" units="cm"/>
    </inkml:brush>
  </inkml:definitions>
  <inkml:trace contextRef="#ctx0" brushRef="#br0">153 1 13453,'0'0'10698,"-4"11"-9908,-4 16-268,1 0 1,1 0-1,2 1 0,0 0 1,2 0-1,1 29 0,1-44-361,1 1-1,0-1 0,0 1 0,1-1 0,1 0 0,1 1 1,-1-1-1,2-1 0,0 1 0,1-1 0,0 0 0,0 0 1,1 0-1,1-1 0,12 14 0,-18-23-208,1 0 0,-1 0 0,1 0 0,0-1 1,-1 1-1,1-1 0,0 0 0,0 1 0,0-1 0,0 0 0,0-1 0,0 1 0,0-1 0,0 1 0,0-1 1,0 0-1,0 0 0,6-1 0,-8 1-66,0 0 1,0 0-1,0-1 0,0 1 1,0 0-1,0-1 0,0 1 1,0-1-1,-1 1 0,1-1 1,0 0-1,0 1 1,0-1-1,-1 0 0,1 1 1,-1-1-1,1 0 0,0 0 1,-1 1-1,1-1 0,-1 0 1,0 0-1,1-1 1,-1 0-168,1 0 0,-1 0 1,0 0-1,0 0 0,-1 0 1,1 0-1,0 0 1,-1 0-1,1 0 0,-1 0 1,0 0-1,1 0 1,-1 1-1,0-1 0,0 0 1,-2-2-1,-6-8-1892,-1 1 0,-1-1 0,0 1-1,-1 1 1,0 0 0,-16-9 0,-15-15-1219,8 5 3226,-12-9 3351,5-4 4724,42 42-7785,-1 0 0,1 0 1,0-1-1,0 1 0,0 0 1,-1 0-1,1-1 0,0 1 0,0 0 1,0 0-1,-1-1 0,1 1 1,0 0-1,0-1 0,0 1 1,0 0-1,0-1 0,0 1 1,0 0-1,0-1 0,0 1 1,0 0-1,0-1 0,0 1 1,0 0-1,0-1 0,0 1 1,0 0-1,0-1 0,0 1 0,0 0 1,1-1-1,-1 1 0,0 0 1,0-1-1,1 1 0,14-7 1333,29 4-1626,-35 2 800,31-1-666,75 3 0,-92 6-2575,-14 5-2728,-7 4-4651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6:33.867"/>
    </inkml:context>
    <inkml:brush xml:id="br0">
      <inkml:brushProperty name="width" value="0.025" units="cm"/>
      <inkml:brushProperty name="height" value="0.025" units="cm"/>
    </inkml:brush>
  </inkml:definitions>
  <inkml:trace contextRef="#ctx0" brushRef="#br0">221 0 14318,'0'0'8253,"2"12"-7020,-2 9-928,0 0 1,-1 0-1,-1-1 1,-1 1-1,-1 0 1,-1-1-1,-1 0 1,-9 24-1,11-34-121,-5 16 67,-1 0-1,-1 0 0,-1-1 1,-30 45-1,42-69-424,0-1-1,0 0 1,-1 1 0,1-1-1,0 0 1,0 1-1,-1-1 1,1 0 0,0 0-1,-1 1 1,1-1 0,-1 0-1,1 0 1,0 1-1,-1-1 1,1 0 0,-1 0-1,1 0 1,-1 0 0,1 0-1,0 0 1,-1 0-1,1 0 1,-1 0 0,1 0-1,-1 0 1,1 0-1,-1 0 1,1 0 0,0 0-1,-1 0 1,1 0 0,-1-1-1,1 1 1,0 0-1,-1 0 1,1 0 0,-1-1-1,1 1 1,0 0 0,-1-1-1,1 1 1,0 0-1,0 0 1,-1-1 0,1 1-1,0-1 1,0 1-1,-1 0 1,1-1 0,0 0-1,-12-25-5624,10 20 4512,-23-62-4786,6-2 4927,7-1 6061,8 1 7190,0 247-8633,2 80 76,2-256-3538,0 1 0,0 0 1,0 0-1,0-1 0,0 1 0,0 0 0,1-1 0,-1 1 0,1 0 0,-1-1 0,1 1 0,0 0 0,0-1 0,0 1 0,0-1 0,0 0 0,1 2 0,-1-2 4,0-1 0,-1 1-1,1-1 1,0 1 0,0-1 0,0 0 0,0 0 0,0 1-1,0-1 1,0 0 0,0 0 0,0 0 0,0 0 0,0 0 0,0 0-1,0 0 1,0 0 0,0 0 0,0-1 0,0 1 0,1-1 0,4-1 62,-1-1 0,1 0 0,-1 0 0,0-1 0,0 1 1,0-1-1,7-8 0,77-88 262,-54 58-947,73-68-1,-27 39-7040,-39 28-1559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17.588"/>
    </inkml:context>
    <inkml:brush xml:id="br0">
      <inkml:brushProperty name="width" value="0.025" units="cm"/>
      <inkml:brushProperty name="height" value="0.025" units="cm"/>
    </inkml:brush>
  </inkml:definitions>
  <inkml:trace contextRef="#ctx0" brushRef="#br0">80 133 8904,'-8'3'668,"0"1"-297,1 0 49,0 0 1,0-1 0,0 0-1,0-1 1,-1 1-1,-12 1 1,20-4-485,4 0 58,-1 0 0,1 0-1,0 0 1,-1-1 0,1 1 0,0-1 0,-1 0 0,1 0 0,-1-1-1,5-1 1,24-6 68,-10 9 198,-1 2-1,0 0 0,0 2 1,-1 0-1,1 1 0,37 16 1,44 10 33,3-14 478,209 5 0,-235-19-460,43 3-102,1-6 1,-1-5-1,214-36 1,-52-26-151,-123 26 149,311-38 0,-233 68-170,-173 9 4691,-88 4-4936,-2 1-2800,2-7-3548,-1-13-4421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32.608"/>
    </inkml:context>
    <inkml:brush xml:id="br0">
      <inkml:brushProperty name="width" value="0.025" units="cm"/>
      <inkml:brushProperty name="height" value="0.025" units="cm"/>
    </inkml:brush>
  </inkml:definitions>
  <inkml:trace contextRef="#ctx0" brushRef="#br0">71 279 8616,'0'0'1463,"-9"0"-145,-3 2-944,-30-2 966,42 0-1304,0 0 0,-1 0 0,1 0 0,0 0 0,0 0 0,0 1 0,-1-1 0,1 0 1,0 0-1,0-1 0,-1 1 0,1 0 0,0 0 0,0 0 0,-1 0 0,1 0 0,0 0 0,0 0 0,0 0 0,-1 0 0,1 0 0,0 0 0,0-1 0,0 1 0,-1 0 0,1 0 0,0 0 1,0 0-1,0-1 0,0 1 0,0 0 0,-1 0 0,1 0 0,0-1 0,0 1 0,0 0 0,0 0 0,0 0 0,0-1 0,0 1 0,0 0 0,0 0 0,0-1 0,0 1 0,0 0 0,0 0 1,0-1-1,0 1 0,0 0 0,0 0 0,0-1 0,0 1 0,0 0 0,0 0 0,0 0 0,0-1 0,1 1 0,-1 0 0,0 0 0,0 0 0,0-1 0,0 1 0,0 0 0,1 0 0,14-9 413,11 7-317,0 1-1,0 2 1,0 0 0,34 7 0,50 1 373,42-14 207,191-31-1,-200 17-501,229-33 182,255-25 273,-11 60-571,62-3-17,-629 16-95,935-44 1232,190 66-728,218-9-402,-635-10-51,444 69 3,40 0 51,297-39-34,-337 9-50,-745-28 21,457-4-4,-2 0 8,-307 3-29,410 15 29,354 25 1424,-1366-49-1451,81 0 415,109 15 1,-167-12-620,1 2 0,-1 1 0,-1 1 0,1 2 0,-1 0 0,-1 1 0,0 1 0,34 23 0,-18-11-2417,-12-13-2239,1-8-4969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2.192"/>
    </inkml:context>
    <inkml:brush xml:id="br0">
      <inkml:brushProperty name="width" value="0.025" units="cm"/>
      <inkml:brushProperty name="height" value="0.025" units="cm"/>
    </inkml:brush>
  </inkml:definitions>
  <inkml:trace contextRef="#ctx0" brushRef="#br0">34 246 12620,'0'0'12588,"-1"14"-11964,0 14-117,-10 244 1071,10-154 1863,2-140-3105,1 0 1,8-32 0,3-19 62,-11 53-399,5-78 0,-7 88 0,0 0 0,-1-1 0,0 1 0,-1 0 0,0 0 0,-7-20 0,-3 14-62,0 18-78,11 0 124,-1-1 0,1 1 0,0 0 0,-1 0 0,1-1 0,0 1 0,0 0 0,1 0 0,-1 0-1,0 0 1,1 0 0,-1 0 0,1 0 0,-1 3 0,0 1 11,1-1 0,0 1-1,0 0 1,0-1 0,0 1 0,1 0 0,0-1-1,0 1 1,1-1 0,-1 1 0,1-1 0,1 0 0,-1 1-1,5 6 1,-4-8 10,0-1 1,1 0-1,-1 0 0,1 0 0,0 0 0,-1-1 1,1 1-1,0-1 0,1 0 0,-1 0 1,0 0-1,1-1 0,-1 0 0,1 1 0,-1-2 1,1 1-1,-1 0 0,9-1 0,-1 1 13,0-1 0,0-1-1,0 0 1,0 0-1,0-1 1,0-1 0,-1 0-1,1 0 1,-1-1 0,0-1-1,0 0 1,12-8-1,-17 10-13,0-2 0,0 1 0,-1-1 0,1 0 0,-1 0 0,-1 0 0,1-1 0,-1 0-1,0 0 1,0 0 0,-1 0 0,1 0 0,-1-1 0,-1 0 0,1 1 0,-1-1 0,-1 0 0,1 0 0,-1 0-1,0 0 1,0-13 0,-1 20-8,0-1-1,0 1 0,0-1 1,0 1-1,0 0 0,0-1 1,0 1-1,0-1 0,0 1 1,0 0-1,0-1 0,-1 1 1,1-1-1,0 1 1,0 0-1,0-1 0,0 1 1,-1 0-1,1-1 0,0 1 1,0 0-1,0-1 0,-1 1 1,1 0-1,0 0 0,-1-1 1,1 1-1,0 0 0,-1 0 1,1-1-1,0 1 0,-1 0 1,1 0-1,0 0 1,-1 0-1,1 0 0,-1 0 1,1-1-1,-18 8-145,-14 21-42,24-16 164,0 1 0,1 0-1,1 0 1,-8 23 0,12-29 26,-1 1 1,2-1-1,-1 1 0,1-1 0,0 1 1,1-1-1,-1 1 0,2-1 0,-1 1 1,3 14-1,-2-20 10,0 0 0,0 1 1,0-1-1,0 0 0,0 0 0,0 0 0,1 0 1,-1 0-1,1 0 0,-1 0 0,1-1 1,0 1-1,-1-1 0,1 1 0,0-1 0,0 1 1,0-1-1,5 2 0,-2-1 5,1 0-1,-1-1 1,1 1 0,0-1-1,-1 0 1,1-1-1,10 1 1,-3-2 25,0 0 0,1-1 0,-1 0 0,0-1 0,0 0 0,14-6 0,-1-3-19,-1-2 1,0 0-1,-2-1 0,0-1 0,0-2 1,-2 0-1,0-1 0,21-25 1,-30 30-14,0-1 1,0 0 0,-2-1-1,0 0 1,-1-1 0,0 0-1,-1 0 1,-2 0 0,1-1-1,-2-1 1,0 1 0,-1 0-1,1-21 1,-5 37-10,0-1-1,1 0 1,-1 1 0,0-1 0,-1 0-1,1 1 1,0-1 0,-1 0 0,0 1-1,1-1 1,-1 1 0,0-1-1,0 1 1,0 0 0,-1-1 0,1 1-1,-1 0 1,1 0 0,-1 0-1,0 0 1,-2-2 0,1 2-4,0 1 0,0-1 0,0 1 0,0 0 0,0 0 0,0 0-1,-1 1 1,1-1 0,0 1 0,-1 0 0,1-1 0,0 2 0,-1-1 0,1 0 0,0 1 0,-7 1 0,1 1-11,-1 0 0,1 1 0,0 0 0,0 1 0,0 0 1,1 0-1,-1 1 0,1 0 0,1 0 0,-1 1 0,1 0 0,0 0 0,-11 17 0,4-5 63,1 0 0,1 2 0,1 0-1,-16 41 1,21-47-22,1 1 0,1-1 0,0 1 0,1 0 0,1 1 1,-1 22-1,3-35-21,0 1 0,1-1 0,-1 0 0,1 0 0,0 1-1,0-1 1,0 0 0,0 0 0,1 0 0,-1 0 0,1 0 0,0 0 0,1 0 0,-1-1 0,1 1 0,-1-1 0,1 0 0,0 1 0,0-1 0,1-1 0,-1 1 0,0 0 0,1-1 0,0 0 0,-1 0 0,1 0 0,0 0 0,7 2 0,17 2-449,0-1 1,0-2 0,1 0-1,0-2 1,44-4-1,-13 2-1059,36-6-7777,-33-5-2777,-39 4 6262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2.954"/>
    </inkml:context>
    <inkml:brush xml:id="br0">
      <inkml:brushProperty name="width" value="0.025" units="cm"/>
      <inkml:brushProperty name="height" value="0.025" units="cm"/>
    </inkml:brush>
  </inkml:definitions>
  <inkml:trace contextRef="#ctx0" brushRef="#br0">188 438 352,'1'-2'869,"0"-1"-1,1 0 0,-2 0 1,1 0-1,0 0 1,-1 0-1,1 0 0,-1 0 1,0 0-1,0 0 0,0 0 1,0 0-1,0 0 0,-1 0 1,1 0-1,-1 0 1,-2-4-1,2 4-363,-1 1 1,1-1-1,-1 0 1,0 0-1,0 1 0,0 0 1,-1-1-1,1 1 1,-1 0-1,1 0 0,-1 0 1,1 0-1,-1 0 1,-3-1-1,2 1-324,0 1-1,0-1 1,0 1-1,-1 0 1,1 0 0,0 0-1,0 0 1,-1 1-1,1 0 1,0-1 0,-1 2-1,1-1 1,0 0-1,-1 1 1,1 0 0,0 0-1,0 0 1,0 1-1,0-1 1,0 1 0,0 0-1,0 0 1,-6 5-1,5-2-57,0 0 0,1 0 0,0 0 0,0 0 0,1 1-1,-1 0 1,1-1 0,1 1 0,-1 1 0,1-1 0,0 0 0,0 0-1,-1 9 1,3-13-62,-1 1 0,1-1 0,0 1 0,-1 0 0,1-1 0,1 1 0,-1 0 0,0-1 0,1 1 0,-1 0 0,1-1 0,0 1 0,-1-1 0,1 1 0,1-1 0,-1 0 0,0 1 0,1-1 0,-1 0 0,1 0 0,-1 0 0,1 0 0,0 0 0,0 0 0,0 0 0,0-1 0,0 1 0,0-1 0,1 0 0,-1 1 0,1-1 0,-1 0 0,0 0 0,6 1 0,2 0-37,0 0 1,1-1-1,-1 0 1,1-1-1,-1 0 1,1 0-1,-1-1 0,0-1 1,1 1-1,-1-2 1,13-4-1,-7 1 24,-1 0 0,0-2-1,0 0 1,-1 0 0,0-2-1,22-18 1,-19 14-16,-2-2 0,0 1 1,-1-2-1,-1 0 0,0 0 0,-1-1 1,-1-1-1,-1 0 0,0-1 0,-2 1 1,9-30-1,-16 47-37,0-1 0,-1 1 0,1-1 0,-1 0 0,0 1 0,1-1 0,-1 1 0,0-1 0,0 0 0,-1 1 0,0-5 0,1 7 2,0-1-1,-1 1 1,1 0-1,0-1 1,-1 1-1,1 0 1,0-1-1,0 1 1,-1 0-1,1 0 1,-1 0-1,1-1 0,0 1 1,-1 0-1,1 0 1,-1 0-1,1 0 1,0-1-1,-1 1 1,1 0-1,-1 0 1,1 0-1,0 0 1,-1 0-1,1 0 1,-1 0-1,1 0 1,-1 0-1,1 1 1,0-1-1,-1 0 1,1 0-1,-1 0 1,1 0-1,0 1 0,-1-1 1,0 0-1,-4 4-20,0-1 0,1 1 0,-1-1 0,1 1 0,0 1-1,0-1 1,0 0 0,-3 7 0,-1 1 58,1 0 0,1 0 1,0 1-1,1 0 0,0 0 0,1 0 1,0 1-1,1 0 0,1-1 0,0 1 1,0 22-1,2-34-34,0 0 0,1 1 0,-1-1 0,0 0 0,1 1 0,0-1 0,0 0 0,-1 1 0,1-1 0,0 0 0,1 0 0,-1 0 0,0 0 0,1 0 0,-1 0 0,1 0 0,-1-1 0,1 1 0,0-1 0,0 1 0,0-1 0,0 1 0,0-1 0,0 0 0,0 0 0,0 0 0,0 0 0,1 0 0,-1-1 0,0 1 0,1-1 0,-1 1 0,0-1 0,1 0 0,-1 0 0,0 0 0,1 0 0,-1 0 0,5-2 0,0 2 0,0-2 0,1 1 0,-1-1 0,0 0 0,0-1 0,0 1 0,0-1 0,-1-1 0,1 1 0,-1-1 0,0 0 0,6-6 0,5-8 0,-2-1 0,0 0 0,-1-1 0,-1 0 0,-1-1 0,16-38 0,-11 17 0,-2-1 0,16-72 0,-31 115 0,0-1 0,0 1 0,0 0 0,1-1 0,-1 1 0,0 0 0,0-1 0,0 1 0,0 0 0,0-1 0,1 1 0,-1 0 0,0-1 0,0 1 0,0-1 0,0 1 0,0 0 0,0-1 0,0 1 0,0-1 0,0 1 0,-1 0 0,1-1 0,0 1 0,0 0 0,0-1 0,0 1 0,-1 0 0,1-1 0,0 1 0,0 0 0,0-1 0,-1 1 0,1 0 0,0-1 0,-1 1 0,-11 10 0,-12 24 0,13-13 0,1 0 0,1 0 0,1 1 0,1 0 0,1 0 0,0 1 0,-1 23 0,3-3 0,1 0 0,6 82 0,-3-120 0,1 1 0,-1-1 0,1 0 0,0 0 0,0 0 0,1 0 0,-1 0 0,1 0 0,0 0 0,0 0 0,6 7 0,-8-55 0,-3 28 0,0 0 0,-1 0 0,-1 1 0,-1 0 0,0-1 0,0 2 0,-2-1 0,0 1 0,0 0 0,-1 1 0,0-1 0,-2 2 0,1 0 0,-1 0 0,-1 1 0,-23-17 0,22 22 0,12 10 0,2-3 0,0-1 0,0 0 0,0 1 0,0-1 0,0 0 0,1 0 0,-1 0 0,0 0 0,1 0 0,-1 0 0,1 0 0,-1 0 0,1 0 0,1 0 0,19 4 12,0-2 0,0 0 0,0-1 0,1-1 0,41-4 0,34 2-490,-86 2-336,12 0-3036,-8-1-2333,7-2-9726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3.688"/>
    </inkml:context>
    <inkml:brush xml:id="br0">
      <inkml:brushProperty name="width" value="0.025" units="cm"/>
      <inkml:brushProperty name="height" value="0.025" units="cm"/>
    </inkml:brush>
  </inkml:definitions>
  <inkml:trace contextRef="#ctx0" brushRef="#br0">42 0 16528,'-9'34'9016,"0"8"-4358,-1 23-3755,-4 113 1,14-179-1027,0 1 0,0 0 0,0 0 0,0-1 1,0 1-1,0 0 0,0 0 0,1-1 0,-1 1 0,0 0 0,0 0 1,0-1-1,0 1 0,0 0 0,0 0 0,1 0 0,-1-1 0,0 1 0,0 0 1,0 0-1,0 0 0,1-1 0,-1 1 0,0 0 0,0 0 0,1 0 1,-1 0-1,0 0 0,0 0 0,1 0 0,-1-1 0,0 1 0,0 0 1,1 0-1,-1 0 0,0 0 0,0 0 0,1 0 0,-1 0 0,0 0 0,0 0 1,1 1-1,-1-1 0,0 0 0,0 0 0,1 0 0,-1 0 0,0 0 1,0 0-1,1 0 0,-1 1 0,0-1 0,0 0 0,0 0 0,1 0 0,-1 0 1,0 1-1,0-1 0,0 0 0,0 0 0,0 0 0,1 1 0,-1-1 1,0 1-1,2-22-5039,0-9-1592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4.016"/>
    </inkml:context>
    <inkml:brush xml:id="br0">
      <inkml:brushProperty name="width" value="0.025" units="cm"/>
      <inkml:brushProperty name="height" value="0.025" units="cm"/>
    </inkml:brush>
  </inkml:definitions>
  <inkml:trace contextRef="#ctx0" brushRef="#br0">1 1 16207,'0'0'13293,"3"3"-17009,4 12-1184,5-1-3812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4.486"/>
    </inkml:context>
    <inkml:brush xml:id="br0">
      <inkml:brushProperty name="width" value="0.025" units="cm"/>
      <inkml:brushProperty name="height" value="0.025" units="cm"/>
    </inkml:brush>
  </inkml:definitions>
  <inkml:trace contextRef="#ctx0" brushRef="#br0">37 61 13325,'0'0'12689,"-5"11"-11274,-1 3-1223,0 0 1,2 0 0,0 0-1,-5 29 1,8-37-137,0 0 1,1 0-1,-1 0 0,1 1 0,0-1 0,1 0 1,0 0-1,0 0 0,0 0 0,1 0 0,-1 0 1,1 0-1,1 0 0,-1-1 0,1 1 0,0-1 1,6 8-1,-9-12-5,1-1 0,0 1 1,0 0-1,-1-1 0,1 1 0,0 0 1,0-1-1,0 1 0,0-1 0,0 1 1,0-1-1,0 0 0,0 1 1,0-1-1,0 0 0,0 0 0,0 0 1,0 0-1,0 0 0,0 0 0,0 0 1,0 0-1,0 0 0,0 0 0,0 0 1,0-1-1,0 1 0,0 0 0,0-1 1,0 1-1,0-1 0,0 1 1,-1-1-1,1 1 0,0-1 0,0 0 1,0 1-1,-1-1 0,1 0 0,0 0 1,-1 0-1,2-1 0,24-39 673,-26 40-716,10-20 54,0-1 0,-2 0 0,-1 0 0,7-38 0,-21 88-136,5-23 74,0 1 0,0-1 0,1 0 0,0 1 0,0 0-1,0-1 1,1 1 0,-1-1 0,1 1 0,1 0 0,-1-1 0,1 1 0,2 6 0,-2-10 5,1-1 0,0 1 0,0-1 0,0 1 0,0-1 0,0 0 0,1 0 0,-1 0 0,0 0 0,1 0 0,-1-1 1,0 1-1,1-1 0,-1 1 0,1-1 0,-1 0 0,1 0 0,3 0 0,46-3 91,-46 2-96,0-1 0,0 0 0,0-1 0,0 0 0,-1 0 0,1 0 0,-1 0 0,0-1 0,0 0 0,0 0 0,-1 0 0,1-1 0,5-6 0,7-11 0,23-38 0,-35 52 0,1-2 0,-2 6 0,-1 0 0,0-1 0,-1 1 0,1-1 0,-1 0 0,0 0 0,0 0 0,-1 0 0,1 0 0,-1-1 0,1-5 0,-5 11 0,1 0 0,0 0 0,-1 0 0,1 0 0,-1 0 0,1 0 0,0 1 0,-1-1 0,1 1 0,0-1 0,-3 2 0,-1 3 0,1-1 0,0 0 0,0 1 0,0 0 0,1 0 0,0 1 0,0-1 0,0 1 0,0 0 0,1 0 0,0 0 0,0 1 0,-2 10 0,1-6 0,1 1 0,0 0 0,1 0 0,0 0 0,1 0 0,1 22 0,0-32 0,0-1 0,1 1 0,0-1 0,-1 1 0,1 0 0,0-1 0,0 0 0,0 1 0,-1-1 0,2 1 0,-1-1 0,0 0 0,0 0 0,0 0 0,1 0 0,-1 0 0,0 0 0,1 0 0,-1 0 0,1 0 0,-1 0 0,1-1 0,-1 1 0,1-1 0,0 1 0,-1-1 0,1 0 0,0 0 0,2 1 0,58 1 0,-48-2 0,4 0-464,0 0 0,1-1 0,-1-2 1,0 1-1,0-2 0,-1 0 0,1-1 0,19-9 0,4-9-6828</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25:02.039"/>
    </inkml:context>
    <inkml:brush xml:id="br0">
      <inkml:brushProperty name="width" value="0.025" units="cm"/>
      <inkml:brushProperty name="height" value="0.025" units="cm"/>
    </inkml:brush>
  </inkml:definitions>
  <inkml:trace contextRef="#ctx0" brushRef="#br0">3837 1 10922,'-227'53'1311,"-309"32"-1,345-65-1237,1 9 0,-369 105 0,318-49 862,3 12-1,5 9 0,4 11 0,-299 205 0,267-121-385,210-155-273,1 3 1,-79 102-1,106-118-187,1 0-1,1 1 0,2 1 0,2 1 0,1 1 0,-13 45 1,22-54-98,0 1 0,2 0 0,1 1 0,2-1 0,1 1 0,1-1 0,1 1 0,2-1 0,7 37 0,-3-40-29,0-1 0,1 0 0,1 0-1,2-1 1,0 0 0,2-1 0,1 0-1,29 37 1,-17-29 6,2-2 0,1 0 0,1-3 0,1 0 0,40 24 0,20 3 7,2-4 1,2-4-1,153 49 0,62 11 75,5-15 0,4-13 1,3-14-1,500 32 0,575-76 48,-938-21-121,160 5 45,739-8 9,-968-10-124,0-18-1,-3-17 1,526-136-1,-457 40 145,-358 106 12,-3-5 0,137-85 1,-203 112-83,-2-1 1,0-1 0,-2-2 0,0-1 0,-1 0-1,35-47 1,-52 61 4,0-1 1,-1 0-1,0-1 0,-1 1 1,0-1-1,0 0 0,-2-1 0,1 1 1,-1-1-1,-1 0 0,0 1 0,0-1 1,-2 0-1,1 0 0,-1 0 1,-1 0-1,0 0 0,-1 0 0,0 0 1,-1 1-1,0-1 0,-6-11 0,-3-2 22,-1 1-1,-1 1 1,-1 0-1,-1 0 1,-1 2-1,0 0 1,-30-26-1,-158-121 260,160 134-193,-192-142 191,-7 10-1,-445-223 1,497 300-124,-4 8 0,-4 9 1,-2 9-1,-320-57 0,-217 45-280,-7 73-64,47 54-153,135-5-2293,273-36-1734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5.458"/>
    </inkml:context>
    <inkml:brush xml:id="br0">
      <inkml:brushProperty name="width" value="0.025" units="cm"/>
      <inkml:brushProperty name="height" value="0.025" units="cm"/>
    </inkml:brush>
  </inkml:definitions>
  <inkml:trace contextRef="#ctx0" brushRef="#br0">260 27 9737,'-4'-5'11930,"-5"9"-8922,-6 7-2427,-16 24 802,2 1 0,-48 79 0,16-23-605,49-75-606,-10 14 25,45-53-891,159-218-8915,-110 139 9560,-79 134 3402,-20 45-1621,14-48-1144,2 1 1,2-1-1,0 2 0,2-1 1,2 1-1,-3 43 1,8-63-513,4 46 118,-4-56-189,0 0 1,1 0-1,-1 0 0,1 0 1,0 0-1,-1 0 1,1 0-1,0 0 1,0 0-1,0 0 0,1-1 1,-1 1-1,0 0 1,1-1-1,-1 1 1,1-1-1,-1 0 1,1 1-1,0-1 0,-1 0 1,1 0-1,0 0 1,3 1-1,-5-19-352,-14-22-143,-2 1 0,-1 0-1,-42-64 1,33 58 641,25 43-118,1 1 0,-1-1 0,1 0 0,-1 1 0,0-1 0,1 0 0,-1 1 0,1-1 0,0 0 0,-1 0 0,1 0 0,0 0 0,-1 1 0,1-1 0,0 0-1,0 0 1,0 0 0,0 0 0,0 0 0,0 0 0,0 1 0,0-1 0,0 0 0,0 0 0,0 0 0,0 0 0,1 0 0,-1 0 0,0 1 0,1-3 0,27 1 559,-8 3-791,88 7-625,-52-2-2001,0-4-3898,-17-2-3479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5.881"/>
    </inkml:context>
    <inkml:brush xml:id="br0">
      <inkml:brushProperty name="width" value="0.025" units="cm"/>
      <inkml:brushProperty name="height" value="0.025" units="cm"/>
    </inkml:brush>
  </inkml:definitions>
  <inkml:trace contextRef="#ctx0" brushRef="#br0">54 1 14734,'0'0'7346,"1"9"-5190,0 206 5800,-1-212-7904,0-2-45,0 1 0,0-1 0,1 0 0,-1 0 0,0 0 0,0 1 0,1-1 0,-1 0-1,0 0 1,1 0 0,-1 0 0,1 0 0,0 0 0,-1 0 0,1 0 0,0 0 0,0 0 0,-1 0 0,1 0 0,0-1 0,0 1 0,0 0 0,0 0 0,0-1 0,0 1 0,0-1 0,0 1 0,0-1 0,0 1 0,1-1 0,-1 0 0,0 0 0,0 1 0,0-1-1,1 0 1,-1 0 0,0 0 0,0 0 0,0 0 0,0-1 0,1 1 0,-1 0 0,0 0 0,0-1 0,1 0 0,12-2-178,0 0 0,0-2 0,14-6 0,-9 4-533,-11 4 365,-1 0 81,0 1 0,0-1 1,0 1-1,0 0 0,0 1 1,0 0-1,1 0 1,-1 0-1,0 1 0,1 0 1,-1 1-1,9 1 0,-15-1 243,0 0 1,0 0-1,0-1 0,0 1 0,0 1 0,-1-1 0,1 0 1,0 0-1,0 0 0,-1 0 0,1 0 0,-1 1 0,1-1 0,-1 0 1,0 1-1,1-1 0,-1 0 0,0 1 0,0-1 0,0 0 1,0 1-1,0-1 0,0 0 0,0 1 0,0-1 0,-1 0 0,1 0 1,0 1-1,-2 1 0,-16 37 1256,10-30-957,-1 0-1,0-1 1,0-1 0,-1 1 0,0-1 0,-1-1 0,1 0-1,-18 8 1,21-11-155,-1-1-1,1 0 1,-1 0 0,0-1-1,0 0 1,0 0 0,0-1-1,0 0 1,0 0 0,0-1-1,0 0 1,0 0 0,0-1-1,-13-3 1,18 3-455,0 0 1,0 0-1,1 0 0,-1-1 0,0 0 1,1 1-1,-1-1 0,1 0 1,-1 0-1,1 0 0,0 0 1,0-1-1,0 1 0,0-1 0,0 1 1,1-1-1,-1 0 0,1 1 1,0-1-1,-2-5 0,2 6 12,1 0 1,-1 0-1,1 0 0,0 0 0,0 0 0,0 0 1,0 0-1,0 0 0,0 0 0,1 0 0,-1 0 1,1 0-1,-1 0 0,1 0 0,0 0 1,-1 0-1,1 0 0,0 1 0,0-1 0,1 0 1,-1 1-1,0-1 0,0 1 0,1-1 0,-1 1 1,1 0-1,-1-1 0,1 1 0,0 0 0,-1 0 1,1 0-1,3-1 0,21-9-7411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6.724"/>
    </inkml:context>
    <inkml:brush xml:id="br0">
      <inkml:brushProperty name="width" value="0.025" units="cm"/>
      <inkml:brushProperty name="height" value="0.025" units="cm"/>
    </inkml:brush>
  </inkml:definitions>
  <inkml:trace contextRef="#ctx0" brushRef="#br0">108 22 17040,'0'0'10527,"-11"0"-9010,7 0-1447,1 0 1,-1 0-1,0 0 1,0 1 0,0-1-1,1 1 1,-1 0 0,0 0-1,1 0 1,-1 1 0,1-1-1,-1 1 1,1 0 0,0 0-1,0 0 1,0 0 0,0 0-1,0 1 1,0 0 0,0-1-1,1 1 1,-1 0 0,1 0-1,0 0 1,0 1 0,0-1-1,1 0 1,-1 1 0,1-1-1,0 1 1,-1 0 0,2-1-1,-2 7 1,1-7-43,1-1 0,-1 0 0,1 1 0,-1-1 0,1 0 0,0 1 0,0-1 1,0 1-1,1-1 0,-1 0 0,0 1 0,1-1 0,-1 0 0,1 1 0,0-1 0,0 0 0,0 0 0,0 1 1,0-1-1,1 0 0,-1 0 0,1-1 0,-1 1 0,3 2 0,-1-2-15,0-1 1,-1 0-1,1 0 0,0 0 1,0 0-1,0 0 0,0 0 1,1-1-1,-1 0 0,0 1 1,0-1-1,0 0 0,0-1 1,0 1-1,0 0 0,0-1 1,1 0-1,3-1 0,-1-1-2,0 1 0,0-1 0,-1 0 0,1-1 0,-1 1 0,0-1 0,0 0-1,0-1 1,-1 1 0,0-1 0,1 0 0,3-6 0,0 0-34,-1 0 0,0-1 0,0 0 0,7-21 0,-30 131-719,15-85 808,-1 0-1,1 0 1,1 0-1,0 0 1,1 0-1,1 0 1,4 19 0,-5-29-53,0 0 1,0 0-1,0 0 1,0 0-1,1 0 1,-1 0 0,1-1-1,0 1 1,0-1-1,0 1 1,0-1 0,0 0-1,0 0 1,1 0-1,-1 0 1,1 0 0,-1 0-1,1-1 1,0 1-1,0-1 1,0 0 0,0 0-1,0 0 1,0 0-1,0 0 1,0-1-1,0 0 1,0 1 0,0-1-1,0 0 1,0 0-1,0-1 1,1 1 0,-1-1-1,0 1 1,0-1-1,3-1 1,1 0-14,-1-1 0,0 1 0,0-1 0,0 0 0,0-1 0,0 1 0,-1-1 0,0 0 0,1-1 0,-2 1 0,1-1 0,0 0 0,-1 0 0,0-1 0,0 1 0,0-1 0,3-8 0,-1 3 0,-1 0 0,-1 0 0,0-1 0,0 1 0,-1-1 0,-1 0 0,0 0 0,1-22 0,-3 32 0,0 0 0,1 0 0,-1 0 0,-1 0 0,1 0 0,0 0 0,0 0 0,-1 0 0,1 1 0,-1-1 0,1 0 0,-1 0 0,0 0 0,0 0 0,0 1 0,0-1 0,0 0 0,0 1 0,0-1 0,-1 1 0,1-1 0,-1 1 0,1 0 0,-1-1 0,1 1 0,-1 0 0,0 0 0,1 0 0,-1 0 0,0 1 0,0-1 0,0 0 0,0 1 0,0-1 0,0 1 0,0 0 0,0-1 0,0 1 0,0 0 0,0 0 0,0 1 0,1-1 0,-1 0 0,0 1 0,0-1 0,0 1 0,0-1 0,-2 2 0,1-1 0,0 0 0,0 0 0,0 1 0,0-1 0,0 1 0,0 0 0,0 0 0,1-1 0,-1 2 0,1-1 0,0 0 0,-1 0 0,1 1 0,0 0 0,0-1 0,1 1 0,-1 0 0,0 0 0,1 0 0,0 0 0,0 0 0,0 0 0,0 0 0,0 0 0,1 0 0,-1 1 0,1-1 0,0 0 0,0 0 0,0 6 0,1-7 0,0-1 0,0 1 0,0-1 0,0 1 0,0-1 0,0 0 0,0 1 0,0-1 0,1 0 0,-1 0 0,0 0 0,1 0 0,-1 0 0,1 0 0,-1 0 0,1 0 0,-1-1 0,1 1 0,0 0 0,0-1 0,-1 0 0,1 1 0,0-1 0,-1 0 0,1 0 0,3 0 0,54-1 0,-50 0 0,2 0 0,0-1 0,1 0 0,-1-1 0,0 0 0,0-1 0,-1-1 0,1 1 0,-1-1 0,0-1 0,0 0 0,-1-1 0,0 0 0,0 0 0,0 0 0,-1-1 0,0-1 0,11-16 0,-18 24 0,0 0 0,0-1 0,0 1 0,0-1 0,0 0 0,-1 1 0,1-1 0,-1 0 0,1 1 0,-1-1 0,1 0 0,-1 1 0,0-1 0,0-3 0,0 5 0,0-1 0,-1 1 0,1-1 0,0 1 0,0 0 0,-1-1 0,1 1 0,0-1 0,0 1 0,-1 0 0,1-1 0,-1 1 0,1 0 0,0-1 0,-1 1 0,1 0 0,-1 0 0,1-1 0,-1 1 0,1 0 0,-1 0 0,1 0 0,-1 0 0,1 0 0,0 0 0,-1 0 0,1 0 0,-1-1 0,1 2 0,-1-1 0,0 0 0,-2 0 0,-1 1 0,1 0 0,0-1 0,-1 1 0,1 1 0,0-1 0,0 0 0,0 1 0,0 0 0,0 0 0,0-1 0,-4 6 0,-4 4 0,0 0 0,2 1 0,-1 0 0,-9 18 0,16-25 0,0-1 0,1 0 0,0 1 0,0 0 0,0 0 0,1-1 0,-1 1 0,1 0 0,0 0 0,1 0 0,-1 0 0,1 1 0,0-1 0,0 0 0,0 0 0,1 0 0,1 5 0,0-7 0,0-1 0,-1 1 0,1-1 0,1 0 0,-1 0 0,0 0 0,0 0 0,1 0 0,-1-1 0,1 1 0,-1-1 0,1 1 0,0-1 0,-1 0 0,1 0 0,0 0 0,0-1 0,0 1 0,0-1 0,0 1 0,0-1 0,0 0 0,0 0 0,0 0 0,5-1 0,5 0 0,-1 0 0,1-1 0,-1 0 0,23-8 0,-17 4 0,-1-2 0,-1 0 0,1-1 0,-2 0 0,1-2 0,-1 0 0,-1 0 0,0-1 0,0-1 0,-1 0 0,-1-1 0,13-19 0,-19 14 0,-6 18 0,0 1 0,0 0 0,0-1 0,0 1 0,0 0 0,0 0 0,-1-1 0,1 1 0,0 0 0,0 0 0,0-1 0,0 1 0,-1 0 0,1 0 0,0 0 0,0-1 0,-1 1 0,1 0 0,0 0 0,0 0 0,-1 0 0,1 0 0,0 0 0,-1-1 0,1 1 0,0 0 0,-1 0 0,1 0 0,0 0 0,0 0 0,-1 0 0,1 0 0,0 0 0,-1 0 0,-2 1 0,1 0 0,-1-1 0,1 1 0,-1 0 0,1 0 0,-1 0 0,1 1 0,-1-1 0,1 1 0,0-1 0,-3 4 0,-1-1 0,1 0 0,0 1 0,0 0 0,0 0 0,1 1 0,0-1 0,0 1 0,0 0 0,1 0 0,0 0 0,0 0 0,0 1 0,1-1 0,0 1 0,0-1 0,1 1 0,0 0 0,0 0 0,0 11 0,2-16 0,0 0 0,0 0 0,0 0 0,0-1 0,0 1 0,0 0 0,0-1 0,0 1 0,1 0 0,-1-1 0,1 0 0,-1 1 0,1-1 0,0 0 0,-1 0 0,1 0 0,0 0 0,0 0 0,0 0 0,0 0 0,0-1 0,0 1 0,0-1 0,0 1 0,0-1 0,0 0 0,3 0 0,67 4 0,-60-5 0,-5 2-565,0-1 0,-1-1 1,1 1-1,-1-1 0,1-1 0,-1 1 0,0-1 0,9-3 1,-13 4 99,1-1 1,-1 1-1,0-1 1,0 0 0,0 1-1,0-1 1,0 0-1,0 0 1,0 0 0,-1-1-1,1 1 1,-1 0 0,1-1-1,-1 1 1,0 0-1,0-1 1,0 0 0,0 1-1,0-1 1,-1 0-1,1 1 1,-1-6 0,1-25-13624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7.070"/>
    </inkml:context>
    <inkml:brush xml:id="br0">
      <inkml:brushProperty name="width" value="0.025" units="cm"/>
      <inkml:brushProperty name="height" value="0.025" units="cm"/>
    </inkml:brush>
  </inkml:definitions>
  <inkml:trace contextRef="#ctx0" brushRef="#br0">47 55 11787,'0'0'15855,"-46"-52"-13901,46 50-577,7 2-1281,13 0-416,-1 2-2595,4-2-6950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7.400"/>
    </inkml:context>
    <inkml:brush xml:id="br0">
      <inkml:brushProperty name="width" value="0.025" units="cm"/>
      <inkml:brushProperty name="height" value="0.025" units="cm"/>
    </inkml:brush>
  </inkml:definitions>
  <inkml:trace contextRef="#ctx0" brushRef="#br0">143 152 10858,'0'0'6881,"1"-10"-4318,6-29-220,-7 38-2234,1 0 0,-1 1 0,0-1-1,0 0 1,0 0 0,0 0 0,0 0-1,0 1 1,0-1 0,0 0 0,0 0-1,-1 0 1,1 0 0,0 1 0,0-1-1,-1 0 1,1 0 0,0 1 0,-1-1-1,1 0 1,-1 1 0,1-1 0,-1 0-1,0 1 1,1-1 0,-1 1 0,1-1-1,-1 1 1,0-1 0,0 1 0,1-1-1,-1 1 1,0 0 0,0-1 0,1 1-1,-1 0 1,0 0 0,0-1 0,0 1-1,1 0 1,-1 0 0,0 0 0,0 0-1,0 0 1,0 0 0,1 0 0,-2 1-1,-35 9 545,31-6-581,0 0 0,0 0 0,1 1 0,-1 0 0,1 0 0,0 0 0,1 1 0,-1 0 0,1 0 0,0 0 0,1 0 0,-6 13 0,4-8 33,1 0 1,1 0 0,0 0 0,0 0 0,1 1 0,1-1 0,-1 15 0,2-24-98,0 0 1,0 1-1,0-1 1,0 0-1,1 0 1,-1 0 0,0 0-1,1 0 1,0 0-1,-1 0 1,1 0-1,0 0 1,0 0 0,0 0-1,0 0 1,1 0-1,-1-1 1,0 1-1,1-1 1,-1 1-1,1-1 1,2 3 0,-1-3 5,0 1 1,1-1-1,-1 0 1,0 0-1,0 0 1,1-1-1,-1 1 1,0-1 0,1 0-1,-1 0 1,0 0-1,1 0 1,3-1-1,4-1-21,1-1 0,-1 0-1,1-1 1,-1 0-1,-1-1 1,1 0 0,14-9-1,-4-1-1229,-1 0 0,-1-2-1,35-37 1,-38 35-1519,-1-2 0,0 0 1,23-45-1,-11 7-7141</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8.151"/>
    </inkml:context>
    <inkml:brush xml:id="br0">
      <inkml:brushProperty name="width" value="0.025" units="cm"/>
      <inkml:brushProperty name="height" value="0.025" units="cm"/>
    </inkml:brush>
  </inkml:definitions>
  <inkml:trace contextRef="#ctx0" brushRef="#br0">148 0 13357,'0'0'4276,"-10"7"-2317,10-7-1955,-8 5 353,1 1 0,-1-1 0,1 1 0,0 1 0,1-1 0,-1 1 0,1 0 0,1 1 0,-1-1-1,1 1 1,1 0 0,-7 14 0,0 11 709,1 1-1,1 0 0,2 0 1,1 1-1,2 0 1,1 68-1,3-102-1063,0 0 0,1 0 1,-1-1-1,1 1 0,-1 0 0,1 0 0,-1-1 0,1 1 1,-1 0-1,1-1 0,0 1 0,-1 0 0,1-1 1,0 1-1,0-1 0,-1 1 0,1-1 0,0 1 0,0-1 1,0 0-1,-1 1 0,1-1 0,0 0 0,0 0 1,0 0-1,0 0 0,0 0 0,0 1 0,0-2 0,0 1 1,-1 0-1,1 0 0,0 0 0,0 0 0,0 0 1,0-1-1,0 1 0,-1 0 0,1-1 0,0 1 1,1-2-1,38-15 77,89-90-1718,-129 107 1638,0 0 0,1-1 0,-1 1 0,0 0-1,1 0 1,-1-1 0,0 1 0,1 0 0,-1 0 0,0 0 0,1 0 0,-1-1 0,0 1 0,1 0-1,-1 0 1,1 0 0,-1 0 0,0 0 0,1 0 0,-1 0 0,1 0 0,-1 0 0,0 0 0,1 0-1,-1 0 1,0 1 0,1-1 0,-1 0 0,1 0 0,-1 0 0,0 0 0,1 1 0,-1-1 0,0 0 0,1 0-1,-1 1 1,0-1 0,0 0 0,1 0 0,-1 1 0,0-1 0,0 0 0,0 1 0,1-1 0,-1 0-1,0 1 1,0-1 0,0 1 0,0-1 0,0 0 0,0 1 0,1-1 0,-1 1 0,0-1 0,0 0-1,0 1 1,0-1 0,-1 1 0,1-1 0,0 0 0,0 1 0,0-1 0,0 0 0,0 1 0,0-1-1,-1 0 1,1 1 0,-5 37 212,5-33-144,-2 5-103,-1 2 239,2-1-1,-1 1 1,2 0 0,0 19-1,0-28-172,0-1-1,1 0 1,-1 0-1,1 0 1,-1 1-1,1-1 1,0 0-1,0 0 1,0 0-1,0 0 1,0 0-1,0 0 1,0-1-1,1 1 1,-1 0-1,1-1 1,-1 1-1,1-1 1,0 1-1,-1-1 1,1 0-1,0 1 1,0-1 0,0 0-1,0 0 1,0-1-1,0 1 1,0 0-1,0-1 1,1 1-1,2-1 1,2 1-14,0-1 0,0 1 0,0-2 0,1 1 0,-1-1 0,0 0 0,0-1 1,0 0-1,0 0 0,0 0 0,10-6 0,3-3-290,0-1 0,23-20 0,19-10-1115,-61 41 1377,0 0 0,0 1 0,1-1 1,-1 1-1,0-1 0,1 1 0,-1-1 1,0 1-1,1 0 0,-1 0 0,1 0 1,-1 0-1,0 0 0,1 0 0,-1 0 0,0 0 1,1 0-1,-1 1 0,1-1 0,-1 1 1,0-1-1,0 1 0,1-1 0,-1 1 1,0 0-1,0 0 0,0-1 0,1 1 1,-1 0-1,0 0 0,0 0 0,0 0 0,1 2 1,-1-1 32,1 0 0,0-1 1,0 1-1,0 0 0,0-1 1,0 0-1,1 1 0,-1-1 1,0 0-1,1 0 0,-1 0 1,0-1-1,4 2 0,6-2-66,-1 0 1,0-1-1,0 0 0,0-1 0,0 0 0,0-1 0,-1 0 0,1 0 0,-1-1 1,18-10-1,-11 7-1376,0-1 0,27-6 0,-43 14 1386,0 0 0,0 0 1,0 0-1,0 0 1,0 0-1,0 0 0,0 0 1,0 1-1,0-1 0,0 0 1,0 0-1,0 1 1,0-1-1,0 1 0,0-1 1,0 1-1,-1-1 0,1 1 1,0 0-1,0-1 0,0 1 1,-1 0-1,1 0 1,0-1-1,-1 1 0,1 0 1,-1 0-1,1 0 0,-1 0 1,1 0-1,-1 0 1,0 0-1,1 0 0,-1 0 1,0 0-1,0 0 0,0 0 1,0 0-1,0 0 0,0 0 1,0 1-1,1 64 557,-2-31-64,4-10-323,2 0-1,1 0 1,1-1 0,1 0 0,12 26 0,-10-29-154,-2 1 0,0 0 1,-1 0-1,-2 1 0,0 0 0,2 29 1,-7-50 118,0 0 0,0 0 1,0 1-1,0-1 0,0 0 1,0 0-1,-1 0 0,1 0 1,-1-1-1,0 1 0,1 0 1,-1 0-1,0 0 1,0 0-1,0-1 0,0 1 1,0 0-1,-2 1 0,1-2 44,1 0 1,0 0-1,-1 0 0,1-1 0,0 1 0,-1-1 0,1 1 0,-1-1 1,1 1-1,-1-1 0,1 0 0,-1 0 0,1 0 0,-1 0 0,0 0 1,1 0-1,-1 0 0,-2-1 0,-1 0 28,0-1 1,1 1-1,-1-1 0,0-1 0,1 1 1,0 0-1,-1-1 0,1 0 1,0 0-1,0-1 0,1 1 0,-1-1 1,-4-5-1,-5-11-202,2 0-1,0-1 1,2 0 0,0-1 0,1 0-1,1 0 1,1-1 0,1 1 0,2-1-1,0 0 1,0-35 0,3 56-17,0 0-1,0 0 1,0 0-1,1 0 1,-1 0 0,1 0-1,-1-1 1,1 1 0,0 0-1,0 1 1,-1-1-1,1 0 1,1 0 0,-1 0-1,0 1 1,0-1-1,1 0 1,-1 1 0,1-1-1,-1 1 1,1 0 0,0-1-1,0 1 1,-1 0-1,1 0 1,2-1 0,5-1-992,0 0 1,1 0-1,-1 1 1,17-2-1,5-1-3358,18-7-6024</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9.131"/>
    </inkml:context>
    <inkml:brush xml:id="br0">
      <inkml:brushProperty name="width" value="0.025" units="cm"/>
      <inkml:brushProperty name="height" value="0.025" units="cm"/>
    </inkml:brush>
  </inkml:definitions>
  <inkml:trace contextRef="#ctx0" brushRef="#br0">7 117 17008,'-1'0'145,"1"-1"0,-1 1 0,1-1 0,-1 1 0,1-1 0,-1 1 0,1-1 0,0 1-1,-1-1 1,1 1 0,0-1 0,0 1 0,-1-1 0,1 0 0,0 1 0,0-1 0,0 1 0,-1-1 0,1 0 0,0 1 0,0-1-1,0 0 1,0 1 0,0-1 0,1 0 0,-1 1 0,0-1 0,0 1 0,0-1 0,0 0 0,1 1 0,-1-1 0,0 1 0,1-1 0,-1 1-1,0-1 1,1 1 0,-1-1 0,1 1 0,-1-1 0,1 1 0,-1-1 0,1 1 0,-1 0 0,1-1 0,-1 1 0,1 0 0,-1-1 0,2 1-1,34-17 1336,-31 15-1104,20-8 303,1-2-500,0 1 0,1 2 0,0 1 0,0 0 0,1 3 0,33-4 1,-60 9-186,0 0 1,-1 1 0,1-1 0,0 0 0,-1 1 0,1-1 0,-1 0 0,1 1-1,0-1 1,-1 1 0,1-1 0,-1 1 0,1-1 0,-1 1 0,1-1 0,-1 1 0,0-1-1,1 1 1,-1 0 0,0-1 0,1 1 0,-1 0 0,0-1 0,0 1 0,0 0 0,1-1-1,-1 1 1,0 0 0,0-1 0,0 1 0,0 0 0,0 0 0,0-1 0,-1 2-1,-2 30-17,-2-14 260,-1 0 1,-16 32-1,15-34 7,0 0 0,1 0-1,-8 34 1,13-49-230,1 0 0,0 0 0,0-1 0,0 1 1,0 0-1,-1 0 0,1 0 0,0 0 0,0 0 1,1 0-1,-1 0 0,0 0 0,0 0 0,0-1 1,1 1-1,-1 0 0,0 0 0,1 0 0,-1 0 1,1-1-1,-1 1 0,1 0 0,-1 0 0,1-1 1,0 1-1,-1 0 0,1-1 0,0 1 0,1 0 1,0 0 12,0 0 1,0-1 0,0 0 0,0 1-1,0-1 1,0 0 0,1 0 0,-1 0 0,0 0-1,0-1 1,0 1 0,3-1 0,6-3 50,0 1 1,-1-1-1,0-1 1,11-5-1,3-5-88,-1-1-1,39-33 0,-53 42-61,-1-1 0,-1 0-1,1 0 1,-1-1 0,-1 0-1,0 0 1,0-1 0,-1 1 0,0-1-1,4-13 1,-8 22 19,-4 18-134,-4 9 345,5-20-22,0 0-1,1 0 1,-1 1 0,1-1 0,0 0 0,1 13 0,0-17-114,0-1 1,1 1-1,-1-1 1,1 1-1,0-1 0,-1 0 1,1 1-1,0-1 1,0 0-1,0 1 1,-1-1-1,2 0 1,-1 0-1,0 0 1,0 0-1,0 0 1,0 0-1,1 0 0,-1 0 1,0-1-1,1 1 1,-1 0-1,0-1 1,1 1-1,-1-1 1,1 1-1,-1-1 1,1 0-1,-1 0 1,1 0-1,0 1 0,-1-2 1,1 1-1,1 0 1,8 0 62,-1-1 1,0 1 0,1-2-1,-1 0 1,0 0 0,0-1-1,0 0 1,0 0 0,11-7-1,7-5-76,43-31 0,-11 6-40,-60 43 2,1-1 0,0 1 0,-1 0 0,1-1 0,-1 1 0,0 0-1,1-1 1,-1 1 0,-1 0 0,0 4 0,-13 72 739,15-78-710,0 0 0,-1 0 0,1-1 0,0 1 0,0 0 0,0 0 0,-1 0 0,1-1 0,0 1 0,0 0 0,0-1 0,0 1 0,0-1 0,0 0 0,0 1 0,0-1 0,0 0 0,1 1 0,-1-1 0,0 0 0,0 0 0,0 0 0,0 0 0,0 0 0,0 0 0,1 0 0,-1 0 0,0-1 0,0 1 0,0 0 0,1-1 0,43-7 0,35-22 0,-61 21 0,0 2 0,1 0 0,0 1 0,34-5 0,-53 10 0,0 1 0,-1 0 0,1 0 0,0 0 0,0 0 0,0 0 0,0 0 0,-1 0 0,1 0 0,0 0 0,0 0 0,0 0 0,0 1 0,-1-1 0,1 0 0,0 1 0,0-1 0,-1 0 0,1 1 0,0-1 0,-1 1 0,1-1 0,0 1 0,-1 0 0,1-1 0,-1 1 0,1-1 0,-1 1 0,2 1 0,0 25 0,2 3 0,-4-29 0,1 0 0,-1 0 0,1-1 0,-1 1 0,1 0 0,0 0 0,-1 0 0,1 0 0,0-1 0,0 1 0,0 0 0,0-1 0,-1 1 0,1-1 0,0 1 0,0-1 0,0 1 0,0-1 0,0 0 0,1 1 0,-1-1 0,0 0 0,0 0 0,0 0 0,0 0 0,2 0 0,30-1 0,0-1 0,60-13 0,-58 8 0,1 2 0,43-1 0,-77 6-236,1 0 0,0 1 0,0-1 0,0 1-1,-1 0 1,1 0 0,0 0 0,-1 0 0,1 1 0,3 1 0,-4-1-300,-1-1 0,1 0 0,0 0 0,0 0-1,0 0 1,0 0 0,0-1 0,0 1 0,0-1 0,1 1 0,-1-1 0,0 0 0,0 1 0,0-1 0,0 0 0,1 0 0,2-1 0,15-7-14604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49.554"/>
    </inkml:context>
    <inkml:brush xml:id="br0">
      <inkml:brushProperty name="width" value="0.025" units="cm"/>
      <inkml:brushProperty name="height" value="0.025" units="cm"/>
    </inkml:brush>
  </inkml:definitions>
  <inkml:trace contextRef="#ctx0" brushRef="#br0">38 0 21524,'0'0'2691,"-19"68"-1282,10-28 193,3 1-289,3 0-768,3-2-321,0-5-160,10-3-417,2-6-1664,0-9-1731,-7-8-1441</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50.006"/>
    </inkml:context>
    <inkml:brush xml:id="br0">
      <inkml:brushProperty name="width" value="0.025" units="cm"/>
      <inkml:brushProperty name="height" value="0.025" units="cm"/>
    </inkml:brush>
  </inkml:definitions>
  <inkml:trace contextRef="#ctx0" brushRef="#br0">0 115 16912,'0'0'1473,"5"-11"273,-4 7-1608,0 0-25,1 0 0,-1-1 0,1 1 0,0 0 0,0 0 0,1 1 0,-1-1-1,1 0 1,0 1 0,-1-1 0,2 1 0,-1 0 0,0 0 0,1 0 0,-1 0 0,1 1 0,0 0-1,0-1 1,0 1 0,5-1 0,22-6 376,0 2 1,0 2-1,1 1 0,0 1 1,-1 1-1,1 2 1,0 2-1,62 10 0,-81-9-451,0 0 0,-1 1 0,1 0 0,-1 1 0,16 9 0,-26-13-19,0-1 0,-1 1 1,1 0-1,0 0 0,0 1 0,0-1 0,-1 0 0,1 0 0,-1 1 1,1-1-1,-1 1 0,1 0 0,-1-1 0,0 1 0,0 0 1,0 0-1,0 0 0,0-1 0,0 1 0,-1 0 0,1 0 1,0 0-1,-1 1 0,0-1 0,1 0 0,-1 0 0,0 0 0,0 0 1,0 0-1,-1 0 0,1 0 0,0 0 0,-1 0 0,1 0 1,-1 0-1,0 0 0,0 0 0,1 0 0,-1 0 0,-1 0 1,1 0-1,-1 1 0,-5 4 179,0 0 1,0-1-1,0 0 1,-1-1-1,0 1 0,0-2 1,0 1-1,-1-1 1,0 0-1,1-1 0,-1 0 1,-11 2-1,-42 19 527,113-11-2694,-49-12 1928,22 5-292,-1 1-1,0 1 1,41 19 0,-59-23 321,1-1 0,-1 0 0,0 1 0,0 0 0,0 0 0,-1 1 0,1-1 0,-1 1 0,4 5 0,-6-7 24,-1 0 1,1 1-1,-1-1 0,1 0 1,-1 0-1,0 1 1,-1-1-1,1 0 0,0 1 1,-1-1-1,0 1 1,0-1-1,0 1 0,0-1 1,0 0-1,-1 1 1,-1 5-1,-1-3 184,0 0 0,0 0 0,0-1 0,-1 1 0,1-1 0,-1 0 0,-1 0 0,1 0 0,-1-1 0,0 1 1,0-1-1,0 0 0,0-1 0,-1 1 0,-8 3 0,-11 6 287,-1-1 0,-28 8 0,35-13-481,-1 0 0,1-2 0,-1 0 0,0-2 0,0 0 0,0-1 1,-1-1-1,1-1 0,-26-3 0,45 4-38,-1-2-1,1 1 1,0 0 0,-1 0 0,1 0-1,-1-1 1,1 1 0,0 0-1,0-1 1,-1 0 0,1 1-1,0-1 1,0 0 0,-1 1 0,1-1-1,0 0 1,0 0 0,0 0-1,0 0 1,0 0 0,0 0 0,1 0-1,-1 0 1,0-1 0,0 1-1,1 0 1,-1 0 0,1-1-1,-1 1 1,1 0 0,0-1 0,-1 1-1,1 0 1,0-1 0,0 1-1,0-1 1,0 1 0,0 0 0,0-1-1,1-2 1,0 1-231,1-1 0,-1 1 0,1-1 0,0 1 0,0-1 0,0 1 0,0 0 0,1 0 0,-1 0 0,1 0 0,0 0 0,-1 1 0,6-4 0,91-52-13021,-37 25-228</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50.331"/>
    </inkml:context>
    <inkml:brush xml:id="br0">
      <inkml:brushProperty name="width" value="0.025" units="cm"/>
      <inkml:brushProperty name="height" value="0.025" units="cm"/>
    </inkml:brush>
  </inkml:definitions>
  <inkml:trace contextRef="#ctx0" brushRef="#br0">72 0 20115,'0'0'4644,"-27"72"-2401,9-33-546,3 2-608,4 1-704,11 0-225,0-4-128,6-6-96,12-3-993,3-10-865,1-13-1153,4-6-1634,-3-19-4259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7.389"/>
    </inkml:context>
    <inkml:brush xml:id="br0">
      <inkml:brushProperty name="width" value="0.025" units="cm"/>
      <inkml:brushProperty name="height" value="0.025" units="cm"/>
    </inkml:brush>
  </inkml:definitions>
  <inkml:trace contextRef="#ctx0" brushRef="#br0">136 199 8392,'0'0'2242,"9"-3"80,3-3-1223,1 0 0,-2 0-1,1-1 1,-1-1-1,0 0 1,13-13 0,-19 17-600,0-1 0,0 1 0,-1-1 0,0-1 0,0 1 0,0 0-1,-1-1 1,1 0 0,-1 0 0,-1 0 0,1 0 0,-1 0 0,0-1 0,-1 1 0,1-1 0,-1 1 0,0-8 0,-1 13-464,0 0 0,0 0 1,0 0-1,-1 0 0,1 0 0,0 0 0,0 1 1,-1-1-1,1 0 0,0 0 0,-1 0 0,1 1 1,-1-1-1,1 0 0,-1 0 0,0 1 0,1-1 1,-1 0-1,0 1 0,1-1 0,-1 1 0,0-1 1,0 1-1,1-1 0,-3 0 0,-28-2 30,24 3-108,0 1 0,0 1 0,0-1-1,0 1 1,0 1 0,-11 4 0,6 1 32,0 0-1,0 1 1,1 1-1,1-1 0,-1 2 1,2-1-1,-18 25 1,21-26 5,0 0 0,1 1 0,0 0-1,0 0 1,1 0 0,0 0 0,1 1 0,0-1 0,1 1 0,0 0 0,0 14 0,2-23 3,-1 0 0,1 0 0,1 1 0,-1-1 0,0 0 0,0 0 0,1 1 0,0-1 1,-1 0-1,1 0 0,0 0 0,0 0 0,0 0 0,0 0 0,0 0 0,0 0 0,1 0 1,-1-1-1,1 1 0,-1 0 0,1-1 0,0 1 0,0-1 0,-1 0 0,1 1 0,0-1 1,3 1-1,4 1 17,0-1 1,-1 0-1,1-1 1,0 1-1,17-1 1,-15-1 2,0 1 0,0 0 0,21 5 0,-30-6-21,0 1 1,1 0-1,-1 0 0,0 0 1,0 0-1,0 1 1,1-1-1,-1 0 0,-1 1 1,1-1-1,0 1 0,0 0 1,-1 0-1,1 0 1,-1-1-1,1 2 0,-1-1 1,0 0-1,0 0 0,0 0 1,2 5-1,-2 1 23,1-1 1,-1 1-1,-1 0 0,1 0 0,-2 0 1,1 0-1,-1 0 0,0 0 0,0 0 0,-1 0 1,0-1-1,-1 1 0,0 0 0,0-1 1,0 0-1,-1 0 0,0 0 0,-7 9 0,2-4 195,-1 0 0,0 0 0,0-1 0,-1-1 0,-1 1 0,0-2 0,0 0-1,-24 14 1,34-22-202,-1 1 0,0-1 0,1 0 0,-1 0 0,0 0 0,0 0 0,0 0 0,0 0 0,0-1 0,0 0 0,0 1 0,0-1 0,0 0 0,-5-1 0,6 0-7,0 1 1,0-1-1,1 0 1,-1 0-1,1 0 1,-1 0-1,1 0 0,-1 0 1,1 0-1,0 0 1,0-1-1,-1 1 1,1 0-1,0-1 1,0 1-1,0-1 0,0 0 1,-1-2-1,-1-6 4,0-1-1,1 1 0,0-1 1,1 1-1,0-1 1,1-19-1,0 18-145,0-1 0,1 1 0,0 0 0,1 0 0,0 0 0,1 0 0,6-16 0,-5 21-1,-1 1-1,0 0 0,1 0 0,0 0 1,1 1-1,-1-1 0,1 1 1,0 0-1,0 0 0,1 1 0,-1 0 1,1 0-1,0 0 0,9-4 1,11-4-3807,48-13 1,-46 16 638,18-7-4200</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7:50.704"/>
    </inkml:context>
    <inkml:brush xml:id="br0">
      <inkml:brushProperty name="width" value="0.025" units="cm"/>
      <inkml:brushProperty name="height" value="0.025" units="cm"/>
    </inkml:brush>
  </inkml:definitions>
  <inkml:trace contextRef="#ctx0" brushRef="#br0">304 88 16816,'0'0'2755,"-13"59"-802,11-26-447,2 4-802,0 5 65,0 6-32,0-1-321,7-2-95,-1-2-193,-4-5-64,-2-6 32,0-6-352,-2-3-1090,-15-11-1568,-5-7-1731,-6-5-1729</inkml:trace>
  <inkml:trace contextRef="#ctx0" brushRef="#br0" timeOffset="1">9 282 9673,'-3'-13'1047,"1"0"-1,0 0 1,1 0-1,0 0 1,1-1-1,1 1 1,2-14-1,-2 21-733,1 1 1,0-1-1,0 0 1,1 0-1,-1 1 0,1-1 1,1 1-1,-1 0 1,1 0-1,0 0 1,0 1-1,0-1 0,0 1 1,1 0-1,0 0 1,0 1-1,6-4 0,7-4 109,1 2 0,0 0-1,0 1 1,1 1 0,0 1-1,1 1 1,30-4 0,-15 5-160,0 1-1,0 2 1,56 6 0,-78-3-177,-1 0 0,0 1 0,0 1 0,0 0 0,0 1 0,0 0 0,17 10 0,-25-12 7,-1-1 0,0 1-1,1 0 1,-1 0 0,-1 0 0,1 0-1,0 1 1,-1-1 0,0 1 0,1 0 0,-2 0-1,1 1 1,0-1 0,-1 0 0,0 1-1,0-1 1,0 1 0,0 0 0,-1 0-1,0 0 1,0 0 0,0 0 0,0 6-1,-2-6-47,0-1-1,-1 0 0,1 1 0,-1-1 0,0 0 1,0 0-1,0 0 0,0-1 0,-1 1 1,1 0-1,-1-1 0,0 1 0,0-1 1,0 0-1,-1 0 0,1 0 0,-1-1 0,0 1 1,1-1-1,-1 0 0,0 0 0,0 0 1,-6 1-1,-13 7 201,-2-2 1,-41 9 0,58-15-239,-12 3-408,0-1 1,0 0-1,0-1 0,-1-1 0,1-2 1,0 1-1,-34-6 0,28-7-7210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8:05.813"/>
    </inkml:context>
    <inkml:brush xml:id="br0">
      <inkml:brushProperty name="width" value="0.025" units="cm"/>
      <inkml:brushProperty name="height" value="0.025" units="cm"/>
    </inkml:brush>
  </inkml:definitions>
  <inkml:trace contextRef="#ctx0" brushRef="#br0">0 20 8776,'5'26'297,"1"0"-1,0-1 0,2 1 0,2-2 1,0 1-1,1-1 0,27 42 1,-29-53 630,1 0 1,22 23 0,-21-26-471,-1 1-1,-1 0 1,0 1-1,10 16 1,55 135 1186,-5-11 429,9 14-883,26 46 153,-46-96-1142,-39-76-77,1-1 1,50 74 0,78 95 391,55 70 304,13 10-705,58 67-30,-230-309-105,3-3 0,1-1 0,2-3 0,102 61 0,-80-60-6,1-4 0,2-3-1,107 31 1,-147-55 16,1-2 1,0-1-1,0-2 0,0-2 0,1-1 0,-1-2 0,1-1 0,38-8 0,-4-4-28,0-2-1,-1-4 1,73-31-1,-100 33 36,0-3 0,-2-1 0,-1-2 0,-1-2 0,-1-2 0,-1-1 0,63-65 0,-31 25 17,92-99 0,-139 141-12,-1-2-1,-1 0 0,-1-1 0,24-53 0,-30 52 0,102-212 0,-93 196 5,-2-1 0,-3 0 0,-1-2 0,11-65 1,6-19-6,-19 73-11,-3 1 0,5-113 0,-12 109 2,2 0 1,24-99 0,-1 47 3,-15 52-3,4 1 0,1 1 0,41-86-1,-48 127 9,0 1 0,2 0 0,0 1-1,1 1 1,1 0 0,0 1 0,2 1-1,0 1 1,33-23 0,10 2 3,123-55 1,-93 50-3,-62 28 2,1 3 0,0 0 0,1 2 1,0 1-1,0 1 0,1 2 0,0 1 0,0 2 1,51 4-1,-70-1 19,-1 1-1,1 0 1,0 1 0,-1 0 0,0 1 0,0 0-1,0 1 1,-1 0 0,0 1 0,16 13 0,0 1 3,-2 1 0,42 48 0,-21-17 61,-4 3 0,-1 1 0,-3 3 0,-3 0 1,-3 2-1,46 122 0,38 184-87,63 166-110,-141-451 97,71 113 0,-10-21 4,-76-129 16,2-2 0,42 56 0,-53-83-5,0 0 0,1-1 0,1 0 0,0-2 0,2 0 0,-1-1 0,2 0 0,19 10 0,178 76-1,-181-87-11,-1-1 1,2-2-1,-1-1 0,57 4 1,-84-11 8,38 3-11,-1-2-1,84-7 0,-109 0 11,-1-1 0,0-1 1,-1-1-1,1 0 0,-2-1 0,1-1 0,-1-1 1,17-14-1,-6 6 21,49-26 0,-16 18 22,-42 21-46,0-2 0,-1 0 0,0-2-1,0 0 1,-1 0 0,0-2 0,-1 0 0,0-1 0,25-27-1,160-231 87,-123 163-80,-4-3 0,87-179 0,-134 234 0,-2-1 0,27-98 0,13-126 0,-14 85 8,-40 165-9,1 0-1,1 0 1,2 1-1,19-28 0,-28 49-4,0 1 0,1 0-1,0 0 1,0 0-1,1 1 1,0 1-1,1-1 1,-1 1-1,1 0 1,0 1 0,1 0-1,-1 1 1,1 0-1,0 0 1,0 1-1,0 0 1,0 1-1,1 0 1,-1 1-1,1 0 1,-1 1 0,1 0-1,19 2 1,-27-1 11,1 0-1,-1 0 1,0 1 0,0-1 0,0 1 0,0-1 0,0 1 0,-1 0 0,1 0 0,0 0 0,-1 0 0,0 1 0,1-1-1,-1 1 1,3 5 0,30 51 102,-21-33-79,26 45-6,-3 1 1,-3 2-1,-4 2 0,-3 1 0,30 134 1,142 594 78,-168-706-94,5 0-1,3-2 1,96 166 0,-116-231-19,2-1 0,0-1 0,3-1 0,0 0 0,2-2 1,1-1-1,1-2 0,55 39 0,-65-54 4,1 1 1,0-2-1,0-1 0,1 0 1,0-1-1,1-1 0,27 2 1,13-1-5,72-2 0,-122-4 17,1-1 0,-1-1 1,1 0-1,-1-1 0,0 0 1,0-1-1,20-9 0,75-47 71,-58 30-72,-30 19-2,-1-1 0,0-1 0,-1 0 0,-1-1 0,0-1 0,-1-1 0,0 0 0,-1 0 0,-1-1 0,10-19 0,10-26 9,41-110 0,-24 50-7,134-329-14,-152 348-3,21-130 0,-22 87 12,20-60 14,105-272 1,-148 459-23,1 1 0,1 0 1,1 0-1,0 1 0,1 1 0,0 0 1,2 0-1,0 1 0,0 1 0,28-22 1,-37 33 4,0 0 0,0 0 1,0 1-1,1 0 1,-1 0-1,1 0 0,-1 0 1,1 1-1,0 0 0,-1 0 1,1 0-1,0 0 1,0 1-1,0 0 0,-1 0 1,1 0-1,0 0 0,0 1 1,0 0-1,-1 0 1,1 0-1,0 1 0,-1 0 1,1 0-1,-1 0 0,0 0 1,0 0-1,0 1 1,0 0-1,0 0 0,0 0 1,-1 0-1,1 1 0,-1-1 1,4 7-1,4 4 9,-1 0-1,0 1 0,-2 1 1,0-1-1,0 1 1,-1 1-1,-1-1 1,5 26-1,97 654 121,-81-479-106,25 388-71,-4-38 13,2-113 60,81 531 28,-105-844-46,1 10 9,91 295-1,-113-431-38,1 0 0,1-1-1,0 0 1,1 0 0,13 17-1,-20-29 14,0 0 0,1 0 0,-1 0 0,1 0 0,-1-1 0,1 1 0,0-1 0,0 1 0,0-1 0,0 0 0,0 0 0,0 1 0,0-2 0,0 1 0,0 0 0,0 0 0,0-1 0,1 1 0,-1-1 0,0 1 0,1-1 0,-1 0 0,0 0 0,0 0 0,1 0 0,-1-1 0,0 1 0,1 0 0,-1-1 0,0 0 0,0 0 0,0 1 0,0-1 0,1 0 0,-1-1 0,-1 1 0,1 0 0,0-1 0,0 1 0,0-1 0,-1 1 0,1-1 0,-1 0 0,1 0 0,-1 1 0,2-4 0,8-10 6,-1 0-1,0 0 1,-1-1-1,-1 0 1,0-1-1,-2 0 1,0 0-1,0-1 0,4-30 1,0-19-24,2-86 0,-8 84-80,15-249-321,-27-407 1,-7-270 80,27 809 346,55-280 1,-24 281 8,71-194-1,-103 349-10,1 0 0,1 1-1,29-44 1,-32 59 9,0 0-1,0 1 1,2 0 0,0 1 0,0 0-1,1 1 1,0 0 0,23-13 0,-25 17 22,0 1 1,0 0-1,0 1 1,1 0-1,-1 1 1,1 0 0,1 1-1,-1 0 1,0 1-1,1 1 1,23-1-1,-1 2 50,122 5-4,-134-2-52,0 0 1,-1 2 0,0 0-1,42 17 1,-41-11-11,1 0 0,-2 2 0,0 0 0,0 1 1,-1 2-1,-1 0 0,-1 1 0,0 1 0,-1 1 0,-1 0 0,22 34 0,42 54 47,128 131-1,40 10 305,-215-215-346,1-1 0,2-2 0,2-2 1,0-2-1,1-1 0,63 27 0,-81-43-26,1 0 0,0-2 0,0-1-1,1-1 1,0-1 0,28 1 0,149-4 54,-150-3-13,-33 2-31,1 0-1,0-2 1,-1 0-1,1-1 1,-1-1-1,0 0 1,0-2-1,0 0 1,-1-1-1,0 0 1,0-2-1,-1 0 1,0-1-1,0 0 1,-1-2-1,-1 1 1,0-2-1,19-21 1,-15 12 1,-1-2 0,-1 0 0,-1 0 0,23-51 1,27-110 72,-49 136-35,-3 13-38,2 1 1,1 0-1,2 1 1,1 1 0,2 1-1,1 1 1,2 0 0,52-52-1,-60 70-1,-1 0-1,1 1 0,1 0 1,0 2-1,32-15 0,-39 20 4,0 1-1,1 1 1,-1 0-1,0 0 0,1 1 1,0 0-1,-1 1 1,1 0-1,0 1 1,0 0-1,-1 1 1,17 3-1,-20-2 14,0 1-1,0 0 0,0 0 1,-1 1-1,1 0 1,-1 0-1,0 0 1,0 1-1,5 5 0,50 55 68,-50-53-74,4 7-10,-1 0 0,-1 1-1,-1 0 1,0 1 0,14 38 0,33 121 133,-38-109-135,31 106 6,55 166 17,-83-281-13,2-1 0,3-1 0,48 74 0,-66-118-17,0-1 0,1-1 0,0 0-1,1 0 1,1-2 0,0 1 0,1-2 0,0 0-1,0-1 1,32 16 0,-37-22 7,0 0-1,1 0 1,-1-1-1,1-1 1,0 1 0,0-2-1,0 0 1,0 0-1,0-1 1,0 0 0,0 0-1,0-2 1,-1 1-1,1-1 1,0-1-1,0 0 1,-1-1 0,0 0-1,15-8 1,28-20 39,-1-4 0,67-58 1,50-36-7,-70 63-10,103-94 0,-162 128-104,-2-2 0,-1-2 1,-2-1-1,-2-2 0,-2-1 0,28-47 1,-57 84-500,0 1 0,-1-1 1,1 0-1,-1 1 1,0-1-1,0 0 0,0 0 1,0-5-1,0-13-5018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8:16.425"/>
    </inkml:context>
    <inkml:brush xml:id="br0">
      <inkml:brushProperty name="width" value="0.025" units="cm"/>
      <inkml:brushProperty name="height" value="0.025" units="cm"/>
    </inkml:brush>
  </inkml:definitions>
  <inkml:trace contextRef="#ctx0" brushRef="#br0">14 25 12075,'0'0'10442,"-2"10"-9951,-5 52 886,2 1-1,5 74 1,1-44-638,-2 123-440,5-203-331,4-25 77,5-25 278,8-71 188,-4-2 1,-6-1-1,-2-129 0,-25 392-191,-1 30-225,4-70-20,3 136 1,10-248-77,0 0 0,0 0 0,0 1 1,0-1-1,0 0 0,0 0 0,0 0 1,0 1-1,0-1 0,0 0 0,0 0 0,0 0 1,0 0-1,0 1 0,0-1 0,0 0 1,0 0-1,0 0 0,0 0 0,0 1 0,0-1 1,0 0-1,0 0 0,0 0 0,0 0 1,1 1-1,-1-1 0,0 0 0,0 0 0,0 0 1,0 0-1,0 0 0,1 0 0,-1 0 1,0 0-1,0 1 0,0-1 0,0 0 0,1 0 1,-1 0-1,0 0 0,0 0 0,0 0 1,0 0-1,1 0 0,-1 0 0,0 0 0,0 0 1,0 0-1,1 0 0,-1 0 0,0 0 1,0 0-1,0 0 0,0 0 0,1-1 0,-1 1 1,0 0-1,0 0 0,9-8-11,-4-2 49,0-1-1,0 0 1,-1 0-1,0 0 1,-1 0 0,0 0-1,1-15 1,7-87 92,-9 86-113,2 0 13,-2 0-1,-2 0 0,0 1 0,-2-1 0,0 0 0,-12-49 0,14 76-29,0 0 0,0-1 0,0 1 0,0-1-1,0 1 1,0-1 0,0 1 0,0 0 0,0-1-1,-1 1 1,1-1 0,0 1 0,0 0 0,0-1-1,0 1 1,0 0 0,-1-1 0,1 1 0,0 0-1,0-1 1,-1 1 0,1 0 0,0-1-1,-1 1 1,1 0 0,0 0 0,-1-1 0,1 1-1,0 0 1,-1 0 0,1 0 0,0 0 0,-1-1-1,1 1 1,-1 0 0,1 0 0,0 0 0,-1 0-1,1 0 1,-1 0 0,1 0 0,-1 0 0,-8 20-136,-1 40-98,9-56 231,-30 259 111,60-338-80,-23 56 10,1-2 1,-1 0 0,-1 0 1,-1-1-1,0 0 0,0-24 1,-5 229-305,1-87-1012,0-2-3483,0-39-3375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8:17.810"/>
    </inkml:context>
    <inkml:brush xml:id="br0">
      <inkml:brushProperty name="width" value="0.025" units="cm"/>
      <inkml:brushProperty name="height" value="0.025" units="cm"/>
    </inkml:brush>
  </inkml:definitions>
  <inkml:trace contextRef="#ctx0" brushRef="#br0">16 1 4805,'0'0'19036,"-2"14"-18550,-8 95 1200,6 160 1,4-237-640,0-406-1372,0 805 453,0-431-130,1 0 1,-1 0 0,0 0-1,0 0 1,0-1 0,0 1-1,0 0 1,0 0-1,0 0 1,0 0 0,0 0-1,1 0 1,-1 0 0,0 0-1,0 0 1,0 0 0,0 0-1,0 0 1,0 0-1,0 0 1,0 1 0,0-1-1,0 0 1,1 0 0,-1 0-1,0 0 1,0 0 0,0 0-1,0 0 1,0 0-1,0 0 1,0 0 0,0 0-1,0 0 1,0 0 0,0 0-1,0 0 1,0 1 0,0-1-1,0 0 1,1 0 0,-1 0-1,0 0 1,7-17-7,7-26 156,4-43 24,-4-1 1,3-93 0,-19 397 390,1-85-2432,0-45-4326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8:24.257"/>
    </inkml:context>
    <inkml:brush xml:id="br0">
      <inkml:brushProperty name="width" value="0.025" units="cm"/>
      <inkml:brushProperty name="height" value="0.025" units="cm"/>
    </inkml:brush>
  </inkml:definitions>
  <inkml:trace contextRef="#ctx0" brushRef="#br0">33 142 14221,'0'0'5264,"-3"12"-5018,-7 44 395,-5 94 0,11 73 4536,4-237-4932,2 0 0,0 0 0,4-16 0,3-18 51,13-415 2010,-36 593-1185,4 3-1077,-5 151 19,18-277-141,4-17-4,13-32 26,-2 0 0,-2-1 0,-2 0 0,-2-1 0,12-84 0,-36 260-7087,3-59-331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8:34.560"/>
    </inkml:context>
    <inkml:brush xml:id="br0">
      <inkml:brushProperty name="width" value="0.025" units="cm"/>
      <inkml:brushProperty name="height" value="0.025" units="cm"/>
    </inkml:brush>
  </inkml:definitions>
  <inkml:trace contextRef="#ctx0" brushRef="#br0">30 0 12236,'0'0'10153,"0"9"-9245,16 219 1893,-4 297-2047,-12-621-282,2-29-155,-22-184-1,19 426-154,-1-37-126,-3 441-95,5-592 82,-10-356 413,4 660-158,-10 110-1704,17-427-8722,-1 45 480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8:36.120"/>
    </inkml:context>
    <inkml:brush xml:id="br0">
      <inkml:brushProperty name="width" value="0.025" units="cm"/>
      <inkml:brushProperty name="height" value="0.025" units="cm"/>
    </inkml:brush>
  </inkml:definitions>
  <inkml:trace contextRef="#ctx0" brushRef="#br0">7 137 10410,'0'0'10250,"1"8"-9968,4 341 2787,-5-268-1514,1-98-1478,1 1 1,6-28-1,3-22 70,-5-35 640,-7-113 0,-4 190 74,-1 38-720,-2 38-353,-10 330 277,19-374-118,2-8 37,7-19 63,8-34 151,-1-13 5,-4 0-1,-2-1 1,-3-1 0,-1-91 0,-7 154-151,0 0-1,-1-1 1,0 1-1,0 0 1,0-1 0,-3-6-1,4 12-43,0 0-1,0-1 0,0 1 0,0 0 1,0-1-1,0 1 0,-1 0 1,1-1-1,0 1 0,0 0 1,0 0-1,-1-1 0,1 1 1,0 0-1,0 0 0,0-1 0,-1 1 1,1 0-1,0 0 0,-1 0 1,1-1-1,0 1 0,0 0 1,-1 0-1,1 0 0,0 0 0,-1 0 1,1 0-1,0 0 0,-1 0 1,1 0-1,0 0 0,-1 0 1,1 0-1,-1 0 0,-11 20 58,-5 42-107,3 0 1,3 1 0,-6 107-1,15-81-943,2-52-2763,0-10-2858</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07.556"/>
    </inkml:context>
    <inkml:brush xml:id="br0">
      <inkml:brushProperty name="width" value="0.025" units="cm"/>
      <inkml:brushProperty name="height" value="0.025" units="cm"/>
    </inkml:brush>
  </inkml:definitions>
  <inkml:trace contextRef="#ctx0" brushRef="#br0">0 0 11371,'0'0'12940,"62"45"-11947,-13-40-609,4-5-224,6 0-128,0 0-1249,-6 0-1121,-12 0-641,-9-7-1345,-16-1-3587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07.881"/>
    </inkml:context>
    <inkml:brush xml:id="br0">
      <inkml:brushProperty name="width" value="0.025" units="cm"/>
      <inkml:brushProperty name="height" value="0.025" units="cm"/>
    </inkml:brush>
  </inkml:definitions>
  <inkml:trace contextRef="#ctx0" brushRef="#br0">55 3 17232,'0'0'892,"10"0"-161,0-1-551,6 0 354,0 1 0,0 0 1,-1 1-1,1 1 0,23 5 0,-35-5-484,0-1 0,0 0 0,0 1-1,0 0 1,-1 0 0,1 0-1,0 0 1,-1 1 0,1-1 0,-1 1-1,0 0 1,0 0 0,0 0 0,0 0-1,-1 1 1,1-1 0,-1 1 0,0-1-1,0 1 1,0 0 0,-1 0 0,1 0-1,-1 0 1,0 0 0,0 0 0,0 0-1,0 8 1,-1-2 61,0 0 0,-1-1 1,0 1-1,-1 0 0,0-1 0,-1 1 1,1-1-1,-2 1 0,0-1 0,0 0 1,0-1-1,-1 1 0,0-1 0,-1 0 1,0 0-1,-7 8 0,-16 15 640,-2-1 1,-48 37-1,37-33-454,30-25 114,4-4-1796,4-2-4683,12-14-3434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08.943"/>
    </inkml:context>
    <inkml:brush xml:id="br0">
      <inkml:brushProperty name="width" value="0.025" units="cm"/>
      <inkml:brushProperty name="height" value="0.025" units="cm"/>
    </inkml:brush>
  </inkml:definitions>
  <inkml:trace contextRef="#ctx0" brushRef="#br0">11 0 8264,'0'0'17360,"-1"11"-16805,-5 36-195,3 1-1,2 63 1,1-109-349,0 1-1,0-1 1,1 0 0,-1 1 0,1-1 0,-1 0 0,1 0-1,0 1 1,0-1 0,-1 0 0,2 0 0,-1 0-1,0 0 1,0 0 0,1 0 0,-1 0 0,4 2 0,-3-3 34,-1 0 1,0 0 0,1-1-1,-1 1 1,1-1 0,0 1-1,-1-1 1,1 0 0,-1 0-1,1 0 1,0 0 0,-1 0-1,1 0 1,0 0 0,-1 0 0,1-1-1,-1 1 1,1 0 0,2-2-1,3-1 117,0-1 1,1 0-1,-2 0 0,1-1 0,0 0 0,-1 0 0,0 0 0,8-9 1,8-17 38,-18 25-44,0 0 0,0 0 0,0 0 0,1 1 1,0-1-1,0 1 0,0 0 0,1 1 0,8-7 0,-13 11-142,-1 0 1,1 1-1,0-1 0,-1 0 0,1 0 1,-1 0-1,1 1 0,-1-1 1,1 0-1,0 1 0,-1-1 1,1 0-1,-1 1 0,1-1 1,-1 1-1,0-1 0,1 1 0,-1-1 1,1 1-1,-1-1 0,0 1 1,0-1-1,1 1 0,-1-1 1,0 1-1,0-1 0,1 1 1,-1 0-1,0-1 0,0 1 0,0 0 1,0-1-1,0 2 0,7 32 234,-4-20-132,-3-13-114,0-1-1,0 1 1,0-1-1,1 1 1,-1-1 0,0 1-1,0-1 1,1 1-1,-1-1 1,0 0 0,1 1-1,-1-1 1,0 1-1,1-1 1,-1 0 0,1 1-1,-1-1 1,1 0-1,-1 0 1,1 1 0,-1-1-1,1 0 1,-1 0-1,1 0 1,-1 0 0,1 0-1,-1 1 1,1-1-1,-1 0 1,1 0 0,-1 0-1,1 0 1,-1-1-1,1 1 1,0 0 0,-1 0-1,1 0 1,-1 0-1,1 0 1,-1-1 0,0 1-1,1 0 1,-1-1-1,1 1 1,-1 0 0,1 0-1,-1-1 1,0 1-1,1-1 1,0 0 0,24-23 139,-22 20-134,-2 4-8,45-44 0,-43 42 0,0-1 0,1 1 0,-1 0 0,0 0 0,1 0 0,-1 1 0,1 0 0,0-1 0,0 1 0,-1 0 0,1 1 0,0-1 0,7 0 0,-9 2 1,0-1-1,0 1 1,0 0-1,0 0 1,-1 0 0,1 0-1,0 0 1,-1 0-1,1 0 1,-1 0 0,1 1-1,-1-1 1,0 0-1,1 1 1,-1-1 0,0 1-1,0 0 1,0-1-1,0 1 1,0 0 0,-1 0-1,1 0 1,0-1-1,-1 1 1,1 0 0,-1 0-1,0 0 1,0 0-1,0 3 1,3 68-49,-3-59 3,2 7-2478,3-35-6378,-2-15 1566</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8.123"/>
    </inkml:context>
    <inkml:brush xml:id="br0">
      <inkml:brushProperty name="width" value="0.025" units="cm"/>
      <inkml:brushProperty name="height" value="0.025" units="cm"/>
    </inkml:brush>
  </inkml:definitions>
  <inkml:trace contextRef="#ctx0" brushRef="#br0">0 254 16239,'0'0'14830,"8"-9"-14685,9-6-117,0 1 0,1 0 0,30-16 0,-33 21-16,-1 0 0,0-1 1,0-1-1,12-12 0,-22 19 0,1 0 0,-2 0 0,1-1-1,0 0 1,-1 0 0,0 0 0,0 0 0,0 0 0,-1-1 0,1 1-1,-1-1 1,-1 1 0,1-1 0,-1 0 0,1-6 0,-2 11-13,0 0 1,0 0-1,0 0 1,0 1 0,-1-1-1,1 0 1,0 0 0,0 0-1,-1 0 1,1 1 0,0-1-1,-1 0 1,1 0 0,0 0-1,-1 1 1,0-1 0,1 0-1,-1 1 1,1-1 0,-1 1-1,0-1 1,1 0 0,-1 1-1,0-1 1,1 1-1,-1 0 1,0-1 0,0 1-1,0 0 1,1-1 0,-1 1-1,0 0 1,0 0 0,0 0-1,0-1 1,0 1 0,0 0-1,1 0 1,-1 1 0,0-1-1,0 0 1,0 0 0,0 0-1,0 0 1,1 1-1,-1-1 1,0 0 0,-1 1-1,-3 1-14,0-1 0,0 1 0,1 0 0,-1 1-1,0-1 1,1 1 0,-5 3 0,-8 8 63,1 2 1,0 0-1,-19 26 0,30-35 30,0 0 0,0 0 0,1 0-1,0 1 1,0 0 0,1 0 0,0 0-1,0 0 1,1 1 0,0-1-1,-2 17 1,4-23-77,1-1 1,-1 1-1,1-1 0,-1 0 1,1 1-1,0-1 0,-1 0 0,1 1 1,0-1-1,0 0 0,0 0 0,0 0 1,0 0-1,0 0 0,0 0 1,0 0-1,0 0 0,0 0 0,1 0 1,-1-1-1,0 1 0,1 0 1,-1-1-1,0 1 0,1-1 0,-1 0 1,1 1-1,-1-1 0,1 0 0,-1 0 1,1 0-1,-1 0 0,1 0 1,-1 0-1,3-1 0,6 1 27,-1-1 0,0 0 1,0-1-1,16-4 0,-11 0-50,1 0-1,-1-2 1,0 0-1,-1 0 1,1-2-1,11-10 1,42-27-360,-90 80 48,15-20 385,7-11-42,-2 2 40,0-1 0,0 1 0,1 0-1,-1 0 1,1 0 0,0 0 0,1 0-1,-1 0 1,1 0 0,-1 1 0,1-1-1,1 0 1,-1 1 0,1-1-1,-1 1 1,2 7 0,0-11-49,0 0 0,0 1 0,0-1 0,1 0 0,-1 0 0,1 0 0,-1 0 0,1 0 0,-1 0 0,1-1 0,-1 1 0,1 0 0,0-1 0,-1 1 0,1-1 0,0 1 0,-1-1 0,1 0 0,0 0 0,0 0 0,-1 0 0,1 0 0,2-1 0,44-2 0,-34 0 0,-1-2 0,1 1 0,-1-1 0,19-11 0,-19 9 0,0 1 0,0 1 0,0 0 0,18-4 0,-31 9 0,1 0 0,-1 0 0,1 0 0,-1 0 0,0 0 0,1 0 0,-1 0 0,0 0 0,1 0 0,-1 1 0,0-1 0,1 0 0,-1 0 0,0 0 0,1 0 0,-1 1 0,0-1 0,1 0 0,-1 0 0,0 0 0,1 1 0,-1-1 0,0 0 0,0 1 0,1-1 0,-1 0 0,0 0 0,0 1 0,0-1 0,0 0 0,1 1 0,-1-1 0,0 1 0,0-1 0,0 0 0,0 1 0,0-1 0,0 0 0,0 1 0,0-1 0,0 0 0,0 1 0,0-1 0,0 1 0,0-1 0,0 0 0,-1 1 0,1-1 0,0 0 0,0 1 0,-5 15 0,5-16 0,-10 19 0,8-17 0,0 0 0,0 0 0,0 1 0,1 0 0,0-1 0,-1 1 0,1 0 0,0-1 0,0 1 0,0 0 0,0 0 0,1 0 0,-1 0 0,1 0 0,0 0 0,0 0 0,0 0 0,0 3 0,3-5 0,-1 0 0,1 0 0,0-1 0,-1 1 0,1 0 0,0-1 0,-1 1 0,1-1 0,0 0 0,-1 0 0,1 0 0,0 0 0,-1-1 0,5 0 0,-3 0 0,11-1 0,0-2 0,0 0 0,0 0 0,0-1 0,-1-1 0,0-1 0,24-15 0,34-14 0,-48 32 0,-23 4 0,-1 1 0,0-1 0,1 0 0,-1 0 0,1 1 0,-1-1 0,0 0 0,1 1 0,-1-1 0,0 0 0,0 1 0,1-1 0,-1 1 0,0-1 0,0 0 0,1 1 0,-1-1 0,0 1 0,0-1 0,0 1 0,0-1 0,0 1 0,0-1 0,0 1 0,0-1 0,0 1 0,0-1 0,0 1 0,0 0 0,-17 48 0,3-10 0,14-38-98,0 1 1,1-1-1,-1 0 0,1 0 0,-1 0 1,1 0-1,0 0 0,-1 0 0,1-1 1,0 1-1,0 0 0,0 0 0,0 0 1,0-1-1,0 1 0,0 0 0,0-1 1,0 1-1,0-1 0,0 1 0,0-1 1,0 0-1,0 1 0,0-1 0,0 0 1,1 0-1,-1 0 0,0 0 0,0 0 1,0 0-1,0 0 0,3-1 0,41-4-7091,-16-8-2159</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09.302"/>
    </inkml:context>
    <inkml:brush xml:id="br0">
      <inkml:brushProperty name="width" value="0.025" units="cm"/>
      <inkml:brushProperty name="height" value="0.025" units="cm"/>
    </inkml:brush>
  </inkml:definitions>
  <inkml:trace contextRef="#ctx0" brushRef="#br0">16 0 19218,'0'0'6086,"-15"50"-8745,24-50-4804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09.885"/>
    </inkml:context>
    <inkml:brush xml:id="br0">
      <inkml:brushProperty name="width" value="0.025" units="cm"/>
      <inkml:brushProperty name="height" value="0.025" units="cm"/>
    </inkml:brush>
  </inkml:definitions>
  <inkml:trace contextRef="#ctx0" brushRef="#br0">180 267 17873,'0'0'4452,"-9"-8"-2322,8 7-2079,-4-3 152,-1-1 0,1 1 0,-1-1 0,0 1 0,0 1 0,-10-5 0,14 7-181,-1 0 0,1 0 1,-1 1-1,1-1 1,-1 1-1,1 0 0,-1-1 1,1 1-1,-1 0 0,1 1 1,-1-1-1,0 0 1,1 1-1,-1-1 0,1 1 1,0 0-1,-1 0 0,1 0 1,0 0-1,-1 0 1,1 1-1,0-1 0,0 1 1,0-1-1,0 1 0,0 0 1,-2 2-1,-2 3 96,1-1 0,0 0-1,0 1 1,1 0 0,0 0 0,0 1-1,1-1 1,0 1 0,0-1 0,1 1-1,-1 0 1,2 0 0,-1 0 0,1 0-1,1 1 1,0 11 0,0-19-106,0 0 1,0 0-1,1 0 0,-1-1 0,0 1 1,1 0-1,-1 0 0,1-1 1,-1 1-1,1 0 0,0-1 0,-1 1 1,1 0-1,0-1 0,-1 1 1,1-1-1,0 1 0,0-1 1,-1 0-1,1 1 0,0-1 0,0 0 1,0 1-1,-1-1 0,1 0 1,0 0-1,0 0 0,0 0 0,0 0 1,0 0-1,-1 0 0,1 0 1,0 0-1,0 0 0,0 0 0,1-1 1,33-10 424,-19 2-315,-1-1 0,0-1 0,0 0 1,-1-1-1,-1-1 0,0 0 0,-1 0 1,18-27-1,-13 16-26,-1-2 0,-1 0 0,-2-1 0,17-45 0,-27 63 73,0-1 0,0 0 0,-1 1 0,-1-1 0,2-18 0,-17 62 288,4-15-428,-4 14 5,1 1 0,1 1 1,2 0-1,2 0 0,1 1 1,-3 51-1,9-85-147,1 0-1,0 0 1,0 0-1,0 0 1,1 0 0,-1 0-1,0 0 1,1 0-1,-1 0 1,1 0 0,0 0-1,0 0 1,-1 0 0,1-1-1,0 1 1,1 0-1,-1 0 1,0-1 0,0 1-1,1-1 1,-1 1-1,1-1 1,-1 0 0,1 1-1,0-1 1,0 0-1,-1 0 1,1 0 0,0 0-1,0-1 1,0 1-1,0 0 1,0-1 0,0 1-1,0-1 1,0 0 0,0 0-1,0 0 1,0 0-1,0 0 1,0 0 0,0 0-1,0-1 1,0 1-1,0-1 1,0 1 0,0-1-1,0 0 1,0 0-1,0 0 1,0 0 0,-1 0-1,3-2 1,1-1-1368,-1 0 0,1 0 1,-1-1-1,0 0 0,0 1 0,0-2 1,4-8-1,8-15-9698</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0.339"/>
    </inkml:context>
    <inkml:brush xml:id="br0">
      <inkml:brushProperty name="width" value="0.025" units="cm"/>
      <inkml:brushProperty name="height" value="0.025" units="cm"/>
    </inkml:brush>
  </inkml:definitions>
  <inkml:trace contextRef="#ctx0" brushRef="#br0">0 64 17713,'0'0'6182,"1"10"-4004,-1-5-1997,0-3-122,0-1 0,0 1 1,-1-1-1,1 1 1,0-1-1,1 1 0,-1-1 1,0 1-1,0 0 1,1-1-1,-1 1 1,0-1-1,1 0 0,0 1 1,-1-1-1,1 1 1,0-1-1,0 0 0,0 1 1,0-1-1,0 0 1,0 0-1,0 0 1,0 0-1,0 0 0,0 0 1,1 0-1,-1 0 1,0 0-1,1-1 0,-1 1 1,1 0-1,-1-1 1,1 1-1,-1-1 1,1 0-1,-1 1 0,1-1 1,-1 0-1,1 0 1,0 0-1,-1 0 0,1 0 1,-1-1-1,1 1 1,1-1-1,5 0 31,1-1 1,-1-1-1,0 0 0,0 0 1,0 0-1,-1-1 0,1 0 0,-1-1 1,7-4-1,-10 6-60,0 1 0,0-1 0,-1 0 0,1 0 0,-1-1 0,1 1 0,-1 0 0,0-1 0,-1 0 0,1 0 0,-1 0 0,1 0 0,-1 0 0,0 0 0,-1-1 0,1 1 0,-1-1 1,1-4-1,-2 8-19,0 1 0,0 0 1,0-1-1,0 1 0,0 0 0,0-1 1,0 1-1,0 0 0,0-1 1,0 1-1,0 0 0,0 0 1,-1-1-1,1 1 0,0 0 1,0-1-1,0 1 0,0 0 1,-1 0-1,1 0 0,0-1 1,0 1-1,0 0 0,-1 0 1,1 0-1,0-1 0,-1 1 1,1 0-1,0 0 0,0 0 1,-1 0-1,1 0 0,0-1 1,-1 1-1,1 0 0,0 0 1,-1 0-1,-16 4 149,-13 15-105,20-9 25,1 0-1,0 0 0,1 1 0,-10 17 0,15-23-16,0 0 0,0 1 1,1-1-1,-1 1 0,1 0 0,1 0 0,-1 0 1,1 0-1,0 0 0,0 0 0,1 0 0,0 7 1,0-12-58,1 0 1,-1 0-1,1-1 1,0 1 0,-1 0-1,1 0 1,0-1-1,0 1 1,-1 0-1,1-1 1,0 1 0,0-1-1,0 1 1,0-1-1,0 1 1,0-1 0,0 0-1,0 1 1,0-1-1,0 0 1,0 0 0,0 0-1,0 0 1,0 0-1,0 0 1,0 0-1,0 0 1,0 0 0,0 0-1,0 0 1,0-1-1,0 1 1,0-1 0,0 1-1,2-1 1,38-15 124,7-19-109,-33 22-106,1 2 0,1 0-1,24-12 1,-40 22 86,0 0 0,0 0 0,1 1 0,-1-1 0,0 0 0,1 1 0,-1 0 0,0-1 0,1 1-1,-1 0 1,1-1 0,-1 1 0,1 0 0,-1 0 0,1 0 0,-1 0 0,1 1 0,-1-1 0,0 0 0,1 0 0,-1 1 0,1-1 0,-1 1 0,0 0 0,2 0 0,-1 1 8,-1 0 1,0 0 0,0 0-1,0 1 1,0-1 0,0 0 0,0 0-1,0 1 1,-1-1 0,1 0-1,-1 4 1,0-4-6,0 0 0,1 0 0,-1 0 0,0 0 0,0 0 0,1 0 1,0 0-1,-1-1 0,1 1 0,0 0 0,0 0 0,0 0 0,0-1 0,0 1 0,0 0 0,0-1 0,0 1 0,1-1 0,-1 1 0,1-1 0,-1 0 0,1 0 1,0 0-1,-1 0 0,1 0 0,0 0 0,0 0 0,0 0 0,3 0 0,1 0-5,0-1 0,1 0 0,-1-1 0,0 0 0,0 0 0,0 0 0,0-1 0,0 1 0,0-2 0,7-2 0,-6 2 0,0 0 0,-1 1 0,1 0 0,0 0 0,0 1 0,13-2 0,-19 4-39,-1-1 0,1 1 0,0-1 0,-1 1 0,1-1 0,0 1 0,-1 0 0,1-1 0,-1 1 0,1 0 0,-1-1 0,1 1 0,-1 0 1,1 0-1,-1-1 0,0 1 0,0 0 0,1 0 0,-1 0 0,0-1 0,0 1 0,0 0 0,0 0 0,0 0 0,0 0 0,0 0 0,0 1 0,0 34-3655,-1-27 1358</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1.344"/>
    </inkml:context>
    <inkml:brush xml:id="br0">
      <inkml:brushProperty name="width" value="0.025" units="cm"/>
      <inkml:brushProperty name="height" value="0.025" units="cm"/>
    </inkml:brush>
  </inkml:definitions>
  <inkml:trace contextRef="#ctx0" brushRef="#br0">11 12 14990,'0'0'14142,"0"12"-13262,-5 73 14,0 46-485,5-130-394,-1 1 0,1 0-1,0-1 1,0 1 0,0 0 0,1 0 0,-1-1 0,0 1 0,1 0-1,-1-1 1,1 1 0,-1 0 0,1-1 0,0 1 0,0-1-1,-1 1 1,1-1 0,0 0 0,0 1 0,1-1 0,-1 0-1,0 0 1,0 1 0,1-1 0,-1 0 0,0 0 0,1 0 0,-1-1-1,1 1 1,0 0 0,-1-1 0,1 1 0,-1-1 0,1 1-1,0-1 1,-1 0 0,1 1 0,0-1 0,0 0 0,-1 0-1,1 0 1,0-1 0,-1 1 0,1 0 0,0-1 0,-1 1 0,1-1-1,0 1 1,2-2 0,3-1 56,1 0 0,-1-1 0,0 0 0,0 0 0,0 0 0,0-1 0,-1 0 0,0-1 0,7-7 0,-2-2-71,0-2 0,-1 0 0,-1 0 0,12-34 0,-21 51 0,-1 8 0,0 0 0,0 1 0,0-1 0,1 0 0,1 0 0,1 11 0,-2-17 0,1 0 0,-1 0 0,1 0 0,0 0 0,0-1 0,0 1 0,0 0 0,0-1 0,0 1 0,1-1 0,-1 1 0,0-1 0,1 1 0,-1-1 0,1 0 0,0 0 0,-1 0 0,1 0 0,0 0 0,0 0 0,-1 0 0,1-1 0,0 1 0,0 0 0,0-1 0,0 0 0,0 1 0,0-1 0,0 0 0,0 0 0,2-1 0,8 1 0,0-1 0,-1 0 0,1-1 0,-1 0 0,0-1 0,0 0 0,0-1 0,0-1 0,0 1 0,11-8 0,-14 8 0,-1-1 0,1 0 0,-1 0 0,0-1 0,0 0 0,-1 0 0,1-1 0,-1 0 0,-1 0 0,1 0 0,-1 0 0,-1-1 0,7-14 0,-10 21 0,-1-1 0,1 1 0,0-1 0,-1 1 0,0-1 0,1 0 0,-1 1 0,0-1 0,0 0 0,0 1 0,0-1 0,0 1 0,0-1 0,-1-2 0,1 4 0,0-1 0,-1 1 0,1-1 0,0 1 0,-1 0 0,1-1 0,0 1 0,-1 0 0,1-1 0,-1 1 0,1 0 0,-1-1 0,1 1 0,0 0 0,-1 0 0,1 0 0,-1-1 0,1 1 0,-1 0 0,1 0 0,-1 0 0,1 0 0,-1 0 0,1 0 0,-1 0 0,1 0 0,-1 0 0,1 0 0,-1 1 0,-3-1 0,1 2 0,-1-1 0,1 0 0,0 1 0,-1 0 0,1-1 0,0 1 0,0 0 0,0 1 0,-5 4 0,0 1 0,1 0 0,0 0 0,0 0 0,0 1 0,1 0 0,1 1 0,-1-1 0,2 1 0,-1 0 0,1 0 0,1 1 0,-3 12 0,6-22 0,0 1 0,0-1 0,1 0 0,-1 1 0,0-1 0,1 0 0,0 0 0,-1 0 0,1 1 0,-1-1 0,1 0 0,0 0 0,0 0 0,0 0 0,0 0 0,0 0 0,0-1 0,0 1 0,0 0 0,0 0 0,0-1 0,0 1 0,0 0 0,1-1 0,-1 1 0,0-1 0,0 0 0,1 1 0,-1-1 0,0 0 0,1 0 0,-1 0 0,0 0 0,0 0 0,2 0 0,60-1 0,-50 0 0,20-1 0,-1-2 0,1-1 0,55-17 0,-86 21 0,-1 0 0,1 0 0,-1 0 0,0 0 0,1 0 0,-1-1 0,0 1 0,0-1 0,0 1 0,0 0 0,0-1 0,0 0 0,-1 1 0,1-1 0,0 0 0,-1 1 0,1-1 0,-1 0 0,0 1 0,1-1 0,-1 0 0,0 0 0,0 0 0,0 1 0,0-1 0,0 0 0,-1 0 0,1 1 0,-1-1 0,0-2 0,-17-60 0,16 58 0,-2-5 0,1 0 0,-1-1 0,-1 1 0,-9-16 0,37 47-2987,30 8-6747,-15-17 867</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1.749"/>
    </inkml:context>
    <inkml:brush xml:id="br0">
      <inkml:brushProperty name="width" value="0.025" units="cm"/>
      <inkml:brushProperty name="height" value="0.025" units="cm"/>
    </inkml:brush>
  </inkml:definitions>
  <inkml:trace contextRef="#ctx0" brushRef="#br0">134 4 17232,'0'0'3230,"-11"-1"-59,3 0-2678,0 0 0,-1 1 1,1 0-1,0 0 0,0 1 0,0 1 0,-13 2 0,18-3-431,1 0-1,0 0 1,-1 0-1,1 0 0,-1 0 1,1 1-1,0-1 0,0 1 1,0-1-1,0 1 1,0 0-1,0 0 0,0 0 1,1 0-1,-1 0 1,1 0-1,-1 1 0,1-1 1,0 0-1,0 1 0,0-1 1,0 1-1,1-1 1,-1 1-1,0-1 0,1 1 1,0 0-1,0-1 1,0 1-1,0 0 0,0-1 1,0 1-1,2 4 0,-1-3-58,0 0 0,1-1 0,-1 1-1,1 0 1,0-1 0,0 1-1,1-1 1,-1 0 0,1 1-1,-1-1 1,1 0 0,4 3 0,45 35-303,-39-32 143,5 4-198,0 1 0,-1 1 0,-1 1 0,0 0 0,26 35 0,-38-45 486,0 1 0,0-1-1,0 1 1,-1 0 0,0 0 0,-1 1-1,1-1 1,-1 0 0,-1 1 0,1 0 0,-1-1-1,-1 1 1,1 0 0,-1-1 0,-1 1-1,1 0 1,-1-1 0,-1 1 0,1-1 0,-1 1-1,-4 8 1,3-10-20,0-1-1,0 0 1,-1 1 0,1-1-1,-1 0 1,-1-1 0,1 1-1,-1-1 1,1 0 0,-1 0 0,-1 0-1,1-1 1,0 0 0,-7 3-1,9-4-73,0-1 1,1 1-1,-1-1 0,0 0 0,0 0 0,0 0 1,0-1-1,-1 1 0,1-1 0,0 0 0,0 0 1,0 0-1,0 0 0,0 0 0,0 0 0,-1-1 1,1 0-1,0 0 0,0 0 0,0 0 0,1 0 0,-1 0 1,0-1-1,0 1 0,1-1 0,-1 0 0,1 0 1,-1 0-1,-2-3 0,-3-7-53,1 0 1,1-1-1,0 1 0,0-1 1,2 0-1,-1-1 0,2 1 1,0-1-1,0 0 0,2 1 1,-1-1-1,2 0 0,0 0 0,0 0 1,5-24-1,-3 33-378,0-1-1,0 1 1,0 0 0,0 0-1,1 0 1,0 0 0,0 1-1,0-1 1,0 1 0,6-6 0,44-35-10489,-20 23-71</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2.258"/>
    </inkml:context>
    <inkml:brush xml:id="br0">
      <inkml:brushProperty name="width" value="0.025" units="cm"/>
      <inkml:brushProperty name="height" value="0.025" units="cm"/>
    </inkml:brush>
  </inkml:definitions>
  <inkml:trace contextRef="#ctx0" brushRef="#br0">147 9 18161,'0'0'6348,"-9"-2"-4218,7 1-2095,-1 0 74,0 0 0,-1 0 0,1 0 0,-1 0 0,0 1 0,1 0 0,-1-1 0,1 1 0,-1 0 0,0 1 0,1-1 0,-1 1 0,1-1 0,-1 1 0,1 0 0,-1 1 0,1-1 0,0 0 0,0 1 0,-1 0 0,1 0 0,0 0-1,1 0 1,-5 3 0,1 3 53,-1-1-1,1 1 1,1 0-1,-6 12 1,9-17-118,0 0 0,0 1 0,1-1 0,0 1 0,0-1 0,0 1 0,0-1 0,0 1 0,1 0 0,0-1 0,-1 1 0,1 0 0,1-1 0,0 7 1,0-8-38,0-1 0,0 0 0,-1 1 1,2-1-1,-1 0 0,0 0 1,0 0-1,0 0 0,0 0 1,1 0-1,-1 0 0,0 0 0,1-1 1,-1 1-1,1 0 0,-1-1 1,1 1-1,-1-1 0,1 0 0,-1 1 1,1-1-1,0 0 0,-1 0 1,1 0-1,-1 0 0,1 0 1,-1-1-1,1 1 0,0 0 0,1-1 1,3 0 20,0 0 1,-1-1-1,1 1 1,-1-1-1,1 0 0,-1 0 1,6-4-1,4-6-133,-1 0 0,0-1 0,-1 0-1,-1-2 1,0 1 0,17-29 0,-41 99-162,11-55 264,-1 4 88,0 1-1,1-1 0,-1 0 1,1 1-1,0 0 1,1-1-1,-1 9 0,1-13-57,1 0 0,-1 1 0,1-1 0,-1 0 0,1 0 0,0 0 0,0 0 0,-1 0 0,1 0 0,0 0 0,0 0 0,0 0 0,0 0 0,0 0 0,0-1 0,0 1 0,0 0 0,0-1 0,1 1 0,-1-1 0,0 1 0,0-1 0,0 1 0,1-1 0,-1 0 0,0 0 0,1 0 0,-1 0 0,0 0 0,0 0 0,1 0 0,-1 0 0,0 0 0,1 0 0,1-1 0,6-1 5,-1 0 0,1 0 0,-1 0 0,0-1 0,0 0 0,0-1 0,0 0 0,-1 0 0,0-1 0,1 0 0,6-6 0,-5 4-94,0 0-1,1 1 1,0 1 0,0-1 0,19-6 0,-29 12 64,1 0 1,-1 0 0,1-1 0,-1 1 0,1 0 0,-1 0 0,1 0 0,-1 0 0,1 0 0,-1 0 0,1-1 0,0 1 0,-1 1-1,1-1 1,-1 0 0,1 0 0,-1 0 0,1 0 0,-1 0 0,1 0 0,-1 1 0,1-1 0,-1 0 0,1 0 0,-1 1-1,1-1 1,-1 0 0,1 1 0,-1-1 0,0 0 0,1 1 0,-1-1 0,1 1 0,-1-1 0,0 1 0,0-1 0,1 1 0,0 24 255,1 5 33,-1-29-287,-1 0 1,0 0-1,1 0 1,-1 0-1,1-1 1,-1 1-1,1 0 1,-1 0-1,1-1 1,0 1-1,-1 0 1,1-1-1,0 1 1,0-1-1,-1 1 1,1-1-1,0 1 1,0-1-1,0 1 1,0-1-1,-1 0 1,1 0-1,0 1 1,0-1-1,0 0 1,0 0-1,0 0 1,0 0-1,1 0 1,7-1-384,-1-1 0,1 0-1,-1 0 1,0-1 0,0 0 0,0-1 0,0 1 0,-1-2-1,15-9 1,-17 11-372,5-5-7102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2.927"/>
    </inkml:context>
    <inkml:brush xml:id="br0">
      <inkml:brushProperty name="width" value="0.025" units="cm"/>
      <inkml:brushProperty name="height" value="0.025" units="cm"/>
    </inkml:brush>
  </inkml:definitions>
  <inkml:trace contextRef="#ctx0" brushRef="#br0">119 29 5573,'0'0'22587,"-10"-5"-21583,5 3-903,-3-2 49,0 0-1,0 1 1,0 0 0,-14-2 0,21 4-152,-1 1 1,1 0-1,-1-1 1,1 1-1,-1 0 1,0 0-1,1 0 1,-1 0-1,1 0 1,-1 0-1,1 1 1,-1-1-1,1 0 1,-1 1-1,1-1 1,-1 1 0,1 0-1,-1-1 1,1 1-1,0 0 1,-1 0-1,1 0 1,0 0-1,0 0 1,0 0-1,0 0 1,0 1-1,0-1 1,0 0-1,0 0 1,0 1-1,0-1 1,1 1-1,-1-1 1,1 1-1,-1 1 1,0-1-30,0-1 0,1 1 1,-1 0-1,1 0 0,0 0 0,-1 0 0,1-1 0,0 1 1,0 0-1,0 0 0,0 0 0,1 0 0,-1 0 0,0-1 1,1 1-1,-1 0 0,1 0 0,0 0 0,0-1 1,0 1-1,-1-1 0,2 1 0,-1 0 0,0-1 0,0 0 1,0 1-1,1-1 0,-1 0 0,0 1 0,1-1 0,-1 0 1,1 0-1,0 0 0,-1 0 0,1-1 0,0 1 1,0 0-1,1 0 0,3 1-61,-1 1-1,0 0 1,0 1-1,0-1 1,7 8 0,-5-2 68,0-1 0,-1 1 0,0 1 0,-1-1 0,0 1 0,0 0 0,-1 0 1,0 0-1,-1 1 0,0-1 0,2 21 0,-1 3 185,-2 1 1,-3 49-1,1-76 166,-1-1 0,-1 0 0,0 0-1,0 0 1,0 0 0,-4 8 0,6-14-288,-1 0 0,1 0 0,0 0 1,-1 0-1,1 0 0,0 0 0,-1 0 1,0 0-1,1 0 0,-1 0 0,1 0 0,-1 0 1,0-1-1,0 1 0,0 0 0,1 0 1,-1-1-1,0 1 0,0 0 0,0-1 1,0 1-1,0-1 0,0 0 0,0 1 0,0-1 1,0 0-1,0 1 0,0-1 0,-1 0 1,1 0-1,0 0 0,0 0 0,0 0 1,0 0-1,0 0 0,0-1 0,0 1 0,0 0 1,0 0-1,0-1 0,0 1 0,0-1 1,0 1-1,0-1 0,0 1 0,0-1 1,0 0-1,0 0 0,0 1 0,0-1 0,1 0 1,-2-1-1,-4-5-66,1-1 1,-1 0-1,1 0 0,1 0 1,0 0-1,0-1 0,0 1 0,-4-19 1,4 10-202,0 0-1,1 0 1,-1-35 0,4 48-120,1 1 1,-1-1 0,0 1-1,1-1 1,0 1-1,0-1 1,0 1 0,0 0-1,1 0 1,-1-1-1,1 1 1,-1 0-1,1 0 1,0 1 0,1-1-1,-1 0 1,4-3-1,31-22-8954,-8 10-2592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3.474"/>
    </inkml:context>
    <inkml:brush xml:id="br0">
      <inkml:brushProperty name="width" value="0.025" units="cm"/>
      <inkml:brushProperty name="height" value="0.025" units="cm"/>
    </inkml:brush>
  </inkml:definitions>
  <inkml:trace contextRef="#ctx0" brushRef="#br0">25 114 20788,'0'0'9267,"8"-5"-8925,-2 1-312,42-32 111,-45 33-127,0 1-1,-1-1 1,1 0-1,-1 0 1,0 0-1,0 0 0,0 0 1,0 0-1,-1 0 1,1-1-1,-1 1 1,0-1-1,0 1 1,0-1-1,0 1 1,0-5-1,-1 7-5,-1 1 0,1-1 0,0 1 0,0-1-1,-1 0 1,1 1 0,-1-1 0,1 1 0,0-1 0,-1 1 0,1-1-1,-1 1 1,1 0 0,-1-1 0,1 1 0,-1-1 0,0 1 0,1 0-1,-1 0 1,1-1 0,-1 1 0,0 0 0,1 0 0,-1 0 0,0 0-1,1 0 1,-1-1 0,0 1 0,1 1 0,-1-1 0,0 0 0,1 0-1,-1 0 1,0 0 0,1 0 0,-1 0 0,1 1 0,-1-1 0,0 0-1,0 1 1,-30 12 38,25-6-44,-1 1 0,1-1 0,1 1 0,0 0 0,0 1 0,0-1 0,1 1-1,0 0 1,1 0 0,0 0 0,0 1 0,1-1 0,1 1 0,-1-1 0,1 1-1,1 0 1,0-1 0,0 1 0,2 11 0,-1-20-1,0 1 0,0-1 0,0 0 0,0 0 1,0 1-1,1-1 0,-1 0 0,0 0 0,0 0 0,1-1 1,-1 1-1,1 0 0,-1 0 0,1-1 0,-1 1 0,1-1 1,-1 1-1,1-1 0,-1 0 0,1 0 0,-1 1 0,1-1 1,0 0-1,-1 0 0,1-1 0,-1 1 0,1 0 0,1-1 1,48-11 172,-31 3-133,-1-1-1,-1-1 1,0-1-1,29-23 1,28-19-41,-75 53-11,1 1 0,-1-1 0,0 1 0,1 0 0,-1-1 0,1 1 0,-1 0 0,1-1 0,-1 1 0,1 0 0,-1 0 0,1 0 1,-1-1-1,1 1 0,-1 0 0,1 0 0,-1 0 0,1 0 0,-1 0 0,1 0 0,0 0 0,-1 0 0,1 0 0,-1 0 0,1 0 0,-1 1 0,1-1 0,-1 0 0,1 0 0,-1 0 0,1 1 0,-1-1 0,1 0 0,-1 1 0,1-1 1,-1 0-1,1 1 0,-1-1 0,0 0 0,1 1 0,-1-1 0,1 2 0,1 30-152,-17 36 391,12-40 70,3-27-279,0-1 1,0 1 0,0-1-1,1 1 1,-1 0 0,0-1-1,0 1 1,0-1-1,1 0 1,-1 1 0,0-1-1,1 1 1,-1-1 0,0 1-1,1-1 1,-1 0-1,1 1 1,-1-1 0,1 0-1,-1 1 1,0-1-1,1 0 1,-1 1 0,1-1-1,-1 0 1,2 0 0,1 0 32,0 0 0,0 0 0,0-1 1,0 0-1,0 1 0,0-1 0,0 0 1,0-1-1,0 1 0,0 0 0,-1-1 1,1 0-1,4-3 0,51-40-52,-41 30 0,39-24 0,-56 38 0,1 0 0,-1 1 0,1-1 0,0 1 0,-1-1 0,1 1 0,0 0 0,-1-1 0,1 1 0,0-1 0,0 1 0,-1 0 0,1 0 0,0 0 0,0-1 0,0 1 0,-1 0 0,1 0 0,0 0 0,0 0 0,0 0 0,-1 0 0,1 1 0,0-1 0,0 0 0,0 0 0,-1 0 0,1 1 0,0-1 0,0 0 0,-1 1 0,1-1 0,0 1 0,-1-1 0,2 2 0,-1 0 0,-1 0 0,1 0 0,0 1 0,-1-1 0,0 0 0,1 0 0,-1 1 0,0-1 0,0 0 0,0 1 0,-1-1 0,0 3 0,-18 66 0,15-54-3266,4-17 3095,0 0 0,0 0-1,0 0 1,0 0 0,1 0 0,-1 0-1,0 0 1,0 0 0,0 0-1,0 0 1,0 0 0,1 0 0,-1 0-1,0 0 1,0 0 0,0 0-1,0 0 1,0 0 0,0 0 0,0 0-1,1 0 1,-1 1 0,0-1-343,0 0 343,0 0-1,0 0 1,0 0 0,0 0-1,0 1 1,0-1 0,0 0 0,1 0-1,-1 0 1,0 0 0,0 1-1,8-15-7349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4.452"/>
    </inkml:context>
    <inkml:brush xml:id="br0">
      <inkml:brushProperty name="width" value="0.025" units="cm"/>
      <inkml:brushProperty name="height" value="0.025" units="cm"/>
    </inkml:brush>
  </inkml:definitions>
  <inkml:trace contextRef="#ctx0" brushRef="#br0">0 165 4837,'0'0'23627,"11"-3"-22767,-5 1-782,1 0 0,-1-1 1,0 0-1,0-1 0,0 1 1,0-1-1,0 0 0,-1-1 0,0 1 1,0-1-1,0 0 0,0 0 1,-1-1-1,0 1 0,0-1 0,0 0 1,-1 0-1,0 0 0,0-1 1,-1 1-1,1-1 0,-2 1 1,3-9-1,-4 14-51,0-1 1,1 0 0,-1 0-1,0 0 1,0 0-1,0 0 1,0 0-1,0 1 1,-1-1 0,1 0-1,0 0 1,-1 0-1,0 1 1,0-3-1,1 3-19,-1 1-1,1-1 0,-1 1 0,1-1 1,-1 1-1,0-1 0,1 1 0,-1-1 0,1 1 1,-1-1-1,0 1 0,1 0 0,-1-1 1,0 1-1,1 0 0,-1 0 0,0 0 0,0-1 1,1 1-1,-1 0 0,0 0 0,0 0 1,1 0-1,-2 0 0,-1 1-12,0 0 0,0 0 0,0 0 0,1 0 0,-1 0 0,0 0-1,0 1 1,1-1 0,-1 1 0,1 0 0,-1 0 0,1 0 0,0 0 0,-4 5 0,0 1 4,0 0 1,1 0-1,0 0 1,0 1 0,1 0-1,0 0 1,0 0-1,1 1 1,1-1 0,0 1-1,0-1 1,-1 17-1,3-25 7,0 0 0,0 0 0,1 0-1,-1 0 1,0 0 0,1 0 0,-1 0-1,0 0 1,1 0 0,-1 0 0,1-1 0,-1 1-1,1 0 1,0 0 0,-1-1 0,1 1-1,0 0 1,0-1 0,-1 1 0,1 0-1,0-1 1,0 1 0,0-1 0,0 0-1,0 1 1,0-1 0,-1 0 0,1 1-1,0-1 1,0 0 0,0 0 0,0 0 0,0 0-1,0 0 1,0 0 0,0 0 0,2-1-1,42-8 364,-28 2-303,0-2-1,-1-1 1,0 0 0,17-13 0,-19 11-88,1 2 0,1 0 0,0 1 0,29-13-1,-45 22 24,1 0-1,-1-1 0,1 1 0,-1 0 1,1 0-1,0 0 0,-1 0 1,1-1-1,0 1 0,-1 0 0,1 0 1,-1 0-1,1 0 0,0 1 0,-1-1 1,1 0-1,-1 0 0,1 0 0,0 0 1,-1 1-1,1-1 0,-1 0 0,1 0 1,-1 1-1,1-1 0,-1 1 0,1-1 1,-1 0-1,1 1 0,4 20 55,-13 41 90,3-36-107,5-25-38,0-1 0,0 0 0,0 1 0,0-1 0,0 0 0,0 0 0,0 1 0,0-1 0,1 0 0,-1 1 0,0-1 0,0 0 0,0 0 0,0 1 0,0-1 0,0 0 0,0 0 0,1 1 0,-1-1 0,0 0 0,0 0 0,0 0 0,0 1 0,1-1 0,-1 0 0,0 0 0,0 0 0,1 1 0,-1-1 0,0 0 0,0 0 0,1 0 0,-1 0 0,0 0 0,0 0 0,1 0 0,-1 0 0,0 0 0,1 0 0,-1 0 0,0 0 0,1 0 0,17-5 0,14-14 0,-21 10 0,26-16 0,-35 24 0,0 0 0,0 0 0,0 1 0,0-1 0,0 0 0,0 1 0,0-1 0,1 1 0,-1-1 0,0 1 0,0 0 0,0 0 0,0 0 0,1 0 0,-1 1 0,3 0 0,-3 0-74,-1 0 0,0 0 0,0 1 0,1-1 0,-1 0 0,0 1 0,0-1 0,-1 1-1,1-1 1,0 1 0,0-1 0,-1 1 0,1-1 0,-1 1 0,1 0 0,-1-1 0,0 1 0,0 0 0,0 0 0,0-1 0,0 1 0,0 0 0,0 2 0,-1-3-187,1 1 1,0-1 0,0 1-1,0-1 1,0 0-1,0 1 1,0-1 0,0 1-1,0-1 1,0 1 0,1-1-1,-1 0 1,1 1 0,-1-1-1,1 0 1,-1 0-1,1 1 1,0-1 0,0 0-1,0 0 1,0 0 0,-1 0-1,1 0 1,1 0 0,1 2-1,6-2-13005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4.984"/>
    </inkml:context>
    <inkml:brush xml:id="br0">
      <inkml:brushProperty name="width" value="0.025" units="cm"/>
      <inkml:brushProperty name="height" value="0.025" units="cm"/>
    </inkml:brush>
  </inkml:definitions>
  <inkml:trace contextRef="#ctx0" brushRef="#br0">1 194 13645,'2'-9'3005,"2"-3"-2071,0 0 0,0 0 0,1 0 0,1 1 0,0 0-1,1 0 1,0 0 0,10-11 0,-12 16-545,1 0 0,0 0 1,0 0-1,0 1 0,1 0 0,0 0 1,0 0-1,0 1 0,0 0 0,1 1 0,0-1 1,-1 2-1,1-1 0,14-2 0,-20 4-368,-1 1 1,1 0-1,-1 0 0,1 0 1,-1 0-1,1 0 0,-1 0 0,1 0 1,-1 0-1,1 0 0,-1 1 0,0-1 1,1 0-1,-1 1 0,1-1 0,-1 1 1,0 0-1,1 0 0,-1-1 0,0 1 1,0 0-1,0 0 0,1 0 0,0 2 1,-1-1 19,0 0 0,0 0 0,0 0 0,0 0 1,-1 1-1,1-1 0,-1 0 0,0 0 0,1 1 0,-1-1 1,0 0-1,0 1 0,0-1 0,-1 3 0,-1 5 80,0 0 0,-1 0 0,0 0-1,0 0 1,-10 18 0,-89 123-121,40-65 0,61-84 0,0-1 0,0 1 0,0-1 0,0 1 0,0-1 0,0 1 0,1 0 0,-1-1 0,1 1 0,-1 0 0,1 0 0,-1-1 0,1 1 0,0 0 0,0 0 0,0 0 0,0 2 0,1-3 0,-1 0 0,1 0 0,-1 0 0,1 0 0,-1 0 0,1 0 0,0 0 0,0 0 0,-1-1 0,1 1 0,0 0 0,0 0 0,0-1 0,0 1 0,0-1 0,0 1 0,0-1 0,0 1 0,0-1 0,0 0 0,1 1 0,9 1 0,-1-1 0,1 0 0,0-1 0,19-1 0,-9 0 0,66-4-1946,-69 3 383,1-1-1,-1-1 0,0-1 1,35-15-1,-6-3-7474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8.467"/>
    </inkml:context>
    <inkml:brush xml:id="br0">
      <inkml:brushProperty name="width" value="0.025" units="cm"/>
      <inkml:brushProperty name="height" value="0.025" units="cm"/>
    </inkml:brush>
  </inkml:definitions>
  <inkml:trace contextRef="#ctx0" brushRef="#br0">1 100 19378,'0'0'11595,"9"4"-11125,-1-1-447,1-1 0,-1-1 0,1 1 0,-1-1 0,1 0 0,-1-1 0,1 0-1,-1-1 1,1 1 0,-1-2 0,1 1 0,-1-1 0,0 0 0,0-1 0,1 0 0,10-6 0,-9 5-3,49-28 10,-58 31-30,1 0-1,0 0 0,-1 0 0,1 0 0,0 0 0,-1 0 0,0-1 1,1 1-1,-1-1 0,0 1 0,1-1 0,-1 1 0,0-1 0,0 0 1,-1 0-1,1 0 0,0 1 0,0-1 0,-1 0 0,1 0 0,-1 0 1,0 0-1,1 0 0,-1 0 0,0 0 0,0 0 0,-1-3 0,0 4-2,0 0-1,0 1 0,0-1 0,0 0 1,0 1-1,0-1 0,0 1 0,0 0 1,0-1-1,0 1 0,0 0 0,0-1 0,0 1 1,0 0-1,0 0 0,-1 0 0,1 0 1,0 0-1,0 0 0,-2 1 0,-23 2-34,16 0 40,1 1-1,0 0 1,0 0-1,0 1 1,0 1-1,1-1 1,0 1-1,0 1 1,-11 10 0,13-12 6,1 1 0,-1-1 0,1 1 1,1 1-1,-1-1 0,1 1 0,0-1 1,0 1-1,1 0 0,0 1 0,0-1 1,-3 13-1,6-19-17,0 0 1,0 0 0,0 0 0,0 0-1,0 0 1,0 0 0,0 0-1,1 0 1,-1 0 0,0 0-1,1 0 1,-1 0 0,1 0-1,-1 0 1,1 0 0,-1 0 0,1 0-1,0 0 1,-1 0 0,1-1-1,0 1 1,0 0 0,-1-1-1,1 1 1,1 0 0,31 9-666,-21-9-394,0-1 0,0-1 0,21-3 0,-21 2-581,-1-1 0,0-1 1,-1 0-1,1-1 0,19-11 1,12-13-7027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5.326"/>
    </inkml:context>
    <inkml:brush xml:id="br0">
      <inkml:brushProperty name="width" value="0.025" units="cm"/>
      <inkml:brushProperty name="height" value="0.025" units="cm"/>
    </inkml:brush>
  </inkml:definitions>
  <inkml:trace contextRef="#ctx0" brushRef="#br0">139 1 19955,'0'0'2920,"-9"6"-886,1-1-1878,0 1-1,1 0 1,0 0-1,0 1 1,1-1 0,-1 2-1,2-1 1,-1 1-1,1 0 1,0 0 0,0 0-1,1 1 1,0-1 0,1 1-1,0 0 1,0 0-1,1 0 1,0 1 0,0 11-1,2-20-192,0 0 0,1 1 0,-1-1 0,1 0-1,-1 1 1,1-1 0,-1 0 0,1 0 0,0 1 0,0-1 0,-1 0-1,1 0 1,0 0 0,0 0 0,0 0 0,0 0 0,1 0 0,-1-1-1,0 1 1,0 0 0,0-1 0,1 1 0,-1 0 0,0-1-1,1 0 1,-1 1 0,0-1 0,1 0 0,-1 1 0,1-1 0,0 0-1,58 3-690,-37-3 360,-17 1 285,0 0-1,0 0 1,-1 1 0,1 0-1,0 0 1,-1 0-1,1 1 1,-1-1 0,0 1-1,0 0 1,0 1-1,0-1 1,-1 1-1,8 8 1,-10-10 181,0 0 0,-1 0 0,1 0 0,-1 0 0,0 0 0,0 1 1,1-1-1,-1 0 0,-1 1 0,1-1 0,0 1 0,-1-1 0,1 1 0,-1-1 0,1 1 0,-1-1 0,0 1 0,0-1 0,-1 1 1,1-1-1,0 1 0,-1-1 0,0 1 0,1-1 0,-1 1 0,0-1 0,0 0 0,0 0 0,-1 1 0,1-1 0,0 0 1,-1 0-1,0 0 0,1 0 0,-5 3 0,-3 4 385,-1 0 0,-1-1 0,1 0 0,-1-1 0,-22 12 0,26-16-761,0 0 1,0-1-1,1 0 1,-1 0-1,-1 0 1,1-1-1,0 0 1,0 0-1,0-1 0,-1 0 1,1 0-1,-10-2 1,-6-8-5360,5-12-3220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5.684"/>
    </inkml:context>
    <inkml:brush xml:id="br0">
      <inkml:brushProperty name="width" value="0.025" units="cm"/>
      <inkml:brushProperty name="height" value="0.025" units="cm"/>
    </inkml:brush>
  </inkml:definitions>
  <inkml:trace contextRef="#ctx0" brushRef="#br0">0 55 17104,'0'0'6759,"77"-14"-3268,-38 10-1986,-1-2-640,3 1-673,2-2-608,-4-2-3204,-8-1-4259</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6.087"/>
    </inkml:context>
    <inkml:brush xml:id="br0">
      <inkml:brushProperty name="width" value="0.025" units="cm"/>
      <inkml:brushProperty name="height" value="0.025" units="cm"/>
    </inkml:brush>
  </inkml:definitions>
  <inkml:trace contextRef="#ctx0" brushRef="#br0">5 121 15310,'0'0'10672,"13"-2"-9332,9-3-1172,0-1 0,-1-1-1,0-1 1,0-1 0,-1-1 0,0 0 0,-1-1 0,26-21 0,-37 26-167,9-9 81,-17 16-87,0-1 0,0 0 0,0 0-1,-1 0 1,1 0 0,0 0-1,0 0 1,0 1 0,0-1-1,1 0 1,-1 0 0,0 0-1,0 0 1,0 0 0,0 1 0,0-1-1,0 0 1,0 0 0,0 0-1,0 0 1,0 0 0,0 0-1,0 1 1,0-1 0,1 0 0,-1 0-1,0 0 1,0 0 0,0 0-1,0 0 1,0 0 0,0 0-1,0 0 1,1 0 0,-1 0 0,0 1-1,0-1 1,0 0 0,0 0-1,0 0 1,1 0 0,-1 0-1,0 0 1,-19 44-38,2 2 0,2 0-1,-14 73 1,-10 149 1571,37-247-1303,-9 31 1183,11-51-1368,-1 0 1,1 0-1,0 0 0,-1 0 0,1 0 0,-1 0 0,1-1 1,-1 1-1,1 0 0,-1 0 0,0 0 0,1-1 0,-1 1 1,0 0-1,0-1 0,1 1 0,-1 0 0,-1 0 0,1-1-27,0 0 0,0-1 0,0 1 0,0 0-1,0 0 1,0-1 0,1 1 0,-1 0 0,0-1-1,0 1 1,0-1 0,1 1 0,-1-1-1,0 1 1,1-1 0,-1 0 0,0 1 0,1-1-1,-1 0 1,1 0 0,-1 1 0,1-1 0,-1 0-1,1 0 1,-1-1 0,-13-21-44,1 0-1,1-1 1,1 0 0,1-1-1,1 0 1,1-1-1,-8-51 1,16 75-181,0 0 1,-1 0-1,1 0 0,0 0 0,0 0 0,1 0 1,-1 0-1,0 0 0,1 0 0,-1 0 1,1 0-1,0 0 0,-1 0 0,1 0 1,0 1-1,0-1 0,0 0 0,1 1 0,-1-1 1,0 1-1,0-1 0,1 1 0,2-3 1,1 1-1066,0 1 0,1-1 1,-1 1-1,1 0 1,0 0-1,10-1 0,23-6-5913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6.449"/>
    </inkml:context>
    <inkml:brush xml:id="br0">
      <inkml:brushProperty name="width" value="0.025" units="cm"/>
      <inkml:brushProperty name="height" value="0.025" units="cm"/>
    </inkml:brush>
  </inkml:definitions>
  <inkml:trace contextRef="#ctx0" brushRef="#br0">77 58 19026,'0'0'11066,"-9"0"-10713,6 1-349,0-1 0,-1 1 0,1 0 0,0 0 0,0 1 0,0-1 0,-1 0 0,1 1 0,1 0 1,-1 0-1,0 0 0,0 0 0,1 0 0,-1 0 0,1 1 0,0-1 0,0 1 0,0 0 0,0 0 0,0 0 0,0-1 0,1 2 1,0-1-1,-1 0 0,1 0 0,0 0 0,1 1 0,-1-1 0,0 0 0,1 1 0,0-1 0,0 0 0,0 1 0,0-1 0,0 0 0,1 1 1,1 4-1,-2-7-5,1 0 1,-1 1-1,1-1 0,0 0 1,-1 0-1,1 0 1,0 0-1,0 0 1,-1 0-1,1-1 1,0 1-1,0 0 1,0 0-1,0-1 0,0 1 1,0 0-1,0-1 1,0 1-1,1-1 1,-1 1-1,0-1 1,0 0-1,0 0 1,1 1-1,-1-1 0,0 0 1,0 0-1,0 0 1,1 0-1,-1 0 1,0 0-1,0-1 1,0 1-1,2-1 1,43-11 136,-30 2-106,-1-1-1,0 0 1,-1 0 0,0-2-1,-1 1 1,-1-2-1,16-21 1,11-9-299,-38 74-2213,-18 34 2185,11-49-677,2 1 1,0 0-1,-3 30 1,6-46 733,1 1-1,0 0 1,0-1-1,0 1 1,0 0 0,0-1-1,1 1 1,-1 0-1,0-1 1,0 1-1,0 0 1,1-1 0,-1 1-1,0 0 1,0-1-1,1 1 1,-1-1 0,1 1-1,-1-1 1,0 1-1,1-1 1,-1 1 0,1-1-1,0 1 1,-1-1-1,1 0 1,-1 1-1,1-1 1,-1 0 0,1 1-1,0-1 1,-1 0-1,1 0 1,0 1 0,-1-1-1,1 0 1,0 0-1,-1 0 1,1 0-1,0 0 1,-1 0 0,1 0-1,0 0 1,-1-1-1,1 1 1,0 0 0,-1 0-1,1 0 1,0-1-1,-1 1 1,1 0-1,-1-1 1,1 1 0,0 0-1,-1-1 1,1 0-1,22-17-8626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7.321"/>
    </inkml:context>
    <inkml:brush xml:id="br0">
      <inkml:brushProperty name="width" value="0.025" units="cm"/>
      <inkml:brushProperty name="height" value="0.025" units="cm"/>
    </inkml:brush>
  </inkml:definitions>
  <inkml:trace contextRef="#ctx0" brushRef="#br0">111 1 14189,'-5'9'3081,"-62"111"1885,60-107-4194,1 2-1,0-1 1,1 1 0,1-1 0,1 2 0,0-1 0,-2 24 0,5-38-745,1 0 1,-1-1 0,0 1-1,1 0 1,-1-1-1,0 1 1,1-1-1,-1 1 1,1-1 0,-1 1-1,1-1 1,-1 1-1,1-1 1,0 1 0,-1-1-1,1 0 1,-1 1-1,1-1 1,0 0-1,-1 1 1,1-1 0,0 0-1,0 0 1,-1 0-1,1 0 1,0 1-1,-1-1 1,1 0 0,0 0-1,0-1 1,-1 1-1,1 0 1,0 0-1,-1 0 1,1 0 0,0-1-1,-1 1 1,1 0-1,0 0 1,0-1-1,33-12 647,-16 2-561,-13 7-120,-1 1 0,1 0-1,-1 0 1,1 0 0,0 0 0,0 1 0,0 0 0,0 0-1,0 1 1,1-1 0,-1 1 0,1 0 0,-1 0 0,8 1 0,-12 1-4,0 1 0,0 0 1,0 0-1,0 0 1,0 0-1,-1 0 1,1 0-1,-1 1 0,1-1 1,-1 0-1,0 0 1,0 0-1,0 0 1,0 1-1,0-1 1,-1 0-1,0 3 0,1 2 47,-10 114 866,34-144 897,-19 14-1799,0 0 0,-1-1 0,0 1 0,-1-1 0,0 0 0,0 0 0,-1 0 0,0 0 0,-1 0 0,0-13 0,-1 23 0,0-1 0,0 1 0,-1 0 0,1 0 0,0 0 0,0 0 0,0 0 0,0 0 0,-1 0 0,1-1 0,0 1 0,0 0 0,0 0 0,-1 0 0,1 0 0,0 0 0,0 0 0,0 0 0,-1 0 0,1 0 0,0 0 0,0 0 0,0 0 0,-1 0 0,1 0 0,0 1 0,0-1 0,0 0 0,-1 0 0,1 0 0,0 0 0,0 0 0,0 0 0,0 0 0,-1 0 0,1 1 0,0-1 0,0 0 0,0 0 0,0 0 0,0 0 0,0 1 0,-1-1 0,1 0 0,0 0 0,0 0 0,0 1 0,0-1 0,0 0 0,0 0 0,0 0 0,0 1 0,0-1 0,0 0 0,0 1 0,0 4 0,13-6 0,4-4 0,1 1 0,0 1 0,0 1 0,1 1 0,28 1 0,16-1 0,-58 0 0,0 0 0,-1 0 0,1 0 0,-1 0 0,1-1 0,-1 0 0,1 0 0,-1 0 0,0-1 0,0 0 0,0 1 0,-1-1 0,1 0 0,-1-1 0,1 1 0,-1-1 0,0 1 0,0-1 0,-1 0 0,1 0 0,-1 0 0,0-1 0,0 1 0,0 0 0,0-1 0,-1 1 0,0-1 0,0 0 0,0 1 0,-1-1 0,1 0 0,-1 0 0,0 1 0,-1-6 0,1 9 0,-1 0 0,0 0 0,1 0 0,-1 0 0,0 0 0,1 0 0,-1 0 0,0 1 0,0-1 0,1 0 0,-1 1 0,0-1 0,0 1 0,0-1 0,0 1 0,0-1 0,0 1 0,0-1 0,0 1 0,0 0 0,0 0 0,0-1 0,0 1 0,-1 0 0,1 0 0,0 0 0,0 0 0,-2 1 0,-34 5 0,29-1 0,0 0 0,0 1 0,0 0 0,1 0 0,0 0 0,0 1 0,1 0 0,0 1 0,-7 8 0,9-11 0,1 1 0,-1-1 0,1 1 0,-1 0 0,2 0 0,-1 0 0,1 0 0,0 0 0,0 1 0,0-1 0,1 1 0,0-1 0,1 1 0,-1 7 0,2-13 0,0 1 0,-1-1 0,1 0 0,0 0 0,0 0 0,0 0 0,0 0 0,0 0 0,0 0 0,0 0 0,0 0 0,0 0 0,0-1 0,1 1 0,-1 0 0,0-1 0,0 1 0,1-1 0,-1 1 0,0-1 0,1 0 0,-1 0 0,1 1 0,-1-1 0,0 0 0,1 0 0,-1 0 0,3-1 0,42-4 0,-32 0-16,0 0 0,-1-1 1,23-13-1,-28 13 4,1 1 1,0 0 0,0 1 0,0-1 0,1 2-1,-1 0 1,1 0 0,0 0 0,0 1-1,16-1 1,-24 4 15,-1 0 0,0 0-1,-1 0 1,1 0 0,0 1 0,0-1-1,0 0 1,-1 0 0,1 0-1,0 1 1,-1-1 0,1 0 0,-1 1-1,0-1 1,1 1 0,-1-1-1,0 0 1,0 1 0,0-1 0,0 1-1,0-1 1,0 0 0,-1 4 0,-1 37 93,1-40-97,1-1 0,0 1 0,-1-1 0,1 1 0,0-1 0,0 1 0,0 0 0,0-1 0,1 1 0,-1-1 0,0 1 0,1-1 0,-1 1 0,1-1 0,-1 0 0,1 1 0,1 1 0,-1-2 0,0-1 0,0 1 0,1-1 0,-1 1 0,1-1 0,-1 0 0,1 1 0,-1-1 0,0 0 0,1 0 0,-1 0 0,1 0 0,-1 0 0,1 0 0,-1-1 0,1 1 0,-1 0 0,0-1 0,2 0 0,8-2-17,0-1 1,-1-1-1,0 1 1,0-2-1,13-8 0,-16 9-14,0 0 0,0 0 0,1 1-1,-1 1 1,1-1 0,0 1 0,0 0 0,0 1-1,0 0 1,16-2 0,-24 4 19,1 1 1,0-1-1,0 0 1,-1 1-1,1-1 1,0 0-1,-1 1 1,1-1-1,-1 1 0,1-1 1,-1 1-1,1 0 1,-1-1-1,1 1 1,-1-1-1,1 1 1,-1 0-1,0-1 1,1 1-1,-1 0 0,0 0 1,0-1-1,1 1 1,-1 0-1,0 0 1,0-1-1,0 1 1,0 0-1,0 0 1,0-1-1,0 1 0,0 0 1,0 0-1,-1-1 1,1 1-1,0 0 1,0 0-1,-1-1 1,0 2-1,-10 33 362,-4-7-301,-8 17 376,16-15-8090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8.370"/>
    </inkml:context>
    <inkml:brush xml:id="br0">
      <inkml:brushProperty name="width" value="0.025" units="cm"/>
      <inkml:brushProperty name="height" value="0.025" units="cm"/>
    </inkml:brush>
  </inkml:definitions>
  <inkml:trace contextRef="#ctx0" brushRef="#br0">27 1 18225,'0'0'3956,"-3"9"-3048,-3 10-482,1 0 0,1 0 0,0 0 1,2 0-1,0 1 0,2 22 1,0-7 147,3 0 1,12 65 0,-14-97-535,-1-1 1,1 1-1,-1-1 0,1 0 1,0 1-1,0-1 0,0 0 1,0 1-1,0-1 0,1 0 1,-1 0-1,1 0 0,-1 0 1,1 0-1,0-1 0,-1 1 1,1 0-1,0-1 0,0 1 1,1-1-1,-1 0 0,0 0 1,0 1-1,5 0 0,-3-1-6,0-1-1,0 0 1,0 0-1,0 0 1,1-1-1,-1 1 1,0-1-1,0 0 1,0 0-1,0 0 1,-1 0-1,1-1 1,0 0-1,6-3 1,14-12 3,-1 0 1,0-2 0,-1 0-1,35-42 1,-35 37-120,-21 23 76,1-1-1,-1 1 0,0 0 0,1-1 1,-1 1-1,1 0 0,-1 0 0,1 0 1,-1 0-1,1 0 0,0 0 0,-1 0 0,5 0 1,-6 1 2,1 0 1,-1 0-1,1 0 1,-1 0-1,1 0 1,-1 1-1,1-1 1,-1 0-1,0 0 1,1 1-1,-1-1 1,1 0-1,-1 0 1,1 1 0,-1-1-1,0 0 1,1 1-1,-1-1 1,0 1-1,1-1 1,-1 1-1,0-1 1,0 0-1,0 1 1,1-1-1,-1 1 1,0-1-1,0 1 1,0-1-1,0 2 1,1 6-3,0 1-1,-1 0 1,0-1-1,-1 14 1,0-11 64,-9 41 30,1 10-101,9-62-59,0 0-1,0 0 1,1 1-1,-1-1 1,0 0-1,0 0 1,1 0 0,-1 0-1,0 0 1,0 0-1,1 1 1,-1-1-1,0 0 1,1 0 0,-1 0-1,0 0 1,0 0-1,1 0 1,-1 0-1,0 0 1,1 0-1,-1 0 1,0 0 0,0-1-1,1 1 1,-1 0-1,0 0 1,0 0-1,1 0 1,-1 0 0,0 0-1,0-1 1,1 1-1,-1 0 1,0 0-1,0 0 1,0-1 0,1 1-1,-1 0 1,0 0-1,0-1 1,0 1-1,0 0 1,13-11-2197,4-11-2706,1-5-2664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9.120"/>
    </inkml:context>
    <inkml:brush xml:id="br0">
      <inkml:brushProperty name="width" value="0.025" units="cm"/>
      <inkml:brushProperty name="height" value="0.025" units="cm"/>
    </inkml:brush>
  </inkml:definitions>
  <inkml:trace contextRef="#ctx0" brushRef="#br0">103 273 12940,'0'0'4607,"-9"10"-2039,-3 3-1787,-7 7 784,1 0 1,-18 26-1,35-45-1594,0 1 0,0 0 0,0 0 0,0 0 0,0 0 0,1 0 0,-1 0 0,0 0 0,1 1 0,0-1 0,-1 0 0,1 0 0,0 0 0,0 0 0,0 0 0,0 1 0,1-1 0,-1 0 0,1 0-1,-1 0 1,2 4 0,0-3-6,0 0 0,0 1 0,0-1 0,1-1-1,-1 1 1,1 0 0,-1 0 0,1-1 0,0 0-1,0 1 1,0-1 0,4 2 0,-3-2 27,0 0 0,0 0 0,0 0 0,1 0 0,-1 0 0,0-1 0,1 0 0,-1 0 1,1 0-1,-1-1 0,1 1 0,0-1 0,-1 0 0,1-1 0,-1 1 0,1-1 0,-1 0 0,1 0 0,-1 0 1,1 0-1,5-4 0,-4 0 2,0 0 0,0 0 0,-1 0 0,0-1 0,0 0 0,-1 0 0,0 0 0,0 0 0,0-1 0,-1 0 0,0 1 1,0-1-1,0-1 0,2-12 0,-1-4 125,-1 1 1,0-1 0,-2-31-1,-1 54-17,0 21-1,0-10-77,-1 4-14,1 0-1,1-1 0,0 1 1,1-1-1,4 15 1,-5-25-7,-1-1 1,1 0-1,0 1 1,0-1-1,0 0 1,0 0 0,0 0-1,1 0 1,-1 0-1,1 0 1,-1 0-1,1 0 1,0 0-1,0-1 1,0 1-1,0-1 1,0 1 0,0-1-1,0 0 1,0 0-1,0 0 1,1 0-1,-1 0 1,1 0-1,-1-1 1,0 1-1,1-1 1,-1 1 0,1-1-1,-1 0 1,1 0-1,-1 0 1,1-1-1,-1 1 1,4-1-1,-1-1 12,0 0-1,-1 0 1,1 0-1,-1 0 1,0-1-1,1 0 1,-1 0-1,0 0 1,-1 0-1,1-1 1,0 1-1,-1-1 1,0 0-1,0 0 0,3-6 1,6-7 11,-2-2 0,10-23 0,-10 17 194,-1 1-1,-2-1 0,0 0 1,-2 0-1,-1-1 1,0 0-1,-2 0 1,-3-50-1,-9 81 449,5 4-612,-1 0 0,2 1 1,-1 0-1,1 0 1,0 0-1,1 1 1,1-1-1,-3 14 1,0 12 524,0 42 0,4-52-429,0 0-43,3 51 0,-1-71-101,-1 0-1,1 0 1,1 0 0,-1-1 0,1 1-1,0 0 1,0-1 0,1 1 0,-1-1-1,1 0 1,1 0 0,-1 0 0,1 0 0,4 5-1,-7-9-21,0-1 0,-1 1 0,1 0 0,-1 0 0,1-1 0,0 1 0,0 0 0,-1-1 0,1 1 0,0 0 0,0-1 1,0 0-1,0 1 0,0-1 0,0 1 0,0-1 0,0 0 0,0 0 0,-1 1 0,1-1 0,0 0 0,0 0 0,0 0 0,0 0 0,2 0 0,-3-1-45,1 0 0,-1 0 0,0 0 0,1 0 0,-1 0 0,1 0 1,-1 0-1,0 0 0,0 0 0,0 0 0,0 0 0,0 0 0,0 0 0,0 0 1,0 0-1,0 0 0,0 0 0,0 0 0,-1-1 0,-16-51-1464,-117-156 2383,134 208-816,0 1 0,-1-1 1,1 1-1,-1-1 0,1 1 1,0-1-1,0 1 1,-1-1-1,1 0 0,0 1 1,0-1-1,0 1 1,-1-1-1,1 0 0,0 1 1,0-1-1,0 0 1,0 1-1,0-1 0,0 0 1,1 1-1,-1-1 1,0 1-1,0-1 0,0 0 1,0 1-1,1-1 0,-1 1 1,1-2-1,19-2 390,41 16-671,-43-7 310,3-2-1735,0-1 0,26 0 0,0-2-6677</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19.917"/>
    </inkml:context>
    <inkml:brush xml:id="br0">
      <inkml:brushProperty name="width" value="0.025" units="cm"/>
      <inkml:brushProperty name="height" value="0.025" units="cm"/>
    </inkml:brush>
  </inkml:definitions>
  <inkml:trace contextRef="#ctx0" brushRef="#br0">158 44 13901,'3'-3'871,"14"-21"3052,-11 8 2937,-10 16-3414,-13 2-2413,8 1-951,1 0 1,0 1-1,-1 1 0,2-1 1,-1 2-1,0-1 1,-11 11-1,-46 49-106,64-63 35,-19 25-47,22-17-170,16-7-182,18-4-751,46-9-1,-52 5 421,0 2 0,48 0 0,-76 3 734,0 0 0,-1 0 1,1 0-1,-1 0 1,1 0-1,0 0 0,-1 1 1,1-1-1,-1 0 1,1 1-1,0-1 0,-1 1 1,1 0-1,-1-1 1,0 1-1,1 0 0,-1 0 1,0 0-1,1 0 1,-1 0-1,0 0 0,0 0 1,0 1-1,0-1 1,0 0-1,0 1 0,0-1 1,0 1-1,-1-1 1,1 1-1,0-1 0,-1 1 1,0-1-1,1 1 1,-1-1-1,0 1 0,0 0 1,1-1-1,-1 1 1,-1-1-1,1 1 0,0 0 1,0-1-1,0 1 1,-1-1-1,1 1 0,-1 0 1,0-1-1,1 1 1,-1-1-1,-1 3 0,-3 6 348,0-1 0,0 1 0,-1-1 0,0 0 0,0 0 0,-12 11 0,-12 7 833,-1-2 0,-68 43 0,158-94-2029,-26 5-1333,39-31 0,-57 39 86,0-1 0,-1 0-1,0-1 1,16-23-1,-6-2-4293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0.259"/>
    </inkml:context>
    <inkml:brush xml:id="br0">
      <inkml:brushProperty name="width" value="0.025" units="cm"/>
      <inkml:brushProperty name="height" value="0.025" units="cm"/>
    </inkml:brush>
  </inkml:definitions>
  <inkml:trace contextRef="#ctx0" brushRef="#br0">28 1 12043,'0'0'3812,"-18"63"-609,12-34-64,2-2-673,4-5-576,0-5-1217,0-8-577,10-5-673,6-4-1216,0-2-962,1-13-1985,-3-5-4645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0.619"/>
    </inkml:context>
    <inkml:brush xml:id="br0">
      <inkml:brushProperty name="width" value="0.025" units="cm"/>
      <inkml:brushProperty name="height" value="0.025" units="cm"/>
    </inkml:brush>
  </inkml:definitions>
  <inkml:trace contextRef="#ctx0" brushRef="#br0">15 50 21172,'0'0'10090,"-15"-34"-15247,22 26-865,1 0-5541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8.829"/>
    </inkml:context>
    <inkml:brush xml:id="br0">
      <inkml:brushProperty name="width" value="0.025" units="cm"/>
      <inkml:brushProperty name="height" value="0.025" units="cm"/>
    </inkml:brush>
  </inkml:definitions>
  <inkml:trace contextRef="#ctx0" brushRef="#br0">143 1 6726,'0'0'14142,"-11"2"-11633,-4 2-1320,-1 0-1,-26 12 1,38-15-1088,1 1 1,-1-1-1,1 1 1,0 0-1,-1 0 1,1 0-1,0 0 0,0 1 1,0-1-1,0 1 1,1 0-1,-1 0 0,1 0 1,0 0-1,0 0 1,0 0-1,0 1 1,0-1-1,1 1 0,-1-1 1,-1 7-1,4-8-173,-1-1 0,1 1 0,0 0 0,-1-1 0,1 1 0,0 0 0,0-1-1,0 1 1,0-1 0,0 0 0,1 1 0,-1-1 0,0 0 0,1 1 0,-1-1 0,1 0-1,-1 0 1,1 0 0,-1-1 0,1 1 0,0 0 0,-1 0 0,1-1 0,0 1 0,0-1 0,-1 0-1,1 1 1,0-1 0,2 0 0,63 8-3234,-61-8 2967,12 1-258,-12-2 720,0 1 0,0 0 0,0 0 0,0 0 1,0 1-1,0 0 0,0 0 0,0 0 0,0 1 1,-1 0-1,9 4 0,-14-5 35,0 0 0,1 0 0,-1 0 0,0 0 0,0 0 0,0 0 1,0 0-1,0 0 0,0 0 0,0 0 0,0 0 0,0 0 0,0 0 0,-1 0 0,1 0 0,0 0 0,-1 0 1,1 0-1,-1 0 0,1 0 0,-1 0 0,1 0 0,-1 0 0,0-1 0,1 1 0,-1 0 0,0 0 0,0-1 1,0 1-1,1-1 0,-3 2 0,-30 22 1520,30-21-1251,-10 5 185,5-1-574,-1-1 0,0 0 0,0 0 0,0-1 0,-1 0 0,0-1 0,0 0 0,0 0 0,0-1 0,-13 2 0,25-18-6102,12-5-65,7-5-2204</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0.963"/>
    </inkml:context>
    <inkml:brush xml:id="br0">
      <inkml:brushProperty name="width" value="0.025" units="cm"/>
      <inkml:brushProperty name="height" value="0.025" units="cm"/>
    </inkml:brush>
  </inkml:definitions>
  <inkml:trace contextRef="#ctx0" brushRef="#br0">85 239 7751,'0'0'22288,"4"-6"-21535,4-19-127,-10 21-257,-13 18-206,5 0-144,-1 0-1,2 1 1,0 0 0,1 0-1,-7 19 1,12-26-10,0-1 0,0 1 0,1 0 1,0 0-1,0 0 0,1 0 0,1 1 0,-1-1 1,1 0-1,0 0 0,1 0 0,0 0 0,2 9 0,-2-14-2,1-1-1,-1 1 0,1-1 0,-1 0 0,1 0 0,0 0 0,0 0 1,0 0-1,0 0 0,0 0 0,0 0 0,1-1 0,-1 1 0,1-1 0,-1 0 1,1 0-1,-1 0 0,1 0 0,0 0 0,-1 0 0,1-1 0,0 1 1,0-1-1,0 0 0,-1 0 0,1 0 0,0 0 0,0 0 0,5-2 0,2 1 28,0-1 0,0 0 0,-1 0-1,1-1 1,0 0 0,-1-1-1,10-5 1,-2-2-23,0 0-1,-1-2 0,-1 1 0,0-2 1,-1 0-1,0-1 0,-1 0 1,-1-1-1,18-29 0,-23 31-53,1 0 0,-2 0 0,0 0-1,0-1 1,-2 0 0,0 0 0,0 0-1,-2-1 1,0 1 0,0-1 0,-2 0-1,-1-29 1,0 42 17,1 0 0,0 0 0,0 1 0,-1-1 0,0 0 0,0 1 0,1-1 0,-1 0 0,-1 1 0,1-1 0,0 1 1,-1-1-1,1 1 0,-1 0 0,0 0 0,0-1 0,1 1 0,-2 0 0,1 1 0,0-1 0,0 0 0,0 1 0,-1-1 0,1 1 0,-1 0 0,1 0 0,-1 0 0,0 0 0,1 0 0,-1 0 0,0 1 0,0-1 0,1 1 0,-1 0 0,0 0 0,0 0 0,0 0 0,1 0 0,-6 2 0,0-1 1,0 1 0,0 1 0,0 0 0,0 0-1,0 0 1,1 1 0,-1 0 0,1 0-1,0 1 1,0 0 0,1 0 0,-7 7-1,8-7 54,0 0-1,0 0 0,1 0 0,0 1 0,0-1 0,0 1 0,1 0 0,-1 0 0,1 0 0,1 1 0,-1-1 0,1 1 0,-2 13 1,5-19-25,-1 0 1,1 0-1,0 0 1,-1-1 0,1 1-1,0 0 1,0 0 0,0-1-1,0 1 1,0 0 0,0-1-1,0 1 1,0-1 0,0 1-1,0-1 1,0 1 0,0-1-1,0 0 1,0 0 0,0 1-1,1-1 1,-1 0 0,0 0-1,0 0 1,0 0 0,1-1-1,43 1-96,-34 0-3,-6 0 42,11-1-382,1 1 1,-1 1 0,0 1-1,1 0 1,15 5 0,-28-6 379,0 1 1,0-1-1,-1 1 1,1-1-1,-1 1 1,1 0-1,-1 1 1,0-1-1,0 0 1,0 1-1,0 0 1,0-1-1,0 1 1,-1 1-1,0-1 1,1 0 0,-1 0-1,0 1 1,-1-1-1,1 1 1,-1 0-1,1-1 1,-1 1-1,0 0 1,0 0-1,0 7 1,1 16 260,-4 47 1,-1-33-8379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1.850"/>
    </inkml:context>
    <inkml:brush xml:id="br0">
      <inkml:brushProperty name="width" value="0.025" units="cm"/>
      <inkml:brushProperty name="height" value="0.025" units="cm"/>
    </inkml:brush>
  </inkml:definitions>
  <inkml:trace contextRef="#ctx0" brushRef="#br0">174 183 14958,'0'0'2765,"2"-10"-170,8-34-65,-9 44-2434,-1-1 0,1 0-1,-1 0 1,0 0-1,0 0 1,1 0 0,-1 0-1,0 0 1,0 0 0,0 0-1,0 0 1,0 0 0,0 0-1,-1 0 1,1 0-1,0 0 1,0 0 0,-1 0-1,1 0 1,0 0 0,-1 0-1,1 0 1,-1 0 0,0 0-1,1 1 1,-1-1 0,0 0-1,1 0 1,-1 1-1,0-1 1,0 0 0,1 1-1,-1-1 1,0 1 0,0-1-1,0 1 1,0-1 0,0 1-1,0 0 1,0 0-1,0-1 1,0 1 0,0 0-1,0 0 1,0 0 0,0 0-1,0 0 1,0 0 0,0 0-1,0 0 1,0 0-1,0 1 1,-1 0 0,-4 0 52,0 0 1,0 1-1,1 0 0,-1 0 1,0 1-1,-9 5 0,5 0-116,1-1 0,1 1 0,-1 0-1,1 1 1,1 0 0,-1 0-1,2 1 1,-1-1 0,1 2-1,1-1 1,0 0 0,0 1-1,1 0 1,-3 14 0,6-24-31,1 0 1,0 0-1,0 0 1,-1 0 0,1 0-1,0-1 1,0 1-1,0 0 1,0 0 0,0 0-1,0 0 1,0 0-1,0 0 1,0 0 0,0 0-1,1 0 1,-1-1 0,0 1-1,1 0 1,-1 0-1,1 0 1,-1-1 0,0 1-1,1 0 1,0 0-1,-1-1 1,1 1 0,-1 0-1,1-1 1,0 1-1,0-1 1,0 2 0,1-2 7,1 0 1,-1 0 0,0 0 0,0 0 0,0 0 0,0 0 0,0 0 0,0-1 0,0 1-1,0-1 1,0 1 0,0-1 0,3-1 0,6-3 105,0-1 0,-1 0 0,20-15 0,-8 1-20,-1 0 1,-1-2-1,23-32 1,-33 40-33,0 0 0,-2-1 0,1 0 0,-2 0 0,0-1 0,-1 0 0,4-20 0,-20 50-59,-5 19-115,9-14 118,0 0 1,1 1-1,1-1 0,0 1 0,2 0 0,1 0 0,0 1 0,4 36 0,-3-54 5,1-1-1,-1 0 0,1 0 1,0 0-1,0 0 0,-1 0 1,1 0-1,1-1 1,-1 1-1,0 0 0,0 0 1,1-1-1,-1 1 0,1-1 1,-1 1-1,1-1 0,0 1 1,-1-1-1,1 0 0,0 0 1,0 0-1,2 1 1,0-1 10,1 0 0,-1 0 1,0 0-1,1-1 0,-1 0 1,1 1-1,-1-2 0,1 1 1,-1 0-1,6-2 0,2-1 13,0 0 0,-1-1 0,1 0-1,-1-1 1,0 0 0,0-1-1,11-8 1,-9 5-35,-1-1 0,1 0 0,-1-1 0,-1-1 0,0 0 0,-1-1 0,0 1 0,-1-2 0,0 0 0,6-15 0,-20 43-40,1 0 1,0 1-1,0 0 0,1 0 0,1 0 1,1 0-1,0 0 0,3 27 0,-2-41 50,1 1-1,-1 0 1,1-1-1,0 1 1,-1-1-1,1 1 1,0-1-1,0 0 1,0 1-1,1-1 1,-1 0-1,0 0 1,0 1-1,1-1 1,-1 0-1,0 0 1,1-1-1,-1 1 1,1 0-1,0 0 1,-1-1-1,1 1 1,-1-1-1,1 1 1,0-1-1,-1 0 0,1 1 1,0-1-1,0 0 1,-1 0-1,1-1 1,0 1-1,-1 0 1,3-1-1,2 0 45,0 0-1,0 0 0,0-1 0,0 0 1,0 0-1,0 0 0,-1-1 1,8-4-1,1-3-11,0-1 0,-1-1 1,-1 0-1,0 0 0,0-1 0,-1-1 1,-1 0-1,-1 0 0,0-1 0,0 0 1,8-22-1,-18 37-42,1 0 0,0 1 0,0-1 0,0 0 0,0 0 0,0 0 0,0 0 0,0 0 0,0-1 0,0 1 0,0 0 0,0 0 0,-1 0 0,1 0 0,0 0 0,0 0 0,0 0 0,0 0 0,0 0 0,0 0 0,0 0 0,0 0 0,0 0 0,0 0 0,0 0 0,0 0 0,0 0 0,-1 0 0,1 0 0,0 0 0,0-1 0,0 1 0,0 0 0,0 0 0,0 0 0,0 0 0,0 0 0,0 0 0,-10 15 0,-11 25 0,19-34-50,0 0 1,0 0-1,1 1 0,0-1 0,0 0 1,1 1-1,-1-1 0,1 1 1,1-1-1,-1 1 0,3 10 0,-2-15 1,0 0-1,-1 0 0,1 0 1,0-1-1,0 1 0,0-1 1,0 1-1,1 0 0,-1-1 0,0 0 1,1 1-1,-1-1 0,1 0 1,-1 0-1,1 0 0,2 2 1,0-2-59,-1 0-1,1 0 1,-1 0 0,0 0 0,1-1 0,0 0 0,-1 1 0,1-1 0,-1-1 0,1 1 0,6-2-1,-5 1-799,1 0-1,-1-1 0,0 0 0,0 0 0,0-1 0,0 1 0,0-1 1,0 0-1,-1 0 0,0-1 0,5-4 0,22-23-11294</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2.179"/>
    </inkml:context>
    <inkml:brush xml:id="br0">
      <inkml:brushProperty name="width" value="0.025" units="cm"/>
      <inkml:brushProperty name="height" value="0.025" units="cm"/>
    </inkml:brush>
  </inkml:definitions>
  <inkml:trace contextRef="#ctx0" brushRef="#br0">1 1 19474,'0'0'9770</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2.536"/>
    </inkml:context>
    <inkml:brush xml:id="br0">
      <inkml:brushProperty name="width" value="0.025" units="cm"/>
      <inkml:brushProperty name="height" value="0.025" units="cm"/>
    </inkml:brush>
  </inkml:definitions>
  <inkml:trace contextRef="#ctx0" brushRef="#br0">87 1 17264,'0'0'10661,"0"12"-9257,-4 25-655,-2-1-1,-1 0 0,-17 47 1,13-47-677,1 0-1,2 1 1,1 0 0,-2 50 0,9-86-144,0 0 0,1 0 0,-1 0 1,1-1-1,0 1 0,-1 0 0,1 0 1,-1-1-1,1 1 0,0-1 0,0 1 1,-1-1-1,1 1 0,0-1 0,0 1 1,0-1-1,0 1 0,-1-1 0,1 0 1,0 0-1,0 1 0,0-1 0,0 0 1,0 0-1,0 0 0,0 0 0,0 0 1,0 0-1,0 0 0,-1 0 0,1-1 1,0 1-1,0 0 0,0-1 0,0 1 1,0 0-1,1-1 0,39-12-3244,36-31-6176,-35 16 1185</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3.023"/>
    </inkml:context>
    <inkml:brush xml:id="br0">
      <inkml:brushProperty name="width" value="0.025" units="cm"/>
      <inkml:brushProperty name="height" value="0.025" units="cm"/>
    </inkml:brush>
  </inkml:definitions>
  <inkml:trace contextRef="#ctx0" brushRef="#br0">184 1 9833,'0'0'8419,"-9"2"-4645,0 1-3176,0 0 0,0 1 0,0 0 0,0 0 0,1 1 0,-1 0 0,1 1 0,-10 9 0,10-9-407,1 1 0,-1 1 1,1-1-1,0 1 1,1 0-1,0 1 1,1 0-1,-1 0 1,2 0-1,-1 0 1,1 1-1,1-1 0,-1 1 1,-1 14-1,4-23-190,1 0-1,0 0 0,0 0 0,0 1 1,0-1-1,0 0 0,0 0 0,0 0 1,0 1-1,0-1 0,1 0 0,-1 0 1,0 0-1,1 0 0,-1 1 0,1-1 1,-1 0-1,1 0 0,0 0 1,-1 0-1,1 0 0,0 0 0,0-1 1,-1 1-1,1 0 0,2 1 0,-1-1 6,0-1 0,0 1 0,0 0 0,0-1 0,0 1-1,0-1 1,0 0 0,1 0 0,-1 0 0,0 0 0,0 0 0,0 0-1,4-1 1,1-1 21,1 0 0,0 0 0,-1-1 0,0 0 0,0 0 0,0-1 0,10-6 0,-5 0-22,0-1 0,0 0 1,-1 0-1,0-2 0,-1 1 1,-1-1-1,0-1 0,0 0 1,9-21-1,-23 47-187,-2 5 224,0 0 0,2 0 0,0 1 0,1 0-1,-4 30 1,9-47-29,-1 0 0,0 0 0,1 0-1,-1 0 1,0 0 0,1-1 0,-1 1-1,1 0 1,0-1 0,-1 1 0,1 0-1,-1-1 1,1 1 0,0 0 0,-1-1-1,1 1 1,0-1 0,0 1 0,0-1-1,-1 0 1,1 1 0,0-1 0,0 0-1,0 1 1,0-1 0,0 0 0,0 0-1,-1 0 1,1 0 0,0 0 0,0 0-1,0 0 1,0 0 0,0 0-1,0-1 1,0 1 0,-1 0 0,1 0-1,2-2 1,39-10 214,25-30-94,-55 33-236,0 1 1,1 0-1,0 1 0,0 0 1,0 1-1,1 1 0,15-5 0,-29 10 101,1 0 0,0 0 0,0 0 0,-1 0 0,1 0 0,0 0 0,0 0 0,0 0 0,-1 1 0,1-1 0,0 0 0,0 0 0,-1 1 0,1-1 0,0 0-1,-1 1 1,1-1 0,0 1 0,-1-1 0,1 1 0,0-1 0,-1 1 0,1 0 0,-1-1 0,1 1 0,-1 0 0,0-1 0,1 1 0,-1 0 0,0-1 0,1 1 0,-1 0 0,0 0-1,0-1 1,0 1 0,1 0 0,-1 0 0,0 0 0,0-1 0,0 2 0,-1 48 365,0-45-321,1 1 0,0-1 0,-1 0 0,2 0 0,-1 1 0,0-1-1,3 9 1,-2-13-13,0-1-1,0 1 0,0 0 0,0 0 0,0 0 0,0-1 0,0 1 1,0-1-1,0 1 0,0-1 0,0 1 0,1-1 0,-1 0 1,0 1-1,0-1 0,0 0 0,1 0 0,-1 0 0,0 0 0,0 0 1,1 0-1,-1 0 0,0 0 0,0-1 0,0 1 0,1 0 1,-1-1-1,0 1 0,1-1 0,34-17 510,8-21-503,-37 31-149,1 1 0,0 0 1,0 0-1,1 0 0,0 1 0,0 0 0,11-4 0,-19 9-50,0 1-1,-1 0 0,1 0 0,0-1 0,-1 1 0,1 0 1,0 0-1,0 0 0,-1 0 0,1 0 0,0 0 0,0 0 1,-1 0-1,1 0 0,0 1 0,-1-1 0,1 0 0,0 0 1,0 1-1,-1-1 0,1 0 0,-1 1 0,1-1 0,0 1 1,-1-1-1,1 0 0,-1 1 0,1 0 0,-1-1 0,1 1 0,-1-1 1,1 1-1,-1 0 0,0-1 0,1 1 0,-1 0 0,0-1 1,1 1-1,-1 1 0,0-1-394,1 0 0,0 0-1,-1 0 1,1 0 0,-1 0 0,1 0 0,0 0 0,0 0-1,0 0 1,0 0 0,0 0 0,0 0 0,0-1 0,0 1-1,0 0 1,0-1 0,0 1 0,0-1 0,2 1 0,13 0-9857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3.522"/>
    </inkml:context>
    <inkml:brush xml:id="br0">
      <inkml:brushProperty name="width" value="0.025" units="cm"/>
      <inkml:brushProperty name="height" value="0.025" units="cm"/>
    </inkml:brush>
  </inkml:definitions>
  <inkml:trace contextRef="#ctx0" brushRef="#br0">113 88 7143,'0'0'10911,"-6"10"-6987,-2 3-3249,0 1 0,1 0 0,0 0 0,1 0 0,1 1 1,0 0-1,1 0 0,1 0 0,0 1 0,-1 18 0,6 24-721,-1-18 5,-4 51 0,2-80 56,0-1 0,-1 0 0,0 0 0,-1 0 0,0 0 0,-1-1 0,0 1 0,0-1 0,-1 0 0,-6 10 0,7-19 278,2-11-149,1-17-84,1 26-55,1-17-83,0-1 0,2 1 0,0 0-1,1 0 1,0 1 0,2-1 0,0 1 0,12-23 0,9-9-104,48-68 0,-1 3 267,-74 115-85,3-5 27,0 1-1,0-1 1,-1 1 0,0-1-1,0 0 1,0 0 0,-1 0-1,1 0 1,-1 0 0,0-6-1,-1 10-13,0 1 0,0 0 0,0-1 0,-1 1 0,1-1 0,0 1 0,0 0 0,0-1 0,-1 1 0,1 0 0,0-1 0,-1 1 0,1 0 0,0 0 0,-1-1 0,1 1 0,0 0 0,-1 0 0,1 0 0,0-1 0,-1 1 0,1 0 0,-1 0 0,1 0 0,0 0 0,-1 0 0,1 0 0,-1 0 0,1 0 0,0 0 0,-1 0 0,1 0 0,-1 0 0,1 0 0,-1 0 0,1 0 0,0 0 0,-1 0 0,1 1 0,-1-1 0,-19 6 191,15-2-124,-1 1-1,1-1 1,0 1 0,0 0-1,0 0 1,1 0 0,-1 0-1,1 1 1,1 0 0,-1 0-1,1 0 1,0 0-1,0 1 1,1-1 0,0 1-1,0-1 1,1 1 0,-1 0-1,1 0 1,1 0 0,-1 0-1,1 0 1,1-1 0,0 9-1,0-12-59,0-1 0,1 0-1,-1 0 1,0 0 0,1 0-1,0 0 1,-1 0 0,1 0 0,0 0-1,0-1 1,0 1 0,0-1-1,0 1 1,0-1 0,0 0 0,0 0-1,1 0 1,-1 0 0,0 0-1,1-1 1,-1 1 0,1 0 0,-1-1-1,1 0 1,3 0 0,5 1 17,-1 0 0,1-1 1,-1 0-1,21-4 1,-23 2-88,0 0 1,-1-1 0,1 0 0,0 0-1,-1-1 1,0 0 0,10-7 0,12-17-2100,-27 26 1528,0-1 0,0 0 0,0 0 0,-1 0 1,1 0-1,-1 0 0,0-1 0,2-5 0,-1-16-5384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3.884"/>
    </inkml:context>
    <inkml:brush xml:id="br0">
      <inkml:brushProperty name="width" value="0.025" units="cm"/>
      <inkml:brushProperty name="height" value="0.025" units="cm"/>
    </inkml:brush>
  </inkml:definitions>
  <inkml:trace contextRef="#ctx0" brushRef="#br0">1 56 11147,'0'0'11050,"66"0"-9961,-19-1-673,12-7-319,7-3-162,4-5-3458,-2-4-6214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4.529"/>
    </inkml:context>
    <inkml:brush xml:id="br0">
      <inkml:brushProperty name="width" value="0.025" units="cm"/>
      <inkml:brushProperty name="height" value="0.025" units="cm"/>
    </inkml:brush>
  </inkml:definitions>
  <inkml:trace contextRef="#ctx0" brushRef="#br0">181 333 14990,'0'0'3417,"0"-10"-321,2-31 96,-2 39-3039,0 0-1,0 1 0,0-1 1,0 0-1,0 1 0,-1-1 1,1 0-1,0 1 1,-1-1-1,1 1 0,-1-1 1,0 1-1,1-1 0,-1 1 1,0-1-1,0 1 0,0 0 1,0-1-1,0 1 0,0 0 1,-1 0-1,1 0 0,0 0 1,-1 0-1,1 0 0,0 0 1,-1 0-1,1 0 1,-1 1-1,1-1 0,-1 1 1,0-1-1,1 1 0,-1 0 1,0-1-1,1 1 0,-1 0 1,0 0-1,-2 0 0,-1 1-115,1-1-1,0 1 0,-1 0 1,1 0-1,-1 0 0,1 0 1,0 1-1,0-1 0,0 1 1,0 0-1,0 1 0,-5 3 1,1 1-44,1 1 0,-1 1 0,2-1 0,-1 1 0,1 0 0,0 1 1,1-1-1,0 1 0,1 0 0,0 0 0,0 1 0,1-1 0,-3 19 0,6-28 6,0 0-1,0-1 0,0 1 1,0 0-1,0 0 0,0-1 0,0 1 1,0 0-1,0 0 0,1-1 1,-1 1-1,0 0 0,0-1 0,1 1 1,-1 0-1,0-1 0,1 1 1,-1 0-1,1-1 0,-1 1 0,1-1 1,-1 1-1,1-1 0,-1 1 1,1-1-1,0 1 0,-1-1 0,1 0 1,-1 1-1,2-1 0,26-1 34,27-24 182,-18 1-157,-1-2 1,-2-1 0,0-2-1,-2-1 1,-1-1 0,-2-2-1,-1-2 1,-1 0 0,40-72-1,-60 87-2,-9 14-70,0 7 6,1 1 0,-1-1 0,0 0 0,1 0 0,-1 1 1,1-1-1,-1 1 0,1-1 0,0 1 0,-1 0 0,1-1 0,0 1 0,-1 2 0,-17 28 55,2 1 0,0 0 0,3 1 0,0 1 0,3 0 0,1 1 0,-9 56 0,18-90-40,1-1 0,0 1 0,0 0 0,0 0 0,0 0 0,0-1 0,0 1 0,0 0 0,0 0 0,1 0 0,-1-1 0,1 1 0,-1 0 0,1-1 0,0 1 0,0 0 0,-1-1 0,1 1 1,0-1-1,0 1 0,1-1 0,-1 1 0,3 1 0,-2-2 4,0 0 1,0 0 0,0-1 0,0 1-1,1-1 1,-1 1 0,0-1-1,0 0 1,1 0 0,-1 0 0,0 0-1,0 0 1,1-1 0,-1 1 0,0-1-1,3 0 1,6-3 26,1-1 0,-1 0 1,0 0-1,-1-1 0,21-14 0,-14 5-37,-1 1 0,0-2 0,-1 0 0,15-20 0,-24 28 0,-1 0 0,1 0 0,-2 0 0,1 0 0,-1-1 0,0 0 0,-1 0 0,0 0 0,0 0 0,-1 0 0,-1-1 0,2-9 0,-3 19 0,0-1 0,0 1 0,0 0 0,0-1 0,0 1 0,0-1 0,0 1 0,0 0 0,0-1 0,-1 1 0,1-1 0,0 1 0,0 0 0,0-1 0,0 1 0,-1-1 0,1 1 0,0 0 0,0-1 0,0 1 0,-1 0 0,1 0 0,0-1 0,-1 1 0,1 0 0,0 0 0,-1-1 0,1 1 0,0 0 0,-1 0 0,1 0 0,0-1 0,-1 1 0,1 0 0,-1 0 0,0 0 0,-17 5 0,-16 18 0,16-3 0,0 0 0,-27 42 0,38-51 0,1-1 0,0 2 0,1-1 0,0 1 0,1 0 0,0 0 0,1 0 0,-2 16 0,5-26-35,0 0 0,0 0 0,0-1-1,0 1 1,0 0 0,1-1 0,-1 1 0,0 0-1,1-1 1,0 1 0,-1 0 0,1-1 0,0 1 0,0-1-1,0 1 1,0-1 0,0 1 0,0-1 0,0 0 0,0 0-1,0 1 1,1-1 0,-1 0 0,1 0 0,-1 0 0,1 0-1,-1-1 1,1 1 0,-1 0 0,1-1 0,0 1 0,-1-1-1,1 1 1,0-1 0,-1 0 0,1 0 0,0 0 0,0 0-1,3 0 1,3 0-435,0 0 0,1-1 0,-1 0 0,0 0 0,0-1 0,0 0 0,12-4-1,23-19-6170,1-5-4067</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4.920"/>
    </inkml:context>
    <inkml:brush xml:id="br0">
      <inkml:brushProperty name="width" value="0.025" units="cm"/>
      <inkml:brushProperty name="height" value="0.025" units="cm"/>
    </inkml:brush>
  </inkml:definitions>
  <inkml:trace contextRef="#ctx0" brushRef="#br0">206 1 21620,'-8'1'2910,"-6"3"-2360,0 1 0,-1 0 1,2 0-1,-1 2 0,1-1 1,0 2-1,0 0 0,1 0 1,0 2-1,0-1 0,-11 13 0,23-21-554,-1-1 0,1 0 0,0 0 0,0 0-1,0 0 1,-1 1 0,1-1 0,0 0 0,0 0-1,0 1 1,0-1 0,-1 0 0,1 0 0,0 1-1,0-1 1,0 0 0,0 0 0,0 1 0,0-1 0,0 0-1,0 0 1,0 1 0,0-1 0,0 0 0,0 1-1,0-1 1,0 0 0,0 0 0,0 1 0,0-1-1,0 0 1,0 1 0,0-1 0,0 0 0,1 0-1,-1 1 1,0-1 0,0 0 0,0 0 0,1 1-1,14 3-48,30-3-19,-34-2-42,3 1-98,-1 0-1,0 1 0,1 1 0,-1 0 0,21 7 0,-31-9 267,-1 1-1,0 0 1,0 0-1,1 0 0,-1 0 1,0 0-1,0 0 1,0 0-1,0 1 1,0-1-1,0 1 0,0 0 1,-1-1-1,1 1 1,0 0-1,-1 0 0,0 0 1,1 0-1,-1 0 1,0 1-1,0-1 0,0 0 1,0 0-1,-1 1 1,1-1-1,-1 1 1,1-1-1,-1 0 0,0 1 1,0-1-1,0 1 1,0-1-1,0 1 0,0-1 1,-1 0-1,0 1 1,1-1-1,-1 1 0,-1 2 1,-1 0 2,1-1 1,-1 1 0,-1-1-1,1 1 1,-1-1-1,1 0 1,-1 0-1,0 0 1,0-1-1,-1 0 1,1 1 0,-1-1-1,0-1 1,0 1-1,-6 2 1,-3 1-1,0-1 0,0 0 0,-1-1 0,-20 4 0,33-8-57,-36 3-736,36-3 543,1 0 0,-1 0-1,0 0 1,1 0 0,-1 0 0,0-1 0,1 1 0,-1-1 0,1 1 0,-1-1 0,1 1 0,-1-1 0,1 0 0,-1 0 0,1 0 0,-1 0 0,1 0 0,-2-2-1,-4-8-7583</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5.594"/>
    </inkml:context>
    <inkml:brush xml:id="br0">
      <inkml:brushProperty name="width" value="0.025" units="cm"/>
      <inkml:brushProperty name="height" value="0.025" units="cm"/>
    </inkml:brush>
  </inkml:definitions>
  <inkml:trace contextRef="#ctx0" brushRef="#br0">1 73 10730,'0'-8'3251,"0"-37"433,0 26 165,0 38 1297,0 378-96,0-395-5039,-1 0 0,1 0-1,0 0 1,1 1 0,-1-1 0,0 0-1,0 0 1,1 0 0,-1 0 0,1 0 0,0 0-1,0 0 1,0 0 0,0-1 0,0 1 0,0 0-1,0 0 1,0-1 0,1 1 0,-1 0-1,2 0 1,-1-1 7,-1 0 0,1-1 0,0 1-1,-1-1 1,1 0 0,0 0 0,0 0-1,-1 1 1,1-1 0,0-1 0,0 1-1,-1 0 1,1 0 0,0-1 0,-1 1-1,1-1 1,0 1 0,-1-1 0,3-1 0,7-4 59,0-1 0,-1 0 1,0-1-1,-1 1 1,14-15-1,6-9-99,-2 0 0,-2-1 0,-1-2 0,-1-1 1,-2 0-1,-2-2 0,-1 0 0,-1-1 0,12-45 0,-41 111-3350,-5 0-3821,4-7 168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09T06:50:59.155"/>
    </inkml:context>
    <inkml:brush xml:id="br0">
      <inkml:brushProperty name="width" value="0.025" units="cm"/>
      <inkml:brushProperty name="height" value="0.025" units="cm"/>
    </inkml:brush>
  </inkml:definitions>
  <inkml:trace contextRef="#ctx0" brushRef="#br0">160 1 11243,'0'0'6512,"-8"0"-4072,-2 0-1891,1 1 0,0 1 0,0 0 1,0 0-1,1 1 0,-1 0 0,-12 6 0,18-8-512,0 1-1,0-1 1,0 0-1,1 1 1,-1 0-1,0 0 1,1 0-1,0 0 1,-1 0-1,1 0 1,0 0-1,0 1 1,0-1-1,0 1 1,1 0-1,-1-1 1,1 1-1,0 0 1,-1 0 0,1 0-1,1 0 1,-1 0-1,0 0 1,1 0-1,-1 0 1,1 0-1,0 1 1,0-1-1,0 0 1,1 3-1,0-4-30,0-1 1,0 0-1,0 0 0,0 0 0,0 0 0,0 1 0,1-2 0,-1 1 0,0 0 0,0 0 0,1 0 0,-1-1 1,1 1-1,-1 0 0,1-1 0,-1 1 0,1-1 0,-1 0 0,1 0 0,-1 1 0,3-1 0,42 4 59,-36-4-109,15 0-18,-19-1 48,0 1-1,-1 0 0,1 0 1,0 0-1,-1 0 1,1 1-1,0 0 1,-1 0-1,1 1 1,-1-1-1,1 1 1,8 5-1,-14-7 27,0 0-1,1 1 0,-1-1 1,0 0-1,0 1 1,0-1-1,1 0 0,-1 1 1,0-1-1,0 0 1,0 1-1,0-1 0,0 1 1,0-1-1,1 0 1,-1 1-1,0-1 0,0 1 1,0-1-1,0 0 1,-1 1-1,1-1 0,0 1 1,0-1-1,0 0 0,0 1 1,0-1-1,0 0 1,-1 1-1,1-1 0,0 1 1,0-1-1,0 0 1,-1 0-1,1 1 0,0-1 1,-1 0-1,1 1 1,0-1-1,-1 0 0,0 1 1,-16 8 907,15-8-763,1-1-148,-52 24 482,-70 21-1,113-44-1361,9-1 701,1 0 1,0 0 0,0 0 0,-1 0-1,1 0 1,0 0 0,-1-1-1,1 1 1,0 0 0,0 0-1,-1 0 1,1-1 0,0 1 0,0 0-1,0 0 1,-1-1 0,1 1-1,0 0 1,0 0 0,0-1-1,0 1 1,0 0 0,0-1 0,-1 1-1,1 0 1,0-1 0,0 1-1,0 0 1,0-1 0,0 1-1,0 0 1,0-1 0,0 1 0,0 0-1,0 0 1,1-1 0,-1 1-1,0 0 1,0-1 0,0 1-1,0 0 1,0-1 0,0 1 0,1 0-1,5-20-7286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5.953"/>
    </inkml:context>
    <inkml:brush xml:id="br0">
      <inkml:brushProperty name="width" value="0.025" units="cm"/>
      <inkml:brushProperty name="height" value="0.025" units="cm"/>
    </inkml:brush>
  </inkml:definitions>
  <inkml:trace contextRef="#ctx0" brushRef="#br0">1 0 12364,'0'0'7110,"25"57"-4035,-12-38-1249,5 2-833,0-3-192,2-4-545,4-5-192,1-4-1281,3-5-2691,-2-1-2850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6.296"/>
    </inkml:context>
    <inkml:brush xml:id="br0">
      <inkml:brushProperty name="width" value="0.025" units="cm"/>
      <inkml:brushProperty name="height" value="0.025" units="cm"/>
    </inkml:brush>
  </inkml:definitions>
  <inkml:trace contextRef="#ctx0" brushRef="#br0">167 0 17264,'0'0'2728,"-12"0"-53,5 0-2427,0 0 0,0 1 0,1 0 1,-1 0-1,0 1 0,0 0 0,0 0 1,1 0-1,-1 1 0,1 0 0,0 0 1,0 1-1,0 0 0,0 0 0,1 0 1,-1 1-1,1-1 0,0 1 0,1 1 0,-1-1 1,1 1-1,0-1 0,-6 12 0,9-15-206,0-1 0,0 1 0,0 0 0,0 0 0,1-1 0,-1 1 0,1 0 0,-1 0 0,1 0 0,-1 0-1,1 0 1,0-1 0,0 1 0,0 0 0,0 0 0,0 0 0,0 0 0,1 0 0,-1 0 0,2 3-1,-1-4-27,0 0 0,0 0 0,0 0 0,0 0 0,0-1 0,0 1 0,1 0 0,-1 0 0,0-1 0,1 1 0,-1-1 0,0 1 0,1-1 0,-1 0 0,1 1 0,-1-1-1,0 0 1,1 0 0,-1 0 0,3 0 0,6-1 12,0 0-1,-1-1 0,1 0 1,-1-1-1,0 0 1,17-8-1,33-27-41,5-3-545,-63 41 546,0 0 0,0-1 0,0 1 0,0-1 0,0 1 0,0 0 0,0 0-1,0 0 1,0 0 0,0 0 0,0 0 0,0 0 0,0 0 0,0 0 0,0 0-1,0 0 1,0 1 0,0-1 0,0 0 0,0 1 0,0-1 0,0 1-1,0-1 1,0 1 0,0-1 0,0 1 0,-1 0 0,1 0 0,0-1 0,0 1-1,-1 0 1,1 0 0,0 1 0,18 39 164,-5-11 211,-12-27-325,0-1-1,0 1 0,0-1 1,0 0-1,1 1 0,-1-1 1,1 0-1,0-1 1,0 1-1,0 0 0,-1-1 1,1 1-1,1-1 0,-1 0 1,0 0-1,0 0 1,0-1-1,1 1 0,-1-1 1,0 0-1,0 0 0,1 0 1,-1 0-1,0 0 1,1-1-1,-1 1 0,0-1 1,0 0-1,0 0 0,6-3 1,9-4-80,0-1 0,-1-1 0,0-1 1,19-15-1,7-5-2212,-22 23-1975,-6 6-3107,-14 2 7102,7-2-5299</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7.002"/>
    </inkml:context>
    <inkml:brush xml:id="br0">
      <inkml:brushProperty name="width" value="0.025" units="cm"/>
      <inkml:brushProperty name="height" value="0.025" units="cm"/>
    </inkml:brush>
  </inkml:definitions>
  <inkml:trace contextRef="#ctx0" brushRef="#br0">83 0 14990,'0'0'3016,"-5"12"-613,-3 7-1931,1 1 0,1-1 0,1 1 0,1 0 0,0 1 0,0 22 0,3-17 143,2 0 0,0 0 0,2 1 0,11 48 0,-5-48-779,-2 1-1,-1 0 1,-1 0 0,-1 1-1,-2 0 1,-1-1 0,-1 1 0,-5 39-1,4-65 260,0-1 0,1 1 0,-1-1 0,0 1 0,0-1 0,0 1 0,0-1 0,-1 0 0,1 1 1,-1-1-1,1 0 0,-1 0 0,0 0 0,0 0 0,0 0 0,0-1 0,0 1 0,0 0 0,-5 1 0,6-2-27,0-1 1,-1 0 0,1 0 0,0 0-1,-1 0 1,1 0 0,0 0 0,-1 0-1,1 0 1,0 0 0,-1-1 0,1 1-1,0-1 1,-1 1 0,1-1-1,0 1 1,0-1 0,0 0 0,0 0-1,-1 1 1,1-1 0,0 0 0,0 0-1,1 0 1,-1 0 0,0 0 0,0 0-1,0 0 1,1-1 0,-1 1-1,0 0 1,1 0 0,-1-1 0,1 1-1,0 0 1,-1 0 0,1-1 0,0 1-1,0-3 1,-5-13-200,2 1 0,0-1 0,1 0 0,1 0 0,0 0 0,1 0 0,1 0 1,1-1-1,0 2 0,2-1 0,0 0 0,7-21 0,10-13-250,1 1 0,43-70 1,-22 44 758,-29 45-176,-10 21 91,-10 22 322,1 0-522,0 0-1,1 0 1,0 1-1,1-1 1,1 1-1,0 0 1,0 0-1,1 20 1,1-32-79,0 0 0,0 1 0,0-1 0,1 1 0,-1-1 0,0 0 0,1 1 0,-1-1 0,0 0 0,1 1 0,-1-1 0,1 0 0,0 0 0,0 0 0,-1 1 0,1-1 0,0 0 0,0 0 0,0 0 0,0 0 0,0 0 0,0 0 1,0-1-1,0 1 0,1 0 0,-1-1 0,0 1 0,0 0 0,1-1 0,-1 0 0,0 1 0,1-1 0,-1 0 0,0 1 0,1-1 0,-1 0 0,1 0 0,-1 0 0,0 0 0,1-1 0,-1 1 0,1 0 0,-1 0 0,0-1 0,0 1 0,2-1 0,4-1 11,0 0 0,0-1 0,-1 0 0,1 0 0,-1 0 0,0 0 0,11-9 0,-5 1-3,1 0-1,-2-1 0,0-1 1,0 0-1,-1-1 0,-1 0 1,0 0-1,12-28 1,-18 33 20,-18 62 308,11-43-171,1 0-1,0 1 1,0-1-1,1 1 1,0 0-1,1-1 1,1 1-1,0 0 1,1 12 0,-1-22-176,0 0 1,0 0-1,0 1 1,1-1 0,-1 0-1,0 0 1,1 0 0,-1 0-1,1 0 1,-1 0-1,1 0 1,0 0 0,-1 0-1,1 0 1,0 0 0,0 0-1,-1-1 1,1 1-1,0 0 1,0-1 0,0 1-1,0 0 1,0-1 0,0 1-1,0-1 1,0 1-1,2-1 1,0 1-2,0-1 1,0 0-1,0 0 0,0 0 1,0 0-1,0-1 0,0 1 0,0-1 1,-1 0-1,6-1 0,2-3-7,1 0 0,-1 0 0,0-1 0,15-11 0,-7 1-211,-15 12 132,1 1 0,0 0 0,-1 0 0,1 0 0,0 0 0,0 1-1,1 0 1,-1 0 0,6-2 0,23-9 84,-25 9-2,0 1 1,-1 0 0,1 0 0,0 1 0,0 0 0,1 0 0,-1 1-1,14 0 1,-20 1 1,-1 0 0,0 1 0,0-1 0,0 1-1,0-1 1,0 1 0,0 0 0,0-1 0,0 1-1,0 0 1,0 0 0,0 0 0,-1-1 0,1 1-1,0 0 1,-1 0 0,1 0 0,0 0 0,-1 1-1,1-1 1,-1 0 0,0 0 0,1 0 0,-1 0 0,0 0-1,0 1 1,1-1 0,-1 0 0,0 2 0,1 43 392,-1-35-234,0-7-120,0 0 0,0 1 0,0-1 0,1 0 0,0 1 0,0-1 0,0 0 0,0 0 0,4 7 0,-4-10-38,-1 0-1,1 0 1,0 0 0,0 0-1,0 0 1,0 0 0,0-1-1,0 1 1,0 0 0,1 0 0,-1-1-1,0 1 1,0-1 0,1 1-1,-1-1 1,0 0 0,0 1-1,1-1 1,-1 0 0,0 0-1,1 0 1,-1 0 0,0 0 0,1 0-1,-1 0 1,0-1 0,1 1-1,-1 0 1,0-1 0,1 1-1,-1-1 1,0 1 0,0-1-1,0 0 1,0 1 0,1-1-1,0-1 1,5-2-475,-1-1 0,1 0 0,-1 0 0,0 0 0,-1-1-1,7-7 1,15-22-5968,0-4-3908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7.622"/>
    </inkml:context>
    <inkml:brush xml:id="br0">
      <inkml:brushProperty name="width" value="0.025" units="cm"/>
      <inkml:brushProperty name="height" value="0.025" units="cm"/>
    </inkml:brush>
  </inkml:definitions>
  <inkml:trace contextRef="#ctx0" brushRef="#br0">0 0 15471,'1'0'262,"0"1"1,0-1-1,0 0 1,0 1-1,0-1 1,0 1-1,0-1 1,0 1-1,0-1 1,0 1 0,-1 0-1,1-1 1,0 1-1,0 0 1,-1 0-1,1-1 1,0 1-1,-1 0 1,1 0-1,-1 0 1,1 0-1,-1 0 1,1 0 0,-1 0-1,0 0 1,1 2-1,6 34 1956,-5-28-1365,3 46 558,-1 0 1,-3-1-1,-7 56 1,1 25-289,5-133-1119,0-1 1,0 0 0,0 1-1,0-1 1,0 0 0,0 1-1,0-1 1,0 0 0,1 1-1,-1-1 1,1 0 0,-1 0-1,1 1 1,-1-1 0,1 0-1,-1 0 1,1 0 0,0 0-1,0 0 1,1 2 0,-1-2 0,0-1 1,0 0-1,0 0 1,0 0-1,0 0 1,0 1 0,0-1-1,0 0 1,0-1-1,-1 1 1,1 0-1,0 0 1,0 0-1,0 0 1,0-1 0,0 1-1,0 0 1,0-1-1,-1 1 1,1-1-1,1 0 1,5-4 19,-1 0-1,0 0 1,0-1 0,0 0-1,6-9 1,20-31-456,28-56-1,17-26-536,-65 117-219,-6 17-991,-5 10-2529,-3-1-4069,-2-8-3390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7.982"/>
    </inkml:context>
    <inkml:brush xml:id="br0">
      <inkml:brushProperty name="width" value="0.025" units="cm"/>
      <inkml:brushProperty name="height" value="0.025" units="cm"/>
    </inkml:brush>
  </inkml:definitions>
  <inkml:trace contextRef="#ctx0" brushRef="#br0">6 28 1089,'0'0'14862,"-3"48"-12748,1-23 865,1-1-513,1-3-832,0-3-225,4-10-896,10-7-449,7-1-769,2-12-704,3-12-321,2-5-1249,-2-3-736,-3-4-1442,0-3-2883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8.640"/>
    </inkml:context>
    <inkml:brush xml:id="br0">
      <inkml:brushProperty name="width" value="0.025" units="cm"/>
      <inkml:brushProperty name="height" value="0.025" units="cm"/>
    </inkml:brush>
  </inkml:definitions>
  <inkml:trace contextRef="#ctx0" brushRef="#br0">83 0 6342,'0'0'13554,"-2"15"-12011,-31 137 2131,19-101-2266,3 0-1,1 1 1,-2 74 0,11-125-1403,1 1 0,0-1 0,0 1 1,0 0-1,0-1 0,1 1 0,-1 0 0,0-1 1,1 1-1,-1-1 0,1 1 0,-1-1 0,1 1 1,0-1-1,-1 1 0,1-1 0,0 0 0,2 3 1,-2-4 3,0 0 0,-1 1 1,1-1-1,0 0 0,0 0 1,0 1-1,0-1 0,-1 0 1,1 0-1,0 0 0,0 0 1,0 0-1,0 0 1,0 0-1,0-1 0,-1 1 1,1 0-1,0 0 0,0-1 1,0 1-1,-1 0 0,1-1 1,0 1-1,0-1 0,4-2 13,-1 0-1,0 0 0,0-1 0,0 1 0,-1-1 1,1 0-1,-1 0 0,0 0 0,4-8 0,-1-2-83,0-1-1,-1 0 1,0 0-1,-1-1 1,-1 1 0,-1-1-1,0 0 1,-1 0-1,-1-16 1,-2 23-179,-2 11-4,-2 14 63,5-11 172,1 0-1,-1 0 0,2 0 0,-1 0 1,0 1-1,1-1 0,0 0 0,0 0 1,1 0-1,-1 0 0,1-1 0,0 1 1,1 0-1,-1-1 0,1 1 0,5 6 1,-5-8 10,0 0 1,0-1-1,0 0 1,1 0-1,-1 0 1,0 0-1,1 0 1,0-1-1,-1 0 1,1 1-1,0-1 1,0-1-1,0 1 1,-1 0-1,1-1 1,0 0-1,0 0 1,0 0-1,0 0 1,0-1-1,0 0 1,0 0-1,4-1 1,0-1 7,0 0 1,0-1 0,0 0 0,-1 0 0,1-1 0,-1 0-1,0 0 1,-1-1 0,1 0 0,7-9 0,-11 12 23,1-1 1,-1 0-1,1 0 1,-1 0-1,0 0 1,-1 0-1,1-1 1,-1 1 0,0-1-1,0 0 1,0 0-1,-1 0 1,0 0-1,0 0 1,0 0-1,0 0 1,-1 0-1,0-9 1,0 14-31,-1 0 0,1-1 0,0 1-1,0 0 1,0 0 0,0 0 0,-1-1 0,1 1 0,0 0 0,0 0 0,-1 0 0,1 0-1,0-1 1,0 1 0,-1 0 0,1 0 0,0 0 0,0 0 0,-1 0 0,1 0-1,0 0 1,-1 0 0,1 0 0,0 0 0,0 0 0,-1 0 0,1 0 0,0 0 0,-1 0-1,1 0 1,0 0 0,0 0 0,-1 0 0,1 0 0,0 1 0,0-1 0,-1 0 0,1 0-1,0 0 1,0 0 0,-1 1 0,1-1 0,0 0 0,0 0 0,0 0 0,-1 1-1,-11 10-110,5 1 180,1 1 1,0-1-1,1 1 1,0 1 0,1-1-1,0 1 1,1-1 0,1 1-1,0 0 1,1 0-1,1 21 1,0-34-64,0 0 0,0 0 1,0 1-1,0-1 0,0 0 0,0 0 0,1 0 1,-1 0-1,0 0 0,1 1 0,-1-1 0,1 0 1,-1 0-1,1 0 0,0 0 0,-1 0 0,1 0 1,0-1-1,0 1 0,0 0 0,-1 0 0,1 0 1,0-1-1,0 1 0,0 0 0,2 0 0,-1-1 7,1 1-1,-1-1 1,0 0-1,1 0 0,-1 0 1,0 0-1,0 0 1,1 0-1,-1-1 1,0 1-1,0-1 0,5-1 1,1-2-28,0 1 1,0-2-1,0 1 0,0-1 1,0-1-1,7-6 0,9-14-796,32-44 0,-52 65 831,-9 42-118,1-20 118,0 1 1,1-1-1,1 1 0,0 0 0,2 23 1,0-41-20,0 1 1,0 0 0,0 0 0,0 0 0,1 0 0,-1-1 0,0 1 0,1 0 0,-1 0 0,0 0-1,1-1 1,-1 1 0,1 0 0,-1-1 0,1 1 0,-1 0 0,1-1 0,-1 1 0,1-1 0,0 1 0,-1-1-1,1 1 1,0-1 0,0 1 0,-1-1 0,1 0 0,0 1 0,1-1 0,28-1 121,24-22-294,-43 16 121,0 1 168,0-1 0,-1 0 0,15-14 0,-39-9 2005,7 1-2125,4 16 0,-1 1 0,2-1 0,0 0 0,1 0 0,0-21 0,1 33 0,1 0 0,0 0 0,-1 0 0,1 0 0,0 1 0,0-1 0,0 0 0,0 0 0,0 0 0,0 1 0,0-1 0,0 1 0,0-1 0,0 0 0,0 1 0,0 0 0,0-1 0,0 1 0,1 0 0,-1-1 0,0 1 0,0 0 0,2 0 0,35-3 0,-33 2 0,47-3-2226,0-5-4484,-17-1-4757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9.200"/>
    </inkml:context>
    <inkml:brush xml:id="br0">
      <inkml:brushProperty name="width" value="0.025" units="cm"/>
      <inkml:brushProperty name="height" value="0.025" units="cm"/>
    </inkml:brush>
  </inkml:definitions>
  <inkml:trace contextRef="#ctx0" brushRef="#br0">28 56 16207,'5'-5'996,"-1"0"-1,0 1 1,1 0 0,0-1-1,0 2 1,0-1-1,6-3 1,-6 4-474,1 0 0,0 1 1,0 0-1,0 0 0,0 0 1,0 1-1,0 0 0,1 0 1,-1 0-1,0 1 0,8 0 0,-13 0-471,0 1 0,0-1 0,0 1 0,0 0 0,0-1 0,0 1 0,0 0 0,0-1 0,0 1 0,-1 0 0,1 0 0,0 0 0,-1 0 0,1 0 0,0 0 0,-1 0 0,1 0 0,-1 0 0,0 0 0,1 0 0,-1 0 0,0 0 0,0 0 0,0 0 0,1 0 0,-1 0 0,0 1 0,0-1 0,-1 0 0,1 0 0,0 0-1,0 0 1,0 0 0,-1 0 0,0 1 0,-11 45 389,-2-20-418,-1 0 0,-36 46 0,-14 25-35,56-76 13,15-10 0,-2-11 0,-1 0 0,1 0 0,0-1 0,0 1 0,0-1 0,0 0 0,0 0 0,5-1 0,-5 1 0,25-4-226,-1-1 0,1-1-1,-1-1 1,-1-2 0,1 0 0,-1-2 0,34-20-1,-37 16-3003,-14 2-1697,-8 2-2018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29.532"/>
    </inkml:context>
    <inkml:brush xml:id="br0">
      <inkml:brushProperty name="width" value="0.025" units="cm"/>
      <inkml:brushProperty name="height" value="0.025" units="cm"/>
    </inkml:brush>
  </inkml:definitions>
  <inkml:trace contextRef="#ctx0" brushRef="#br0">1 29 15054,'0'0'11787,"56"11"-10569,-18-11-994,5 0-192,4-5-481,-4-6-2145,0 0-2307,-9-2-3939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0.050"/>
    </inkml:context>
    <inkml:brush xml:id="br0">
      <inkml:brushProperty name="width" value="0.025" units="cm"/>
      <inkml:brushProperty name="height" value="0.025" units="cm"/>
    </inkml:brush>
  </inkml:definitions>
  <inkml:trace contextRef="#ctx0" brushRef="#br0">22 22 19282,'0'0'8547,"-5"9"-8093,-11 29-177,16-37-262,0 0 1,0 1-1,0-1 0,0 0 0,0 0 0,0 0 0,1 0 0,-1 0 0,0 1 0,1-1 0,-1 0 1,1 0-1,-1 0 0,1 0 0,-1 0 0,1 0 0,0 0 0,-1-1 0,1 1 0,0 0 1,0 0-1,0 0 0,0-1 0,0 1 0,0 0 0,0-1 0,0 1 0,0-1 0,0 1 0,0-1 1,0 0-1,0 1 0,0-1 0,0 0 0,1 0 0,-1 0 0,0 0 0,0 0 0,2 0 0,46 0 748,-39-4-677,1 1 0,-1-1-1,0-1 1,0 0 0,0 0 0,-1-1 0,0-1-1,0 1 1,0-1 0,-1-1 0,0 1 0,0-2-1,8-11 1,-16 20-94,1 0-1,-1-1 1,0 1-1,0 0 1,0 0 0,0 0-1,0 0 1,1 0-1,-1 0 1,0 0-1,0 0 1,0 0 0,0 0-1,1 0 1,-1 0-1,0 0 1,0 0-1,0 0 1,0 0 0,1 0-1,-1 0 1,0 0-1,0 0 1,0 0-1,1 0 1,-1 0 0,0 0-1,0 0 1,0 0-1,0 0 1,0 0-1,1 0 1,-1 1 0,0-1-1,0 0 1,0 0-1,0 0 1,0 0-1,1 0 1,-1 0 0,0 1-1,0-1 1,0 0-1,0 0 1,0 0-1,0 0 1,0 1 0,0-1-1,0 0 1,0 0-1,0 0 1,0 0-1,0 1 1,0-1-1,0 0 1,0 0 0,0 0-1,0 1 1,0-1-1,0 0 1,0 0-1,0 0 1,3 26-174,-3 28 190,-10 30 691,-3-1 0,-48 160-1,33-140-450,23-82-248,-7 21 0,7-41 0,0-10 0,0-15 0,4 23 0,-3-19-205,0-1 0,2 0 0,0-1 0,1 1 1,1 0-1,1 0 0,1 0 0,1 0 0,1 0 0,1 0 0,0 1 0,2 0 0,0 0 1,1 0-1,1 1 0,1 0 0,1 1 0,0 0 0,2 1 0,20-24 0,4 3-5437,-2 3-2158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10T06:59:30.394"/>
    </inkml:context>
    <inkml:brush xml:id="br0">
      <inkml:brushProperty name="width" value="0.025" units="cm"/>
      <inkml:brushProperty name="height" value="0.025" units="cm"/>
    </inkml:brush>
  </inkml:definitions>
  <inkml:trace contextRef="#ctx0" brushRef="#br0">74 0 11659,'0'0'14745,"-5"16"-13352,-14 54-399,3 1 0,3 0 0,3 1 0,0 79 0,10-150-994,0 0 0,0 0 0,0-1 0,0 1 0,0 0 0,0 0 0,0 0 0,0 0 0,0-1 0,0 1 0,0 0 0,1 0 0,-1 0 0,0-1 0,1 1 0,-1 0 0,0 0 0,1-1 0,-1 1 0,1 0 0,-1-1 0,1 1 0,0-1 0,-1 1 0,1 0 0,-1-1 0,1 1 0,0-1 0,0 0 0,-1 1 0,1-1 0,1 1 0,0-1 0,0 0 0,0 0 0,0-1 0,0 1 0,0-1 0,0 1 0,0-1 0,0 0 0,0 1 0,0-1 0,-1 0 0,4-3 0,48-40 0,-19 6-107,-1-1 0,-1-2 1,-3-1-1,-1-1 0,24-53 0,-46 72-6961,-6 18 299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10.04.2025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33928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6695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14</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15</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16</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17</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52</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53</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10.04.2025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10.04.2025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559.png"/><Relationship Id="rId21" Type="http://schemas.openxmlformats.org/officeDocument/2006/relationships/image" Target="../media/image512.png"/><Relationship Id="rId42" Type="http://schemas.openxmlformats.org/officeDocument/2006/relationships/customXml" Target="../ink/ink449.xml"/><Relationship Id="rId63" Type="http://schemas.openxmlformats.org/officeDocument/2006/relationships/image" Target="../media/image533.png"/><Relationship Id="rId84" Type="http://schemas.openxmlformats.org/officeDocument/2006/relationships/customXml" Target="../ink/ink470.xml"/><Relationship Id="rId138" Type="http://schemas.openxmlformats.org/officeDocument/2006/relationships/customXml" Target="../ink/ink497.xml"/><Relationship Id="rId159" Type="http://schemas.openxmlformats.org/officeDocument/2006/relationships/image" Target="../media/image580.png"/><Relationship Id="rId107" Type="http://schemas.openxmlformats.org/officeDocument/2006/relationships/image" Target="../media/image554.png"/><Relationship Id="rId11" Type="http://schemas.openxmlformats.org/officeDocument/2006/relationships/image" Target="../media/image507.png"/><Relationship Id="rId32" Type="http://schemas.openxmlformats.org/officeDocument/2006/relationships/customXml" Target="../ink/ink444.xml"/><Relationship Id="rId53" Type="http://schemas.openxmlformats.org/officeDocument/2006/relationships/image" Target="../media/image528.png"/><Relationship Id="rId74" Type="http://schemas.openxmlformats.org/officeDocument/2006/relationships/customXml" Target="../ink/ink465.xml"/><Relationship Id="rId128" Type="http://schemas.openxmlformats.org/officeDocument/2006/relationships/customXml" Target="../ink/ink492.xml"/><Relationship Id="rId149" Type="http://schemas.openxmlformats.org/officeDocument/2006/relationships/image" Target="../media/image575.png"/><Relationship Id="rId5" Type="http://schemas.openxmlformats.org/officeDocument/2006/relationships/image" Target="../media/image335.png"/><Relationship Id="rId95" Type="http://schemas.openxmlformats.org/officeDocument/2006/relationships/image" Target="../media/image548.png"/><Relationship Id="rId160" Type="http://schemas.openxmlformats.org/officeDocument/2006/relationships/customXml" Target="../ink/ink508.xml"/><Relationship Id="rId22" Type="http://schemas.openxmlformats.org/officeDocument/2006/relationships/customXml" Target="../ink/ink439.xml"/><Relationship Id="rId43" Type="http://schemas.openxmlformats.org/officeDocument/2006/relationships/image" Target="../media/image523.png"/><Relationship Id="rId64" Type="http://schemas.openxmlformats.org/officeDocument/2006/relationships/customXml" Target="../ink/ink460.xml"/><Relationship Id="rId118" Type="http://schemas.openxmlformats.org/officeDocument/2006/relationships/customXml" Target="../ink/ink487.xml"/><Relationship Id="rId139" Type="http://schemas.openxmlformats.org/officeDocument/2006/relationships/image" Target="../media/image570.png"/><Relationship Id="rId85" Type="http://schemas.openxmlformats.org/officeDocument/2006/relationships/image" Target="../media/image543.png"/><Relationship Id="rId150" Type="http://schemas.openxmlformats.org/officeDocument/2006/relationships/customXml" Target="../ink/ink503.xml"/><Relationship Id="rId12" Type="http://schemas.openxmlformats.org/officeDocument/2006/relationships/customXml" Target="../ink/ink434.xml"/><Relationship Id="rId17" Type="http://schemas.openxmlformats.org/officeDocument/2006/relationships/image" Target="../media/image510.png"/><Relationship Id="rId33" Type="http://schemas.openxmlformats.org/officeDocument/2006/relationships/image" Target="../media/image518.png"/><Relationship Id="rId38" Type="http://schemas.openxmlformats.org/officeDocument/2006/relationships/customXml" Target="../ink/ink447.xml"/><Relationship Id="rId59" Type="http://schemas.openxmlformats.org/officeDocument/2006/relationships/image" Target="../media/image531.png"/><Relationship Id="rId103" Type="http://schemas.openxmlformats.org/officeDocument/2006/relationships/image" Target="../media/image552.png"/><Relationship Id="rId108" Type="http://schemas.openxmlformats.org/officeDocument/2006/relationships/customXml" Target="../ink/ink482.xml"/><Relationship Id="rId124" Type="http://schemas.openxmlformats.org/officeDocument/2006/relationships/customXml" Target="../ink/ink490.xml"/><Relationship Id="rId129" Type="http://schemas.openxmlformats.org/officeDocument/2006/relationships/image" Target="../media/image565.png"/><Relationship Id="rId54" Type="http://schemas.openxmlformats.org/officeDocument/2006/relationships/customXml" Target="../ink/ink455.xml"/><Relationship Id="rId70" Type="http://schemas.openxmlformats.org/officeDocument/2006/relationships/customXml" Target="../ink/ink463.xml"/><Relationship Id="rId75" Type="http://schemas.openxmlformats.org/officeDocument/2006/relationships/image" Target="../media/image538.png"/><Relationship Id="rId91" Type="http://schemas.openxmlformats.org/officeDocument/2006/relationships/image" Target="../media/image546.png"/><Relationship Id="rId96" Type="http://schemas.openxmlformats.org/officeDocument/2006/relationships/customXml" Target="../ink/ink476.xml"/><Relationship Id="rId140" Type="http://schemas.openxmlformats.org/officeDocument/2006/relationships/customXml" Target="../ink/ink498.xml"/><Relationship Id="rId145" Type="http://schemas.openxmlformats.org/officeDocument/2006/relationships/image" Target="../media/image573.png"/><Relationship Id="rId161" Type="http://schemas.openxmlformats.org/officeDocument/2006/relationships/image" Target="../media/image581.png"/><Relationship Id="rId1" Type="http://schemas.openxmlformats.org/officeDocument/2006/relationships/slideLayout" Target="../slideLayouts/slideLayout7.xml"/><Relationship Id="rId6" Type="http://schemas.openxmlformats.org/officeDocument/2006/relationships/customXml" Target="../ink/ink431.xml"/><Relationship Id="rId23" Type="http://schemas.openxmlformats.org/officeDocument/2006/relationships/image" Target="../media/image513.png"/><Relationship Id="rId28" Type="http://schemas.openxmlformats.org/officeDocument/2006/relationships/customXml" Target="../ink/ink442.xml"/><Relationship Id="rId49" Type="http://schemas.openxmlformats.org/officeDocument/2006/relationships/image" Target="../media/image526.png"/><Relationship Id="rId114" Type="http://schemas.openxmlformats.org/officeDocument/2006/relationships/customXml" Target="../ink/ink485.xml"/><Relationship Id="rId119" Type="http://schemas.openxmlformats.org/officeDocument/2006/relationships/image" Target="../media/image560.png"/><Relationship Id="rId44" Type="http://schemas.openxmlformats.org/officeDocument/2006/relationships/customXml" Target="../ink/ink450.xml"/><Relationship Id="rId60" Type="http://schemas.openxmlformats.org/officeDocument/2006/relationships/customXml" Target="../ink/ink458.xml"/><Relationship Id="rId65" Type="http://schemas.openxmlformats.org/officeDocument/2006/relationships/image" Target="../media/image534.png"/><Relationship Id="rId81" Type="http://schemas.openxmlformats.org/officeDocument/2006/relationships/image" Target="../media/image541.png"/><Relationship Id="rId86" Type="http://schemas.openxmlformats.org/officeDocument/2006/relationships/customXml" Target="../ink/ink471.xml"/><Relationship Id="rId130" Type="http://schemas.openxmlformats.org/officeDocument/2006/relationships/customXml" Target="../ink/ink493.xml"/><Relationship Id="rId135" Type="http://schemas.openxmlformats.org/officeDocument/2006/relationships/image" Target="../media/image568.png"/><Relationship Id="rId151" Type="http://schemas.openxmlformats.org/officeDocument/2006/relationships/image" Target="../media/image576.png"/><Relationship Id="rId156" Type="http://schemas.openxmlformats.org/officeDocument/2006/relationships/customXml" Target="../ink/ink506.xml"/><Relationship Id="rId13" Type="http://schemas.openxmlformats.org/officeDocument/2006/relationships/image" Target="../media/image508.png"/><Relationship Id="rId18" Type="http://schemas.openxmlformats.org/officeDocument/2006/relationships/customXml" Target="../ink/ink437.xml"/><Relationship Id="rId39" Type="http://schemas.openxmlformats.org/officeDocument/2006/relationships/image" Target="../media/image521.png"/><Relationship Id="rId109" Type="http://schemas.openxmlformats.org/officeDocument/2006/relationships/image" Target="../media/image555.png"/><Relationship Id="rId34" Type="http://schemas.openxmlformats.org/officeDocument/2006/relationships/customXml" Target="../ink/ink445.xml"/><Relationship Id="rId50" Type="http://schemas.openxmlformats.org/officeDocument/2006/relationships/customXml" Target="../ink/ink453.xml"/><Relationship Id="rId55" Type="http://schemas.openxmlformats.org/officeDocument/2006/relationships/image" Target="../media/image529.png"/><Relationship Id="rId76" Type="http://schemas.openxmlformats.org/officeDocument/2006/relationships/customXml" Target="../ink/ink466.xml"/><Relationship Id="rId97" Type="http://schemas.openxmlformats.org/officeDocument/2006/relationships/image" Target="../media/image549.png"/><Relationship Id="rId104" Type="http://schemas.openxmlformats.org/officeDocument/2006/relationships/customXml" Target="../ink/ink480.xml"/><Relationship Id="rId120" Type="http://schemas.openxmlformats.org/officeDocument/2006/relationships/customXml" Target="../ink/ink488.xml"/><Relationship Id="rId125" Type="http://schemas.openxmlformats.org/officeDocument/2006/relationships/image" Target="../media/image563.png"/><Relationship Id="rId141" Type="http://schemas.openxmlformats.org/officeDocument/2006/relationships/image" Target="../media/image571.png"/><Relationship Id="rId146" Type="http://schemas.openxmlformats.org/officeDocument/2006/relationships/customXml" Target="../ink/ink501.xml"/><Relationship Id="rId7" Type="http://schemas.openxmlformats.org/officeDocument/2006/relationships/image" Target="../media/image505.png"/><Relationship Id="rId71" Type="http://schemas.openxmlformats.org/officeDocument/2006/relationships/image" Target="../media/image536.png"/><Relationship Id="rId92" Type="http://schemas.openxmlformats.org/officeDocument/2006/relationships/customXml" Target="../ink/ink474.xml"/><Relationship Id="rId162" Type="http://schemas.openxmlformats.org/officeDocument/2006/relationships/customXml" Target="../ink/ink509.xml"/><Relationship Id="rId2" Type="http://schemas.openxmlformats.org/officeDocument/2006/relationships/notesSlide" Target="../notesSlides/notesSlide9.xml"/><Relationship Id="rId29" Type="http://schemas.openxmlformats.org/officeDocument/2006/relationships/image" Target="../media/image516.png"/><Relationship Id="rId24" Type="http://schemas.openxmlformats.org/officeDocument/2006/relationships/customXml" Target="../ink/ink440.xml"/><Relationship Id="rId40" Type="http://schemas.openxmlformats.org/officeDocument/2006/relationships/customXml" Target="../ink/ink448.xml"/><Relationship Id="rId45" Type="http://schemas.openxmlformats.org/officeDocument/2006/relationships/image" Target="../media/image524.png"/><Relationship Id="rId66" Type="http://schemas.openxmlformats.org/officeDocument/2006/relationships/customXml" Target="../ink/ink461.xml"/><Relationship Id="rId87" Type="http://schemas.openxmlformats.org/officeDocument/2006/relationships/image" Target="../media/image544.png"/><Relationship Id="rId110" Type="http://schemas.openxmlformats.org/officeDocument/2006/relationships/customXml" Target="../ink/ink483.xml"/><Relationship Id="rId115" Type="http://schemas.openxmlformats.org/officeDocument/2006/relationships/image" Target="../media/image558.png"/><Relationship Id="rId131" Type="http://schemas.openxmlformats.org/officeDocument/2006/relationships/image" Target="../media/image566.png"/><Relationship Id="rId136" Type="http://schemas.openxmlformats.org/officeDocument/2006/relationships/customXml" Target="../ink/ink496.xml"/><Relationship Id="rId157" Type="http://schemas.openxmlformats.org/officeDocument/2006/relationships/image" Target="../media/image579.png"/><Relationship Id="rId61" Type="http://schemas.openxmlformats.org/officeDocument/2006/relationships/image" Target="../media/image532.png"/><Relationship Id="rId82" Type="http://schemas.openxmlformats.org/officeDocument/2006/relationships/customXml" Target="../ink/ink469.xml"/><Relationship Id="rId152" Type="http://schemas.openxmlformats.org/officeDocument/2006/relationships/customXml" Target="../ink/ink504.xml"/><Relationship Id="rId19" Type="http://schemas.openxmlformats.org/officeDocument/2006/relationships/image" Target="../media/image511.png"/><Relationship Id="rId14" Type="http://schemas.openxmlformats.org/officeDocument/2006/relationships/customXml" Target="../ink/ink435.xml"/><Relationship Id="rId30" Type="http://schemas.openxmlformats.org/officeDocument/2006/relationships/customXml" Target="../ink/ink443.xml"/><Relationship Id="rId35" Type="http://schemas.openxmlformats.org/officeDocument/2006/relationships/image" Target="../media/image519.png"/><Relationship Id="rId56" Type="http://schemas.openxmlformats.org/officeDocument/2006/relationships/customXml" Target="../ink/ink456.xml"/><Relationship Id="rId77" Type="http://schemas.openxmlformats.org/officeDocument/2006/relationships/image" Target="../media/image539.png"/><Relationship Id="rId100" Type="http://schemas.openxmlformats.org/officeDocument/2006/relationships/customXml" Target="../ink/ink478.xml"/><Relationship Id="rId105" Type="http://schemas.openxmlformats.org/officeDocument/2006/relationships/image" Target="../media/image553.png"/><Relationship Id="rId126" Type="http://schemas.openxmlformats.org/officeDocument/2006/relationships/customXml" Target="../ink/ink491.xml"/><Relationship Id="rId147" Type="http://schemas.openxmlformats.org/officeDocument/2006/relationships/image" Target="../media/image574.png"/><Relationship Id="rId8" Type="http://schemas.openxmlformats.org/officeDocument/2006/relationships/customXml" Target="../ink/ink432.xml"/><Relationship Id="rId51" Type="http://schemas.openxmlformats.org/officeDocument/2006/relationships/image" Target="../media/image527.png"/><Relationship Id="rId72" Type="http://schemas.openxmlformats.org/officeDocument/2006/relationships/customXml" Target="../ink/ink464.xml"/><Relationship Id="rId93" Type="http://schemas.openxmlformats.org/officeDocument/2006/relationships/image" Target="../media/image547.png"/><Relationship Id="rId98" Type="http://schemas.openxmlformats.org/officeDocument/2006/relationships/customXml" Target="../ink/ink477.xml"/><Relationship Id="rId121" Type="http://schemas.openxmlformats.org/officeDocument/2006/relationships/image" Target="../media/image561.png"/><Relationship Id="rId142" Type="http://schemas.openxmlformats.org/officeDocument/2006/relationships/customXml" Target="../ink/ink499.xml"/><Relationship Id="rId163" Type="http://schemas.openxmlformats.org/officeDocument/2006/relationships/image" Target="../media/image582.png"/><Relationship Id="rId3" Type="http://schemas.openxmlformats.org/officeDocument/2006/relationships/image" Target="../media/image333.png"/><Relationship Id="rId25" Type="http://schemas.openxmlformats.org/officeDocument/2006/relationships/image" Target="../media/image514.png"/><Relationship Id="rId46" Type="http://schemas.openxmlformats.org/officeDocument/2006/relationships/customXml" Target="../ink/ink451.xml"/><Relationship Id="rId67" Type="http://schemas.openxmlformats.org/officeDocument/2006/relationships/image" Target="../media/image124.png"/><Relationship Id="rId116" Type="http://schemas.openxmlformats.org/officeDocument/2006/relationships/customXml" Target="../ink/ink486.xml"/><Relationship Id="rId137" Type="http://schemas.openxmlformats.org/officeDocument/2006/relationships/image" Target="../media/image569.png"/><Relationship Id="rId158" Type="http://schemas.openxmlformats.org/officeDocument/2006/relationships/customXml" Target="../ink/ink507.xml"/><Relationship Id="rId20" Type="http://schemas.openxmlformats.org/officeDocument/2006/relationships/customXml" Target="../ink/ink438.xml"/><Relationship Id="rId41" Type="http://schemas.openxmlformats.org/officeDocument/2006/relationships/image" Target="../media/image522.png"/><Relationship Id="rId62" Type="http://schemas.openxmlformats.org/officeDocument/2006/relationships/customXml" Target="../ink/ink459.xml"/><Relationship Id="rId83" Type="http://schemas.openxmlformats.org/officeDocument/2006/relationships/image" Target="../media/image542.png"/><Relationship Id="rId88" Type="http://schemas.openxmlformats.org/officeDocument/2006/relationships/customXml" Target="../ink/ink472.xml"/><Relationship Id="rId111" Type="http://schemas.openxmlformats.org/officeDocument/2006/relationships/image" Target="../media/image556.png"/><Relationship Id="rId132" Type="http://schemas.openxmlformats.org/officeDocument/2006/relationships/customXml" Target="../ink/ink494.xml"/><Relationship Id="rId153" Type="http://schemas.openxmlformats.org/officeDocument/2006/relationships/image" Target="../media/image577.png"/><Relationship Id="rId15" Type="http://schemas.openxmlformats.org/officeDocument/2006/relationships/image" Target="../media/image509.png"/><Relationship Id="rId36" Type="http://schemas.openxmlformats.org/officeDocument/2006/relationships/customXml" Target="../ink/ink446.xml"/><Relationship Id="rId57" Type="http://schemas.openxmlformats.org/officeDocument/2006/relationships/image" Target="../media/image530.png"/><Relationship Id="rId106" Type="http://schemas.openxmlformats.org/officeDocument/2006/relationships/customXml" Target="../ink/ink481.xml"/><Relationship Id="rId127" Type="http://schemas.openxmlformats.org/officeDocument/2006/relationships/image" Target="../media/image564.png"/><Relationship Id="rId10" Type="http://schemas.openxmlformats.org/officeDocument/2006/relationships/customXml" Target="../ink/ink433.xml"/><Relationship Id="rId31" Type="http://schemas.openxmlformats.org/officeDocument/2006/relationships/image" Target="../media/image517.png"/><Relationship Id="rId52" Type="http://schemas.openxmlformats.org/officeDocument/2006/relationships/customXml" Target="../ink/ink454.xml"/><Relationship Id="rId73" Type="http://schemas.openxmlformats.org/officeDocument/2006/relationships/image" Target="../media/image537.png"/><Relationship Id="rId78" Type="http://schemas.openxmlformats.org/officeDocument/2006/relationships/customXml" Target="../ink/ink467.xml"/><Relationship Id="rId94" Type="http://schemas.openxmlformats.org/officeDocument/2006/relationships/customXml" Target="../ink/ink475.xml"/><Relationship Id="rId99" Type="http://schemas.openxmlformats.org/officeDocument/2006/relationships/image" Target="../media/image550.png"/><Relationship Id="rId101" Type="http://schemas.openxmlformats.org/officeDocument/2006/relationships/image" Target="../media/image551.png"/><Relationship Id="rId122" Type="http://schemas.openxmlformats.org/officeDocument/2006/relationships/customXml" Target="../ink/ink489.xml"/><Relationship Id="rId143" Type="http://schemas.openxmlformats.org/officeDocument/2006/relationships/image" Target="../media/image572.png"/><Relationship Id="rId148" Type="http://schemas.openxmlformats.org/officeDocument/2006/relationships/customXml" Target="../ink/ink502.xml"/><Relationship Id="rId4" Type="http://schemas.openxmlformats.org/officeDocument/2006/relationships/image" Target="../media/image334.png"/><Relationship Id="rId9" Type="http://schemas.openxmlformats.org/officeDocument/2006/relationships/image" Target="../media/image506.png"/><Relationship Id="rId26" Type="http://schemas.openxmlformats.org/officeDocument/2006/relationships/customXml" Target="../ink/ink441.xml"/><Relationship Id="rId47" Type="http://schemas.openxmlformats.org/officeDocument/2006/relationships/image" Target="../media/image525.png"/><Relationship Id="rId68" Type="http://schemas.openxmlformats.org/officeDocument/2006/relationships/customXml" Target="../ink/ink462.xml"/><Relationship Id="rId89" Type="http://schemas.openxmlformats.org/officeDocument/2006/relationships/image" Target="../media/image545.png"/><Relationship Id="rId112" Type="http://schemas.openxmlformats.org/officeDocument/2006/relationships/customXml" Target="../ink/ink484.xml"/><Relationship Id="rId133" Type="http://schemas.openxmlformats.org/officeDocument/2006/relationships/image" Target="../media/image567.png"/><Relationship Id="rId154" Type="http://schemas.openxmlformats.org/officeDocument/2006/relationships/customXml" Target="../ink/ink505.xml"/><Relationship Id="rId16" Type="http://schemas.openxmlformats.org/officeDocument/2006/relationships/customXml" Target="../ink/ink436.xml"/><Relationship Id="rId37" Type="http://schemas.openxmlformats.org/officeDocument/2006/relationships/image" Target="../media/image520.png"/><Relationship Id="rId58" Type="http://schemas.openxmlformats.org/officeDocument/2006/relationships/customXml" Target="../ink/ink457.xml"/><Relationship Id="rId79" Type="http://schemas.openxmlformats.org/officeDocument/2006/relationships/image" Target="../media/image540.png"/><Relationship Id="rId102" Type="http://schemas.openxmlformats.org/officeDocument/2006/relationships/customXml" Target="../ink/ink479.xml"/><Relationship Id="rId123" Type="http://schemas.openxmlformats.org/officeDocument/2006/relationships/image" Target="../media/image562.png"/><Relationship Id="rId144" Type="http://schemas.openxmlformats.org/officeDocument/2006/relationships/customXml" Target="../ink/ink500.xml"/><Relationship Id="rId90" Type="http://schemas.openxmlformats.org/officeDocument/2006/relationships/customXml" Target="../ink/ink473.xml"/><Relationship Id="rId27" Type="http://schemas.openxmlformats.org/officeDocument/2006/relationships/image" Target="../media/image515.png"/><Relationship Id="rId48" Type="http://schemas.openxmlformats.org/officeDocument/2006/relationships/customXml" Target="../ink/ink452.xml"/><Relationship Id="rId69" Type="http://schemas.openxmlformats.org/officeDocument/2006/relationships/image" Target="../media/image535.png"/><Relationship Id="rId113" Type="http://schemas.openxmlformats.org/officeDocument/2006/relationships/image" Target="../media/image557.png"/><Relationship Id="rId134" Type="http://schemas.openxmlformats.org/officeDocument/2006/relationships/customXml" Target="../ink/ink495.xml"/><Relationship Id="rId80" Type="http://schemas.openxmlformats.org/officeDocument/2006/relationships/customXml" Target="../ink/ink468.xml"/><Relationship Id="rId155" Type="http://schemas.openxmlformats.org/officeDocument/2006/relationships/image" Target="../media/image578.png"/></Relationships>
</file>

<file path=ppt/slides/_rels/slide11.xml.rels><?xml version="1.0" encoding="UTF-8" standalone="yes"?>
<Relationships xmlns="http://schemas.openxmlformats.org/package/2006/relationships"><Relationship Id="rId13" Type="http://schemas.openxmlformats.org/officeDocument/2006/relationships/image" Target="../media/image589.png"/><Relationship Id="rId18" Type="http://schemas.openxmlformats.org/officeDocument/2006/relationships/customXml" Target="../ink/ink516.xml"/><Relationship Id="rId26" Type="http://schemas.openxmlformats.org/officeDocument/2006/relationships/customXml" Target="../ink/ink520.xml"/><Relationship Id="rId3" Type="http://schemas.openxmlformats.org/officeDocument/2006/relationships/image" Target="../media/image336.png"/><Relationship Id="rId21" Type="http://schemas.openxmlformats.org/officeDocument/2006/relationships/image" Target="../media/image593.png"/><Relationship Id="rId34" Type="http://schemas.openxmlformats.org/officeDocument/2006/relationships/customXml" Target="../ink/ink524.xml"/><Relationship Id="rId7" Type="http://schemas.openxmlformats.org/officeDocument/2006/relationships/image" Target="../media/image586.png"/><Relationship Id="rId12" Type="http://schemas.openxmlformats.org/officeDocument/2006/relationships/customXml" Target="../ink/ink513.xml"/><Relationship Id="rId17" Type="http://schemas.openxmlformats.org/officeDocument/2006/relationships/image" Target="../media/image591.png"/><Relationship Id="rId25" Type="http://schemas.openxmlformats.org/officeDocument/2006/relationships/image" Target="../media/image595.png"/><Relationship Id="rId33" Type="http://schemas.openxmlformats.org/officeDocument/2006/relationships/image" Target="../media/image599.png"/><Relationship Id="rId2" Type="http://schemas.openxmlformats.org/officeDocument/2006/relationships/notesSlide" Target="../notesSlides/notesSlide10.xml"/><Relationship Id="rId16" Type="http://schemas.openxmlformats.org/officeDocument/2006/relationships/customXml" Target="../ink/ink515.xml"/><Relationship Id="rId20" Type="http://schemas.openxmlformats.org/officeDocument/2006/relationships/customXml" Target="../ink/ink517.xml"/><Relationship Id="rId29" Type="http://schemas.openxmlformats.org/officeDocument/2006/relationships/image" Target="../media/image597.png"/><Relationship Id="rId1" Type="http://schemas.openxmlformats.org/officeDocument/2006/relationships/slideLayout" Target="../slideLayouts/slideLayout7.xml"/><Relationship Id="rId6" Type="http://schemas.openxmlformats.org/officeDocument/2006/relationships/customXml" Target="../ink/ink510.xml"/><Relationship Id="rId11" Type="http://schemas.openxmlformats.org/officeDocument/2006/relationships/image" Target="../media/image588.png"/><Relationship Id="rId24" Type="http://schemas.openxmlformats.org/officeDocument/2006/relationships/customXml" Target="../ink/ink519.xml"/><Relationship Id="rId32" Type="http://schemas.openxmlformats.org/officeDocument/2006/relationships/customXml" Target="../ink/ink523.xml"/><Relationship Id="rId5" Type="http://schemas.openxmlformats.org/officeDocument/2006/relationships/image" Target="../media/image338.png"/><Relationship Id="rId15" Type="http://schemas.openxmlformats.org/officeDocument/2006/relationships/image" Target="../media/image590.png"/><Relationship Id="rId23" Type="http://schemas.openxmlformats.org/officeDocument/2006/relationships/image" Target="../media/image594.png"/><Relationship Id="rId28" Type="http://schemas.openxmlformats.org/officeDocument/2006/relationships/customXml" Target="../ink/ink521.xml"/><Relationship Id="rId10" Type="http://schemas.openxmlformats.org/officeDocument/2006/relationships/customXml" Target="../ink/ink512.xml"/><Relationship Id="rId19" Type="http://schemas.openxmlformats.org/officeDocument/2006/relationships/image" Target="../media/image592.png"/><Relationship Id="rId31" Type="http://schemas.openxmlformats.org/officeDocument/2006/relationships/image" Target="../media/image598.png"/><Relationship Id="rId4" Type="http://schemas.openxmlformats.org/officeDocument/2006/relationships/image" Target="../media/image337.png"/><Relationship Id="rId9" Type="http://schemas.openxmlformats.org/officeDocument/2006/relationships/image" Target="../media/image587.png"/><Relationship Id="rId14" Type="http://schemas.openxmlformats.org/officeDocument/2006/relationships/customXml" Target="../ink/ink514.xml"/><Relationship Id="rId22" Type="http://schemas.openxmlformats.org/officeDocument/2006/relationships/customXml" Target="../ink/ink518.xml"/><Relationship Id="rId27" Type="http://schemas.openxmlformats.org/officeDocument/2006/relationships/image" Target="../media/image596.png"/><Relationship Id="rId30" Type="http://schemas.openxmlformats.org/officeDocument/2006/relationships/customXml" Target="../ink/ink522.xml"/><Relationship Id="rId35" Type="http://schemas.openxmlformats.org/officeDocument/2006/relationships/image" Target="../media/image600.png"/><Relationship Id="rId8" Type="http://schemas.openxmlformats.org/officeDocument/2006/relationships/customXml" Target="../ink/ink511.xml"/></Relationships>
</file>

<file path=ppt/slides/_rels/slide12.xml.rels><?xml version="1.0" encoding="UTF-8" standalone="yes"?>
<Relationships xmlns="http://schemas.openxmlformats.org/package/2006/relationships"><Relationship Id="rId3" Type="http://schemas.openxmlformats.org/officeDocument/2006/relationships/image" Target="../media/image33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02.png"/><Relationship Id="rId4" Type="http://schemas.openxmlformats.org/officeDocument/2006/relationships/customXml" Target="../ink/ink525.xml"/></Relationships>
</file>

<file path=ppt/slides/_rels/slide13.xml.rels><?xml version="1.0" encoding="UTF-8" standalone="yes"?>
<Relationships xmlns="http://schemas.openxmlformats.org/package/2006/relationships"><Relationship Id="rId3" Type="http://schemas.openxmlformats.org/officeDocument/2006/relationships/customXml" Target="../ink/ink526.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40.png"/></Relationships>
</file>

<file path=ppt/slides/_rels/slide14.xml.rels><?xml version="1.0" encoding="UTF-8" standalone="yes"?>
<Relationships xmlns="http://schemas.openxmlformats.org/package/2006/relationships"><Relationship Id="rId8" Type="http://schemas.openxmlformats.org/officeDocument/2006/relationships/image" Target="../media/image343.png"/><Relationship Id="rId3" Type="http://schemas.openxmlformats.org/officeDocument/2006/relationships/customXml" Target="../ink/ink527.xml"/><Relationship Id="rId7" Type="http://schemas.openxmlformats.org/officeDocument/2006/relationships/customXml" Target="../ink/ink529.xml"/><Relationship Id="rId12" Type="http://schemas.openxmlformats.org/officeDocument/2006/relationships/image" Target="../media/image34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2.png"/><Relationship Id="rId11" Type="http://schemas.openxmlformats.org/officeDocument/2006/relationships/customXml" Target="../ink/ink531.xml"/><Relationship Id="rId5" Type="http://schemas.openxmlformats.org/officeDocument/2006/relationships/customXml" Target="../ink/ink528.xml"/><Relationship Id="rId10" Type="http://schemas.openxmlformats.org/officeDocument/2006/relationships/image" Target="../media/image344.png"/><Relationship Id="rId4" Type="http://schemas.openxmlformats.org/officeDocument/2006/relationships/image" Target="../media/image341.png"/><Relationship Id="rId9" Type="http://schemas.openxmlformats.org/officeDocument/2006/relationships/customXml" Target="../ink/ink530.xml"/></Relationships>
</file>

<file path=ppt/slides/_rels/slide15.xml.rels><?xml version="1.0" encoding="UTF-8" standalone="yes"?>
<Relationships xmlns="http://schemas.openxmlformats.org/package/2006/relationships"><Relationship Id="rId117" Type="http://schemas.openxmlformats.org/officeDocument/2006/relationships/customXml" Target="../ink/ink589.xml"/><Relationship Id="rId21" Type="http://schemas.openxmlformats.org/officeDocument/2006/relationships/customXml" Target="../ink/ink541.xml"/><Relationship Id="rId42" Type="http://schemas.openxmlformats.org/officeDocument/2006/relationships/image" Target="../media/image365.png"/><Relationship Id="rId63" Type="http://schemas.openxmlformats.org/officeDocument/2006/relationships/customXml" Target="../ink/ink562.xml"/><Relationship Id="rId84" Type="http://schemas.openxmlformats.org/officeDocument/2006/relationships/image" Target="../media/image385.png"/><Relationship Id="rId138" Type="http://schemas.openxmlformats.org/officeDocument/2006/relationships/image" Target="../media/image502.png"/><Relationship Id="rId159" Type="http://schemas.openxmlformats.org/officeDocument/2006/relationships/customXml" Target="../ink/ink610.xml"/><Relationship Id="rId170" Type="http://schemas.openxmlformats.org/officeDocument/2006/relationships/customXml" Target="../ink/ink616.xml"/><Relationship Id="rId191" Type="http://schemas.openxmlformats.org/officeDocument/2006/relationships/customXml" Target="../ink/ink627.xml"/><Relationship Id="rId205" Type="http://schemas.openxmlformats.org/officeDocument/2006/relationships/customXml" Target="../ink/ink634.xml"/><Relationship Id="rId226" Type="http://schemas.openxmlformats.org/officeDocument/2006/relationships/image" Target="../media/image639.png"/><Relationship Id="rId107" Type="http://schemas.openxmlformats.org/officeDocument/2006/relationships/customXml" Target="../ink/ink584.xml"/><Relationship Id="rId11" Type="http://schemas.openxmlformats.org/officeDocument/2006/relationships/customXml" Target="../ink/ink536.xml"/><Relationship Id="rId32" Type="http://schemas.openxmlformats.org/officeDocument/2006/relationships/image" Target="../media/image360.png"/><Relationship Id="rId53" Type="http://schemas.openxmlformats.org/officeDocument/2006/relationships/customXml" Target="../ink/ink557.xml"/><Relationship Id="rId74" Type="http://schemas.openxmlformats.org/officeDocument/2006/relationships/image" Target="../media/image380.png"/><Relationship Id="rId128" Type="http://schemas.openxmlformats.org/officeDocument/2006/relationships/image" Target="../media/image421.png"/><Relationship Id="rId149" Type="http://schemas.openxmlformats.org/officeDocument/2006/relationships/customXml" Target="../ink/ink605.xml"/><Relationship Id="rId5" Type="http://schemas.openxmlformats.org/officeDocument/2006/relationships/customXml" Target="../ink/ink533.xml"/><Relationship Id="rId95" Type="http://schemas.openxmlformats.org/officeDocument/2006/relationships/customXml" Target="../ink/ink578.xml"/><Relationship Id="rId160" Type="http://schemas.openxmlformats.org/officeDocument/2006/relationships/image" Target="../media/image607.png"/><Relationship Id="rId181" Type="http://schemas.openxmlformats.org/officeDocument/2006/relationships/customXml" Target="../ink/ink622.xml"/><Relationship Id="rId216" Type="http://schemas.openxmlformats.org/officeDocument/2006/relationships/image" Target="../media/image634.png"/><Relationship Id="rId237" Type="http://schemas.openxmlformats.org/officeDocument/2006/relationships/customXml" Target="../ink/ink650.xml"/><Relationship Id="rId22" Type="http://schemas.openxmlformats.org/officeDocument/2006/relationships/image" Target="../media/image355.png"/><Relationship Id="rId43" Type="http://schemas.openxmlformats.org/officeDocument/2006/relationships/customXml" Target="../ink/ink552.xml"/><Relationship Id="rId64" Type="http://schemas.openxmlformats.org/officeDocument/2006/relationships/image" Target="../media/image375.png"/><Relationship Id="rId118" Type="http://schemas.openxmlformats.org/officeDocument/2006/relationships/image" Target="../media/image402.png"/><Relationship Id="rId139" Type="http://schemas.openxmlformats.org/officeDocument/2006/relationships/customXml" Target="../ink/ink600.xml"/><Relationship Id="rId85" Type="http://schemas.openxmlformats.org/officeDocument/2006/relationships/customXml" Target="../ink/ink573.xml"/><Relationship Id="rId150" Type="http://schemas.openxmlformats.org/officeDocument/2006/relationships/image" Target="../media/image601.png"/><Relationship Id="rId171" Type="http://schemas.openxmlformats.org/officeDocument/2006/relationships/image" Target="../media/image612.png"/><Relationship Id="rId192" Type="http://schemas.openxmlformats.org/officeDocument/2006/relationships/image" Target="../media/image622.png"/><Relationship Id="rId206" Type="http://schemas.openxmlformats.org/officeDocument/2006/relationships/image" Target="../media/image629.png"/><Relationship Id="rId227" Type="http://schemas.openxmlformats.org/officeDocument/2006/relationships/customXml" Target="../ink/ink645.xml"/><Relationship Id="rId12" Type="http://schemas.openxmlformats.org/officeDocument/2006/relationships/image" Target="../media/image350.png"/><Relationship Id="rId33" Type="http://schemas.openxmlformats.org/officeDocument/2006/relationships/customXml" Target="../ink/ink547.xml"/><Relationship Id="rId108" Type="http://schemas.openxmlformats.org/officeDocument/2006/relationships/image" Target="../media/image397.png"/><Relationship Id="rId129" Type="http://schemas.openxmlformats.org/officeDocument/2006/relationships/customXml" Target="../ink/ink595.xml"/><Relationship Id="rId54" Type="http://schemas.openxmlformats.org/officeDocument/2006/relationships/image" Target="../media/image370.png"/><Relationship Id="rId75" Type="http://schemas.openxmlformats.org/officeDocument/2006/relationships/customXml" Target="../ink/ink568.xml"/><Relationship Id="rId96" Type="http://schemas.openxmlformats.org/officeDocument/2006/relationships/image" Target="../media/image391.png"/><Relationship Id="rId140" Type="http://schemas.openxmlformats.org/officeDocument/2006/relationships/image" Target="../media/image503.png"/><Relationship Id="rId161" Type="http://schemas.openxmlformats.org/officeDocument/2006/relationships/customXml" Target="../ink/ink611.xml"/><Relationship Id="rId182" Type="http://schemas.openxmlformats.org/officeDocument/2006/relationships/image" Target="../media/image617.png"/><Relationship Id="rId217" Type="http://schemas.openxmlformats.org/officeDocument/2006/relationships/customXml" Target="../ink/ink640.xml"/><Relationship Id="rId6" Type="http://schemas.openxmlformats.org/officeDocument/2006/relationships/image" Target="../media/image347.png"/><Relationship Id="rId238" Type="http://schemas.openxmlformats.org/officeDocument/2006/relationships/image" Target="../media/image645.png"/><Relationship Id="rId23" Type="http://schemas.openxmlformats.org/officeDocument/2006/relationships/customXml" Target="../ink/ink542.xml"/><Relationship Id="rId119" Type="http://schemas.openxmlformats.org/officeDocument/2006/relationships/customXml" Target="../ink/ink590.xml"/><Relationship Id="rId44" Type="http://schemas.openxmlformats.org/officeDocument/2006/relationships/image" Target="../media/image366.png"/><Relationship Id="rId65" Type="http://schemas.openxmlformats.org/officeDocument/2006/relationships/customXml" Target="../ink/ink563.xml"/><Relationship Id="rId86" Type="http://schemas.openxmlformats.org/officeDocument/2006/relationships/image" Target="../media/image386.png"/><Relationship Id="rId130" Type="http://schemas.openxmlformats.org/officeDocument/2006/relationships/image" Target="../media/image430.png"/><Relationship Id="rId151" Type="http://schemas.openxmlformats.org/officeDocument/2006/relationships/customXml" Target="../ink/ink606.xml"/><Relationship Id="rId172" Type="http://schemas.openxmlformats.org/officeDocument/2006/relationships/customXml" Target="../ink/ink617.xml"/><Relationship Id="rId193" Type="http://schemas.openxmlformats.org/officeDocument/2006/relationships/customXml" Target="../ink/ink628.xml"/><Relationship Id="rId207" Type="http://schemas.openxmlformats.org/officeDocument/2006/relationships/customXml" Target="../ink/ink635.xml"/><Relationship Id="rId228" Type="http://schemas.openxmlformats.org/officeDocument/2006/relationships/image" Target="../media/image640.png"/><Relationship Id="rId13" Type="http://schemas.openxmlformats.org/officeDocument/2006/relationships/customXml" Target="../ink/ink537.xml"/><Relationship Id="rId109" Type="http://schemas.openxmlformats.org/officeDocument/2006/relationships/customXml" Target="../ink/ink585.xml"/><Relationship Id="rId34" Type="http://schemas.openxmlformats.org/officeDocument/2006/relationships/image" Target="../media/image361.png"/><Relationship Id="rId55" Type="http://schemas.openxmlformats.org/officeDocument/2006/relationships/customXml" Target="../ink/ink558.xml"/><Relationship Id="rId76" Type="http://schemas.openxmlformats.org/officeDocument/2006/relationships/image" Target="../media/image381.png"/><Relationship Id="rId97" Type="http://schemas.openxmlformats.org/officeDocument/2006/relationships/customXml" Target="../ink/ink579.xml"/><Relationship Id="rId120" Type="http://schemas.openxmlformats.org/officeDocument/2006/relationships/image" Target="../media/image403.png"/><Relationship Id="rId141" Type="http://schemas.openxmlformats.org/officeDocument/2006/relationships/customXml" Target="../ink/ink601.xml"/><Relationship Id="rId7" Type="http://schemas.openxmlformats.org/officeDocument/2006/relationships/customXml" Target="../ink/ink534.xml"/><Relationship Id="rId162" Type="http://schemas.openxmlformats.org/officeDocument/2006/relationships/image" Target="../media/image608.png"/><Relationship Id="rId183" Type="http://schemas.openxmlformats.org/officeDocument/2006/relationships/customXml" Target="../ink/ink623.xml"/><Relationship Id="rId218" Type="http://schemas.openxmlformats.org/officeDocument/2006/relationships/image" Target="../media/image635.png"/><Relationship Id="rId24" Type="http://schemas.openxmlformats.org/officeDocument/2006/relationships/image" Target="../media/image356.png"/><Relationship Id="rId45" Type="http://schemas.openxmlformats.org/officeDocument/2006/relationships/customXml" Target="../ink/ink553.xml"/><Relationship Id="rId66" Type="http://schemas.openxmlformats.org/officeDocument/2006/relationships/image" Target="../media/image376.png"/><Relationship Id="rId87" Type="http://schemas.openxmlformats.org/officeDocument/2006/relationships/customXml" Target="../ink/ink574.xml"/><Relationship Id="rId110" Type="http://schemas.openxmlformats.org/officeDocument/2006/relationships/image" Target="../media/image398.png"/><Relationship Id="rId131" Type="http://schemas.openxmlformats.org/officeDocument/2006/relationships/customXml" Target="../ink/ink596.xml"/><Relationship Id="rId152" Type="http://schemas.openxmlformats.org/officeDocument/2006/relationships/image" Target="../media/image603.png"/><Relationship Id="rId173" Type="http://schemas.openxmlformats.org/officeDocument/2006/relationships/image" Target="../media/image613.png"/><Relationship Id="rId194" Type="http://schemas.openxmlformats.org/officeDocument/2006/relationships/image" Target="../media/image623.png"/><Relationship Id="rId208" Type="http://schemas.openxmlformats.org/officeDocument/2006/relationships/image" Target="../media/image630.png"/><Relationship Id="rId229" Type="http://schemas.openxmlformats.org/officeDocument/2006/relationships/customXml" Target="../ink/ink646.xml"/><Relationship Id="rId14" Type="http://schemas.openxmlformats.org/officeDocument/2006/relationships/image" Target="../media/image351.png"/><Relationship Id="rId35" Type="http://schemas.openxmlformats.org/officeDocument/2006/relationships/customXml" Target="../ink/ink548.xml"/><Relationship Id="rId56" Type="http://schemas.openxmlformats.org/officeDocument/2006/relationships/image" Target="../media/image371.png"/><Relationship Id="rId77" Type="http://schemas.openxmlformats.org/officeDocument/2006/relationships/customXml" Target="../ink/ink569.xml"/><Relationship Id="rId100" Type="http://schemas.openxmlformats.org/officeDocument/2006/relationships/image" Target="../media/image393.png"/><Relationship Id="rId8" Type="http://schemas.openxmlformats.org/officeDocument/2006/relationships/image" Target="../media/image348.png"/><Relationship Id="rId98" Type="http://schemas.openxmlformats.org/officeDocument/2006/relationships/image" Target="../media/image392.png"/><Relationship Id="rId121" Type="http://schemas.openxmlformats.org/officeDocument/2006/relationships/customXml" Target="../ink/ink591.xml"/><Relationship Id="rId142" Type="http://schemas.openxmlformats.org/officeDocument/2006/relationships/image" Target="../media/image504.png"/><Relationship Id="rId163" Type="http://schemas.openxmlformats.org/officeDocument/2006/relationships/customXml" Target="../ink/ink612.xml"/><Relationship Id="rId184" Type="http://schemas.openxmlformats.org/officeDocument/2006/relationships/image" Target="../media/image618.png"/><Relationship Id="rId219" Type="http://schemas.openxmlformats.org/officeDocument/2006/relationships/customXml" Target="../ink/ink641.xml"/><Relationship Id="rId230" Type="http://schemas.openxmlformats.org/officeDocument/2006/relationships/image" Target="../media/image641.png"/><Relationship Id="rId25" Type="http://schemas.openxmlformats.org/officeDocument/2006/relationships/customXml" Target="../ink/ink543.xml"/><Relationship Id="rId46" Type="http://schemas.openxmlformats.org/officeDocument/2006/relationships/image" Target="../media/image341.png"/><Relationship Id="rId67" Type="http://schemas.openxmlformats.org/officeDocument/2006/relationships/customXml" Target="../ink/ink564.xml"/><Relationship Id="rId88" Type="http://schemas.openxmlformats.org/officeDocument/2006/relationships/image" Target="../media/image387.png"/><Relationship Id="rId111" Type="http://schemas.openxmlformats.org/officeDocument/2006/relationships/customXml" Target="../ink/ink586.xml"/><Relationship Id="rId132" Type="http://schemas.openxmlformats.org/officeDocument/2006/relationships/image" Target="../media/image431.png"/><Relationship Id="rId153" Type="http://schemas.openxmlformats.org/officeDocument/2006/relationships/customXml" Target="../ink/ink607.xml"/><Relationship Id="rId174" Type="http://schemas.openxmlformats.org/officeDocument/2006/relationships/customXml" Target="../ink/ink618.xml"/><Relationship Id="rId195" Type="http://schemas.openxmlformats.org/officeDocument/2006/relationships/customXml" Target="../ink/ink629.xml"/><Relationship Id="rId209" Type="http://schemas.openxmlformats.org/officeDocument/2006/relationships/customXml" Target="../ink/ink636.xml"/><Relationship Id="rId190" Type="http://schemas.openxmlformats.org/officeDocument/2006/relationships/image" Target="../media/image621.png"/><Relationship Id="rId204" Type="http://schemas.openxmlformats.org/officeDocument/2006/relationships/image" Target="../media/image628.png"/><Relationship Id="rId220" Type="http://schemas.openxmlformats.org/officeDocument/2006/relationships/image" Target="../media/image636.png"/><Relationship Id="rId225" Type="http://schemas.openxmlformats.org/officeDocument/2006/relationships/customXml" Target="../ink/ink644.xml"/><Relationship Id="rId15" Type="http://schemas.openxmlformats.org/officeDocument/2006/relationships/customXml" Target="../ink/ink538.xml"/><Relationship Id="rId36" Type="http://schemas.openxmlformats.org/officeDocument/2006/relationships/image" Target="../media/image362.png"/><Relationship Id="rId57" Type="http://schemas.openxmlformats.org/officeDocument/2006/relationships/customXml" Target="../ink/ink559.xml"/><Relationship Id="rId106" Type="http://schemas.openxmlformats.org/officeDocument/2006/relationships/image" Target="../media/image396.png"/><Relationship Id="rId127" Type="http://schemas.openxmlformats.org/officeDocument/2006/relationships/customXml" Target="../ink/ink594.xml"/><Relationship Id="rId10" Type="http://schemas.openxmlformats.org/officeDocument/2006/relationships/image" Target="../media/image349.png"/><Relationship Id="rId31" Type="http://schemas.openxmlformats.org/officeDocument/2006/relationships/customXml" Target="../ink/ink546.xml"/><Relationship Id="rId52" Type="http://schemas.openxmlformats.org/officeDocument/2006/relationships/image" Target="../media/image369.png"/><Relationship Id="rId73" Type="http://schemas.openxmlformats.org/officeDocument/2006/relationships/customXml" Target="../ink/ink567.xml"/><Relationship Id="rId78" Type="http://schemas.openxmlformats.org/officeDocument/2006/relationships/image" Target="../media/image382.png"/><Relationship Id="rId94" Type="http://schemas.openxmlformats.org/officeDocument/2006/relationships/image" Target="../media/image390.png"/><Relationship Id="rId99" Type="http://schemas.openxmlformats.org/officeDocument/2006/relationships/customXml" Target="../ink/ink580.xml"/><Relationship Id="rId101" Type="http://schemas.openxmlformats.org/officeDocument/2006/relationships/customXml" Target="../ink/ink581.xml"/><Relationship Id="rId122" Type="http://schemas.openxmlformats.org/officeDocument/2006/relationships/image" Target="../media/image404.png"/><Relationship Id="rId143" Type="http://schemas.openxmlformats.org/officeDocument/2006/relationships/customXml" Target="../ink/ink602.xml"/><Relationship Id="rId148" Type="http://schemas.openxmlformats.org/officeDocument/2006/relationships/image" Target="../media/image585.png"/><Relationship Id="rId164" Type="http://schemas.openxmlformats.org/officeDocument/2006/relationships/image" Target="../media/image609.png"/><Relationship Id="rId169" Type="http://schemas.openxmlformats.org/officeDocument/2006/relationships/image" Target="../media/image611.png"/><Relationship Id="rId185" Type="http://schemas.openxmlformats.org/officeDocument/2006/relationships/customXml" Target="../ink/ink624.xml"/><Relationship Id="rId4" Type="http://schemas.openxmlformats.org/officeDocument/2006/relationships/image" Target="../media/image346.png"/><Relationship Id="rId9" Type="http://schemas.openxmlformats.org/officeDocument/2006/relationships/customXml" Target="../ink/ink535.xml"/><Relationship Id="rId180" Type="http://schemas.openxmlformats.org/officeDocument/2006/relationships/customXml" Target="../ink/ink621.xml"/><Relationship Id="rId210" Type="http://schemas.openxmlformats.org/officeDocument/2006/relationships/image" Target="../media/image631.png"/><Relationship Id="rId215" Type="http://schemas.openxmlformats.org/officeDocument/2006/relationships/customXml" Target="../ink/ink639.xml"/><Relationship Id="rId236" Type="http://schemas.openxmlformats.org/officeDocument/2006/relationships/image" Target="../media/image644.png"/><Relationship Id="rId26" Type="http://schemas.openxmlformats.org/officeDocument/2006/relationships/image" Target="../media/image357.png"/><Relationship Id="rId231" Type="http://schemas.openxmlformats.org/officeDocument/2006/relationships/customXml" Target="../ink/ink647.xml"/><Relationship Id="rId47" Type="http://schemas.openxmlformats.org/officeDocument/2006/relationships/customXml" Target="../ink/ink554.xml"/><Relationship Id="rId68" Type="http://schemas.openxmlformats.org/officeDocument/2006/relationships/image" Target="../media/image377.png"/><Relationship Id="rId89" Type="http://schemas.openxmlformats.org/officeDocument/2006/relationships/customXml" Target="../ink/ink575.xml"/><Relationship Id="rId112" Type="http://schemas.openxmlformats.org/officeDocument/2006/relationships/image" Target="../media/image399.png"/><Relationship Id="rId133" Type="http://schemas.openxmlformats.org/officeDocument/2006/relationships/customXml" Target="../ink/ink597.xml"/><Relationship Id="rId154" Type="http://schemas.openxmlformats.org/officeDocument/2006/relationships/image" Target="../media/image604.png"/><Relationship Id="rId175" Type="http://schemas.openxmlformats.org/officeDocument/2006/relationships/image" Target="../media/image614.png"/><Relationship Id="rId196" Type="http://schemas.openxmlformats.org/officeDocument/2006/relationships/image" Target="../media/image624.png"/><Relationship Id="rId200" Type="http://schemas.openxmlformats.org/officeDocument/2006/relationships/image" Target="../media/image626.png"/><Relationship Id="rId16" Type="http://schemas.openxmlformats.org/officeDocument/2006/relationships/image" Target="../media/image352.png"/><Relationship Id="rId221" Type="http://schemas.openxmlformats.org/officeDocument/2006/relationships/customXml" Target="../ink/ink642.xml"/><Relationship Id="rId37" Type="http://schemas.openxmlformats.org/officeDocument/2006/relationships/customXml" Target="../ink/ink549.xml"/><Relationship Id="rId58" Type="http://schemas.openxmlformats.org/officeDocument/2006/relationships/image" Target="../media/image372.png"/><Relationship Id="rId79" Type="http://schemas.openxmlformats.org/officeDocument/2006/relationships/customXml" Target="../ink/ink570.xml"/><Relationship Id="rId102" Type="http://schemas.openxmlformats.org/officeDocument/2006/relationships/image" Target="../media/image394.png"/><Relationship Id="rId123" Type="http://schemas.openxmlformats.org/officeDocument/2006/relationships/customXml" Target="../ink/ink592.xml"/><Relationship Id="rId144" Type="http://schemas.openxmlformats.org/officeDocument/2006/relationships/image" Target="../media/image583.png"/><Relationship Id="rId90" Type="http://schemas.openxmlformats.org/officeDocument/2006/relationships/image" Target="../media/image388.png"/><Relationship Id="rId165" Type="http://schemas.openxmlformats.org/officeDocument/2006/relationships/customXml" Target="../ink/ink613.xml"/><Relationship Id="rId186" Type="http://schemas.openxmlformats.org/officeDocument/2006/relationships/image" Target="../media/image619.png"/><Relationship Id="rId211" Type="http://schemas.openxmlformats.org/officeDocument/2006/relationships/customXml" Target="../ink/ink637.xml"/><Relationship Id="rId232" Type="http://schemas.openxmlformats.org/officeDocument/2006/relationships/image" Target="../media/image642.png"/><Relationship Id="rId27" Type="http://schemas.openxmlformats.org/officeDocument/2006/relationships/customXml" Target="../ink/ink544.xml"/><Relationship Id="rId48" Type="http://schemas.openxmlformats.org/officeDocument/2006/relationships/image" Target="../media/image367.png"/><Relationship Id="rId69" Type="http://schemas.openxmlformats.org/officeDocument/2006/relationships/customXml" Target="../ink/ink565.xml"/><Relationship Id="rId113" Type="http://schemas.openxmlformats.org/officeDocument/2006/relationships/customXml" Target="../ink/ink587.xml"/><Relationship Id="rId134" Type="http://schemas.openxmlformats.org/officeDocument/2006/relationships/image" Target="../media/image432.png"/><Relationship Id="rId80" Type="http://schemas.openxmlformats.org/officeDocument/2006/relationships/image" Target="../media/image383.png"/><Relationship Id="rId155" Type="http://schemas.openxmlformats.org/officeDocument/2006/relationships/customXml" Target="../ink/ink608.xml"/><Relationship Id="rId176" Type="http://schemas.openxmlformats.org/officeDocument/2006/relationships/customXml" Target="../ink/ink619.xml"/><Relationship Id="rId197" Type="http://schemas.openxmlformats.org/officeDocument/2006/relationships/customXml" Target="../ink/ink630.xml"/><Relationship Id="rId201" Type="http://schemas.openxmlformats.org/officeDocument/2006/relationships/customXml" Target="../ink/ink632.xml"/><Relationship Id="rId222" Type="http://schemas.openxmlformats.org/officeDocument/2006/relationships/image" Target="../media/image637.png"/><Relationship Id="rId17" Type="http://schemas.openxmlformats.org/officeDocument/2006/relationships/customXml" Target="../ink/ink539.xml"/><Relationship Id="rId38" Type="http://schemas.openxmlformats.org/officeDocument/2006/relationships/image" Target="../media/image363.png"/><Relationship Id="rId59" Type="http://schemas.openxmlformats.org/officeDocument/2006/relationships/customXml" Target="../ink/ink560.xml"/><Relationship Id="rId103" Type="http://schemas.openxmlformats.org/officeDocument/2006/relationships/customXml" Target="../ink/ink582.xml"/><Relationship Id="rId124" Type="http://schemas.openxmlformats.org/officeDocument/2006/relationships/image" Target="../media/image419.png"/><Relationship Id="rId70" Type="http://schemas.openxmlformats.org/officeDocument/2006/relationships/image" Target="../media/image378.png"/><Relationship Id="rId91" Type="http://schemas.openxmlformats.org/officeDocument/2006/relationships/customXml" Target="../ink/ink576.xml"/><Relationship Id="rId145" Type="http://schemas.openxmlformats.org/officeDocument/2006/relationships/customXml" Target="../ink/ink603.xml"/><Relationship Id="rId166" Type="http://schemas.openxmlformats.org/officeDocument/2006/relationships/customXml" Target="../ink/ink614.xml"/><Relationship Id="rId187" Type="http://schemas.openxmlformats.org/officeDocument/2006/relationships/customXml" Target="../ink/ink625.xml"/><Relationship Id="rId1" Type="http://schemas.openxmlformats.org/officeDocument/2006/relationships/slideLayout" Target="../slideLayouts/slideLayout7.xml"/><Relationship Id="rId212" Type="http://schemas.openxmlformats.org/officeDocument/2006/relationships/image" Target="../media/image632.png"/><Relationship Id="rId233" Type="http://schemas.openxmlformats.org/officeDocument/2006/relationships/customXml" Target="../ink/ink648.xml"/><Relationship Id="rId28" Type="http://schemas.openxmlformats.org/officeDocument/2006/relationships/image" Target="../media/image358.png"/><Relationship Id="rId49" Type="http://schemas.openxmlformats.org/officeDocument/2006/relationships/customXml" Target="../ink/ink555.xml"/><Relationship Id="rId114" Type="http://schemas.openxmlformats.org/officeDocument/2006/relationships/image" Target="../media/image400.png"/><Relationship Id="rId60" Type="http://schemas.openxmlformats.org/officeDocument/2006/relationships/image" Target="../media/image373.png"/><Relationship Id="rId81" Type="http://schemas.openxmlformats.org/officeDocument/2006/relationships/customXml" Target="../ink/ink571.xml"/><Relationship Id="rId135" Type="http://schemas.openxmlformats.org/officeDocument/2006/relationships/customXml" Target="../ink/ink598.xml"/><Relationship Id="rId156" Type="http://schemas.openxmlformats.org/officeDocument/2006/relationships/image" Target="../media/image605.png"/><Relationship Id="rId177" Type="http://schemas.openxmlformats.org/officeDocument/2006/relationships/image" Target="../media/image615.png"/><Relationship Id="rId198" Type="http://schemas.openxmlformats.org/officeDocument/2006/relationships/image" Target="../media/image625.png"/><Relationship Id="rId202" Type="http://schemas.openxmlformats.org/officeDocument/2006/relationships/image" Target="../media/image627.png"/><Relationship Id="rId223" Type="http://schemas.openxmlformats.org/officeDocument/2006/relationships/customXml" Target="../ink/ink643.xml"/><Relationship Id="rId18" Type="http://schemas.openxmlformats.org/officeDocument/2006/relationships/image" Target="../media/image353.png"/><Relationship Id="rId39" Type="http://schemas.openxmlformats.org/officeDocument/2006/relationships/customXml" Target="../ink/ink550.xml"/><Relationship Id="rId50" Type="http://schemas.openxmlformats.org/officeDocument/2006/relationships/image" Target="../media/image368.png"/><Relationship Id="rId104" Type="http://schemas.openxmlformats.org/officeDocument/2006/relationships/image" Target="../media/image395.png"/><Relationship Id="rId125" Type="http://schemas.openxmlformats.org/officeDocument/2006/relationships/customXml" Target="../ink/ink593.xml"/><Relationship Id="rId146" Type="http://schemas.openxmlformats.org/officeDocument/2006/relationships/image" Target="../media/image584.png"/><Relationship Id="rId167" Type="http://schemas.openxmlformats.org/officeDocument/2006/relationships/image" Target="../media/image610.png"/><Relationship Id="rId188" Type="http://schemas.openxmlformats.org/officeDocument/2006/relationships/image" Target="../media/image620.png"/><Relationship Id="rId71" Type="http://schemas.openxmlformats.org/officeDocument/2006/relationships/customXml" Target="../ink/ink566.xml"/><Relationship Id="rId92" Type="http://schemas.openxmlformats.org/officeDocument/2006/relationships/image" Target="../media/image389.png"/><Relationship Id="rId213" Type="http://schemas.openxmlformats.org/officeDocument/2006/relationships/customXml" Target="../ink/ink638.xml"/><Relationship Id="rId234" Type="http://schemas.openxmlformats.org/officeDocument/2006/relationships/image" Target="../media/image643.png"/><Relationship Id="rId2" Type="http://schemas.openxmlformats.org/officeDocument/2006/relationships/notesSlide" Target="../notesSlides/notesSlide14.xml"/><Relationship Id="rId29" Type="http://schemas.openxmlformats.org/officeDocument/2006/relationships/customXml" Target="../ink/ink545.xml"/><Relationship Id="rId40" Type="http://schemas.openxmlformats.org/officeDocument/2006/relationships/image" Target="../media/image364.png"/><Relationship Id="rId115" Type="http://schemas.openxmlformats.org/officeDocument/2006/relationships/customXml" Target="../ink/ink588.xml"/><Relationship Id="rId136" Type="http://schemas.openxmlformats.org/officeDocument/2006/relationships/image" Target="../media/image433.png"/><Relationship Id="rId157" Type="http://schemas.openxmlformats.org/officeDocument/2006/relationships/customXml" Target="../ink/ink609.xml"/><Relationship Id="rId178" Type="http://schemas.openxmlformats.org/officeDocument/2006/relationships/customXml" Target="../ink/ink620.xml"/><Relationship Id="rId61" Type="http://schemas.openxmlformats.org/officeDocument/2006/relationships/customXml" Target="../ink/ink561.xml"/><Relationship Id="rId82" Type="http://schemas.openxmlformats.org/officeDocument/2006/relationships/image" Target="../media/image384.png"/><Relationship Id="rId199" Type="http://schemas.openxmlformats.org/officeDocument/2006/relationships/customXml" Target="../ink/ink631.xml"/><Relationship Id="rId203" Type="http://schemas.openxmlformats.org/officeDocument/2006/relationships/customXml" Target="../ink/ink633.xml"/><Relationship Id="rId19" Type="http://schemas.openxmlformats.org/officeDocument/2006/relationships/customXml" Target="../ink/ink540.xml"/><Relationship Id="rId224" Type="http://schemas.openxmlformats.org/officeDocument/2006/relationships/image" Target="../media/image638.png"/><Relationship Id="rId30" Type="http://schemas.openxmlformats.org/officeDocument/2006/relationships/image" Target="../media/image359.png"/><Relationship Id="rId105" Type="http://schemas.openxmlformats.org/officeDocument/2006/relationships/customXml" Target="../ink/ink583.xml"/><Relationship Id="rId126" Type="http://schemas.openxmlformats.org/officeDocument/2006/relationships/image" Target="../media/image420.png"/><Relationship Id="rId147" Type="http://schemas.openxmlformats.org/officeDocument/2006/relationships/customXml" Target="../ink/ink604.xml"/><Relationship Id="rId168" Type="http://schemas.openxmlformats.org/officeDocument/2006/relationships/customXml" Target="../ink/ink615.xml"/><Relationship Id="rId51" Type="http://schemas.openxmlformats.org/officeDocument/2006/relationships/customXml" Target="../ink/ink556.xml"/><Relationship Id="rId72" Type="http://schemas.openxmlformats.org/officeDocument/2006/relationships/image" Target="../media/image379.png"/><Relationship Id="rId93" Type="http://schemas.openxmlformats.org/officeDocument/2006/relationships/customXml" Target="../ink/ink577.xml"/><Relationship Id="rId189" Type="http://schemas.openxmlformats.org/officeDocument/2006/relationships/customXml" Target="../ink/ink626.xml"/><Relationship Id="rId3" Type="http://schemas.openxmlformats.org/officeDocument/2006/relationships/customXml" Target="../ink/ink532.xml"/><Relationship Id="rId214" Type="http://schemas.openxmlformats.org/officeDocument/2006/relationships/image" Target="../media/image633.png"/><Relationship Id="rId235" Type="http://schemas.openxmlformats.org/officeDocument/2006/relationships/customXml" Target="../ink/ink649.xml"/><Relationship Id="rId116" Type="http://schemas.openxmlformats.org/officeDocument/2006/relationships/image" Target="../media/image401.png"/><Relationship Id="rId137" Type="http://schemas.openxmlformats.org/officeDocument/2006/relationships/customXml" Target="../ink/ink599.xml"/><Relationship Id="rId158" Type="http://schemas.openxmlformats.org/officeDocument/2006/relationships/image" Target="../media/image606.png"/><Relationship Id="rId20" Type="http://schemas.openxmlformats.org/officeDocument/2006/relationships/image" Target="../media/image354.png"/><Relationship Id="rId41" Type="http://schemas.openxmlformats.org/officeDocument/2006/relationships/customXml" Target="../ink/ink551.xml"/><Relationship Id="rId62" Type="http://schemas.openxmlformats.org/officeDocument/2006/relationships/image" Target="../media/image374.png"/><Relationship Id="rId83" Type="http://schemas.openxmlformats.org/officeDocument/2006/relationships/customXml" Target="../ink/ink572.xml"/><Relationship Id="rId179" Type="http://schemas.openxmlformats.org/officeDocument/2006/relationships/image" Target="../media/image616.png"/></Relationships>
</file>

<file path=ppt/slides/_rels/slide16.xml.rels><?xml version="1.0" encoding="UTF-8" standalone="yes"?>
<Relationships xmlns="http://schemas.openxmlformats.org/package/2006/relationships"><Relationship Id="rId117" Type="http://schemas.openxmlformats.org/officeDocument/2006/relationships/customXml" Target="../ink/ink708.xml"/><Relationship Id="rId21" Type="http://schemas.openxmlformats.org/officeDocument/2006/relationships/customXml" Target="../ink/ink660.xml"/><Relationship Id="rId324" Type="http://schemas.openxmlformats.org/officeDocument/2006/relationships/customXml" Target="../ink/ink813.xml"/><Relationship Id="rId531" Type="http://schemas.openxmlformats.org/officeDocument/2006/relationships/customXml" Target="../ink/ink918.xml"/><Relationship Id="rId170" Type="http://schemas.openxmlformats.org/officeDocument/2006/relationships/image" Target="../media/image728.png"/><Relationship Id="rId268" Type="http://schemas.openxmlformats.org/officeDocument/2006/relationships/customXml" Target="../ink/ink784.xml"/><Relationship Id="rId475" Type="http://schemas.openxmlformats.org/officeDocument/2006/relationships/customXml" Target="../ink/ink890.xml"/><Relationship Id="rId32" Type="http://schemas.openxmlformats.org/officeDocument/2006/relationships/image" Target="../media/image660.png"/><Relationship Id="rId128" Type="http://schemas.openxmlformats.org/officeDocument/2006/relationships/image" Target="../media/image707.png"/><Relationship Id="rId335" Type="http://schemas.openxmlformats.org/officeDocument/2006/relationships/customXml" Target="../ink/ink819.xml"/><Relationship Id="rId542" Type="http://schemas.openxmlformats.org/officeDocument/2006/relationships/image" Target="../media/image910.png"/><Relationship Id="rId181" Type="http://schemas.openxmlformats.org/officeDocument/2006/relationships/customXml" Target="../ink/ink740.xml"/><Relationship Id="rId402" Type="http://schemas.openxmlformats.org/officeDocument/2006/relationships/image" Target="../media/image842.png"/><Relationship Id="rId279" Type="http://schemas.openxmlformats.org/officeDocument/2006/relationships/image" Target="../media/image782.png"/><Relationship Id="rId486" Type="http://schemas.openxmlformats.org/officeDocument/2006/relationships/image" Target="../media/image882.png"/><Relationship Id="rId43" Type="http://schemas.openxmlformats.org/officeDocument/2006/relationships/customXml" Target="../ink/ink671.xml"/><Relationship Id="rId139" Type="http://schemas.openxmlformats.org/officeDocument/2006/relationships/customXml" Target="../ink/ink719.xml"/><Relationship Id="rId346" Type="http://schemas.openxmlformats.org/officeDocument/2006/relationships/image" Target="../media/image814.png"/><Relationship Id="rId553" Type="http://schemas.openxmlformats.org/officeDocument/2006/relationships/customXml" Target="../ink/ink929.xml"/><Relationship Id="rId192" Type="http://schemas.openxmlformats.org/officeDocument/2006/relationships/image" Target="../media/image739.png"/><Relationship Id="rId206" Type="http://schemas.openxmlformats.org/officeDocument/2006/relationships/image" Target="../media/image746.png"/><Relationship Id="rId413" Type="http://schemas.openxmlformats.org/officeDocument/2006/relationships/customXml" Target="../ink/ink858.xml"/><Relationship Id="rId497" Type="http://schemas.openxmlformats.org/officeDocument/2006/relationships/customXml" Target="../ink/ink901.xml"/><Relationship Id="rId357" Type="http://schemas.openxmlformats.org/officeDocument/2006/relationships/customXml" Target="../ink/ink830.xml"/><Relationship Id="rId54" Type="http://schemas.openxmlformats.org/officeDocument/2006/relationships/image" Target="../media/image671.png"/><Relationship Id="rId217" Type="http://schemas.openxmlformats.org/officeDocument/2006/relationships/image" Target="../media/image751.png"/><Relationship Id="rId259" Type="http://schemas.openxmlformats.org/officeDocument/2006/relationships/image" Target="../media/image772.png"/><Relationship Id="rId424" Type="http://schemas.openxmlformats.org/officeDocument/2006/relationships/customXml" Target="../ink/ink864.xml"/><Relationship Id="rId466" Type="http://schemas.openxmlformats.org/officeDocument/2006/relationships/image" Target="../media/image872.png"/><Relationship Id="rId23" Type="http://schemas.openxmlformats.org/officeDocument/2006/relationships/customXml" Target="../ink/ink661.xml"/><Relationship Id="rId119" Type="http://schemas.openxmlformats.org/officeDocument/2006/relationships/customXml" Target="../ink/ink709.xml"/><Relationship Id="rId270" Type="http://schemas.openxmlformats.org/officeDocument/2006/relationships/customXml" Target="../ink/ink785.xml"/><Relationship Id="rId326" Type="http://schemas.openxmlformats.org/officeDocument/2006/relationships/customXml" Target="../ink/ink814.xml"/><Relationship Id="rId533" Type="http://schemas.openxmlformats.org/officeDocument/2006/relationships/customXml" Target="../ink/ink919.xml"/><Relationship Id="rId65" Type="http://schemas.openxmlformats.org/officeDocument/2006/relationships/customXml" Target="../ink/ink682.xml"/><Relationship Id="rId130" Type="http://schemas.openxmlformats.org/officeDocument/2006/relationships/image" Target="../media/image708.png"/><Relationship Id="rId368" Type="http://schemas.openxmlformats.org/officeDocument/2006/relationships/image" Target="../media/image825.png"/><Relationship Id="rId172" Type="http://schemas.openxmlformats.org/officeDocument/2006/relationships/image" Target="../media/image729.png"/><Relationship Id="rId228" Type="http://schemas.openxmlformats.org/officeDocument/2006/relationships/customXml" Target="../ink/ink764.xml"/><Relationship Id="rId435" Type="http://schemas.openxmlformats.org/officeDocument/2006/relationships/image" Target="../media/image857.png"/><Relationship Id="rId477" Type="http://schemas.openxmlformats.org/officeDocument/2006/relationships/customXml" Target="../ink/ink891.xml"/><Relationship Id="rId281" Type="http://schemas.openxmlformats.org/officeDocument/2006/relationships/image" Target="../media/image783.png"/><Relationship Id="rId337" Type="http://schemas.openxmlformats.org/officeDocument/2006/relationships/customXml" Target="../ink/ink820.xml"/><Relationship Id="rId502" Type="http://schemas.openxmlformats.org/officeDocument/2006/relationships/image" Target="../media/image890.png"/><Relationship Id="rId34" Type="http://schemas.openxmlformats.org/officeDocument/2006/relationships/image" Target="../media/image661.png"/><Relationship Id="rId76" Type="http://schemas.openxmlformats.org/officeDocument/2006/relationships/image" Target="../media/image681.png"/><Relationship Id="rId141" Type="http://schemas.openxmlformats.org/officeDocument/2006/relationships/customXml" Target="../ink/ink720.xml"/><Relationship Id="rId379" Type="http://schemas.openxmlformats.org/officeDocument/2006/relationships/customXml" Target="../ink/ink841.xml"/><Relationship Id="rId544" Type="http://schemas.openxmlformats.org/officeDocument/2006/relationships/image" Target="../media/image911.png"/><Relationship Id="rId7" Type="http://schemas.openxmlformats.org/officeDocument/2006/relationships/customXml" Target="../ink/ink653.xml"/><Relationship Id="rId183" Type="http://schemas.openxmlformats.org/officeDocument/2006/relationships/customXml" Target="../ink/ink741.xml"/><Relationship Id="rId239" Type="http://schemas.openxmlformats.org/officeDocument/2006/relationships/image" Target="../media/image762.png"/><Relationship Id="rId390" Type="http://schemas.openxmlformats.org/officeDocument/2006/relationships/image" Target="../media/image836.png"/><Relationship Id="rId404" Type="http://schemas.openxmlformats.org/officeDocument/2006/relationships/image" Target="../media/image843.png"/><Relationship Id="rId446" Type="http://schemas.openxmlformats.org/officeDocument/2006/relationships/customXml" Target="../ink/ink875.xml"/><Relationship Id="rId250" Type="http://schemas.openxmlformats.org/officeDocument/2006/relationships/customXml" Target="../ink/ink775.xml"/><Relationship Id="rId292" Type="http://schemas.openxmlformats.org/officeDocument/2006/relationships/image" Target="../media/image788.png"/><Relationship Id="rId306" Type="http://schemas.openxmlformats.org/officeDocument/2006/relationships/customXml" Target="../ink/ink804.xml"/><Relationship Id="rId488" Type="http://schemas.openxmlformats.org/officeDocument/2006/relationships/image" Target="../media/image883.png"/><Relationship Id="rId45" Type="http://schemas.openxmlformats.org/officeDocument/2006/relationships/customXml" Target="../ink/ink672.xml"/><Relationship Id="rId87" Type="http://schemas.openxmlformats.org/officeDocument/2006/relationships/customXml" Target="../ink/ink693.xml"/><Relationship Id="rId110" Type="http://schemas.openxmlformats.org/officeDocument/2006/relationships/image" Target="../media/image698.png"/><Relationship Id="rId348" Type="http://schemas.openxmlformats.org/officeDocument/2006/relationships/image" Target="../media/image815.png"/><Relationship Id="rId513" Type="http://schemas.openxmlformats.org/officeDocument/2006/relationships/customXml" Target="../ink/ink909.xml"/><Relationship Id="rId555" Type="http://schemas.openxmlformats.org/officeDocument/2006/relationships/customXml" Target="../ink/ink930.xml"/><Relationship Id="rId152" Type="http://schemas.openxmlformats.org/officeDocument/2006/relationships/image" Target="../media/image719.png"/><Relationship Id="rId194" Type="http://schemas.openxmlformats.org/officeDocument/2006/relationships/image" Target="../media/image740.png"/><Relationship Id="rId208" Type="http://schemas.openxmlformats.org/officeDocument/2006/relationships/image" Target="../media/image747.png"/><Relationship Id="rId415" Type="http://schemas.openxmlformats.org/officeDocument/2006/relationships/customXml" Target="../ink/ink859.xml"/><Relationship Id="rId457" Type="http://schemas.openxmlformats.org/officeDocument/2006/relationships/image" Target="../media/image868.png"/><Relationship Id="rId261" Type="http://schemas.openxmlformats.org/officeDocument/2006/relationships/image" Target="../media/image773.png"/><Relationship Id="rId499" Type="http://schemas.openxmlformats.org/officeDocument/2006/relationships/customXml" Target="../ink/ink902.xml"/><Relationship Id="rId14" Type="http://schemas.openxmlformats.org/officeDocument/2006/relationships/image" Target="../media/image651.png"/><Relationship Id="rId56" Type="http://schemas.openxmlformats.org/officeDocument/2006/relationships/image" Target="../media/image672.png"/><Relationship Id="rId317" Type="http://schemas.openxmlformats.org/officeDocument/2006/relationships/image" Target="../media/image800.png"/><Relationship Id="rId359" Type="http://schemas.openxmlformats.org/officeDocument/2006/relationships/customXml" Target="../ink/ink831.xml"/><Relationship Id="rId524" Type="http://schemas.openxmlformats.org/officeDocument/2006/relationships/image" Target="../media/image901.png"/><Relationship Id="rId98" Type="http://schemas.openxmlformats.org/officeDocument/2006/relationships/image" Target="../media/image692.png"/><Relationship Id="rId121" Type="http://schemas.openxmlformats.org/officeDocument/2006/relationships/customXml" Target="../ink/ink710.xml"/><Relationship Id="rId163" Type="http://schemas.openxmlformats.org/officeDocument/2006/relationships/customXml" Target="../ink/ink731.xml"/><Relationship Id="rId219" Type="http://schemas.openxmlformats.org/officeDocument/2006/relationships/image" Target="../media/image752.png"/><Relationship Id="rId370" Type="http://schemas.openxmlformats.org/officeDocument/2006/relationships/image" Target="../media/image826.png"/><Relationship Id="rId426" Type="http://schemas.openxmlformats.org/officeDocument/2006/relationships/customXml" Target="../ink/ink865.xml"/><Relationship Id="rId230" Type="http://schemas.openxmlformats.org/officeDocument/2006/relationships/customXml" Target="../ink/ink765.xml"/><Relationship Id="rId468" Type="http://schemas.openxmlformats.org/officeDocument/2006/relationships/image" Target="../media/image873.png"/><Relationship Id="rId25" Type="http://schemas.openxmlformats.org/officeDocument/2006/relationships/customXml" Target="../ink/ink662.xml"/><Relationship Id="rId67" Type="http://schemas.openxmlformats.org/officeDocument/2006/relationships/customXml" Target="../ink/ink683.xml"/><Relationship Id="rId272" Type="http://schemas.openxmlformats.org/officeDocument/2006/relationships/customXml" Target="../ink/ink786.xml"/><Relationship Id="rId328" Type="http://schemas.openxmlformats.org/officeDocument/2006/relationships/customXml" Target="../ink/ink815.xml"/><Relationship Id="rId535" Type="http://schemas.openxmlformats.org/officeDocument/2006/relationships/customXml" Target="../ink/ink920.xml"/><Relationship Id="rId132" Type="http://schemas.openxmlformats.org/officeDocument/2006/relationships/image" Target="../media/image709.png"/><Relationship Id="rId174" Type="http://schemas.openxmlformats.org/officeDocument/2006/relationships/image" Target="../media/image730.png"/><Relationship Id="rId381" Type="http://schemas.openxmlformats.org/officeDocument/2006/relationships/customXml" Target="../ink/ink842.xml"/><Relationship Id="rId241" Type="http://schemas.openxmlformats.org/officeDocument/2006/relationships/image" Target="../media/image763.png"/><Relationship Id="rId437" Type="http://schemas.openxmlformats.org/officeDocument/2006/relationships/image" Target="../media/image858.png"/><Relationship Id="rId479" Type="http://schemas.openxmlformats.org/officeDocument/2006/relationships/customXml" Target="../ink/ink892.xml"/><Relationship Id="rId36" Type="http://schemas.openxmlformats.org/officeDocument/2006/relationships/image" Target="../media/image662.png"/><Relationship Id="rId283" Type="http://schemas.openxmlformats.org/officeDocument/2006/relationships/image" Target="../media/image784.png"/><Relationship Id="rId339" Type="http://schemas.openxmlformats.org/officeDocument/2006/relationships/customXml" Target="../ink/ink821.xml"/><Relationship Id="rId490" Type="http://schemas.openxmlformats.org/officeDocument/2006/relationships/image" Target="../media/image884.png"/><Relationship Id="rId504" Type="http://schemas.openxmlformats.org/officeDocument/2006/relationships/image" Target="../media/image891.png"/><Relationship Id="rId546" Type="http://schemas.openxmlformats.org/officeDocument/2006/relationships/image" Target="../media/image912.png"/><Relationship Id="rId78" Type="http://schemas.openxmlformats.org/officeDocument/2006/relationships/image" Target="../media/image682.png"/><Relationship Id="rId101" Type="http://schemas.openxmlformats.org/officeDocument/2006/relationships/customXml" Target="../ink/ink700.xml"/><Relationship Id="rId143" Type="http://schemas.openxmlformats.org/officeDocument/2006/relationships/customXml" Target="../ink/ink721.xml"/><Relationship Id="rId185" Type="http://schemas.openxmlformats.org/officeDocument/2006/relationships/customXml" Target="../ink/ink742.xml"/><Relationship Id="rId350" Type="http://schemas.openxmlformats.org/officeDocument/2006/relationships/image" Target="../media/image816.png"/><Relationship Id="rId406" Type="http://schemas.openxmlformats.org/officeDocument/2006/relationships/image" Target="../media/image844.png"/><Relationship Id="rId9" Type="http://schemas.openxmlformats.org/officeDocument/2006/relationships/customXml" Target="../ink/ink654.xml"/><Relationship Id="rId210" Type="http://schemas.openxmlformats.org/officeDocument/2006/relationships/image" Target="../media/image748.png"/><Relationship Id="rId392" Type="http://schemas.openxmlformats.org/officeDocument/2006/relationships/image" Target="../media/image837.png"/><Relationship Id="rId448" Type="http://schemas.openxmlformats.org/officeDocument/2006/relationships/customXml" Target="../ink/ink876.xml"/><Relationship Id="rId252" Type="http://schemas.openxmlformats.org/officeDocument/2006/relationships/customXml" Target="../ink/ink776.xml"/><Relationship Id="rId294" Type="http://schemas.openxmlformats.org/officeDocument/2006/relationships/customXml" Target="../ink/ink798.xml"/><Relationship Id="rId308" Type="http://schemas.openxmlformats.org/officeDocument/2006/relationships/customXml" Target="../ink/ink805.xml"/><Relationship Id="rId515" Type="http://schemas.openxmlformats.org/officeDocument/2006/relationships/customXml" Target="../ink/ink910.xml"/><Relationship Id="rId47" Type="http://schemas.openxmlformats.org/officeDocument/2006/relationships/customXml" Target="../ink/ink673.xml"/><Relationship Id="rId89" Type="http://schemas.openxmlformats.org/officeDocument/2006/relationships/customXml" Target="../ink/ink694.xml"/><Relationship Id="rId112" Type="http://schemas.openxmlformats.org/officeDocument/2006/relationships/image" Target="../media/image699.png"/><Relationship Id="rId154" Type="http://schemas.openxmlformats.org/officeDocument/2006/relationships/image" Target="../media/image720.png"/><Relationship Id="rId361" Type="http://schemas.openxmlformats.org/officeDocument/2006/relationships/customXml" Target="../ink/ink832.xml"/><Relationship Id="rId557" Type="http://schemas.openxmlformats.org/officeDocument/2006/relationships/customXml" Target="../ink/ink931.xml"/><Relationship Id="rId196" Type="http://schemas.openxmlformats.org/officeDocument/2006/relationships/image" Target="../media/image741.png"/><Relationship Id="rId417" Type="http://schemas.openxmlformats.org/officeDocument/2006/relationships/customXml" Target="../ink/ink860.xml"/><Relationship Id="rId459" Type="http://schemas.openxmlformats.org/officeDocument/2006/relationships/image" Target="../media/image869.png"/><Relationship Id="rId16" Type="http://schemas.openxmlformats.org/officeDocument/2006/relationships/image" Target="../media/image652.png"/><Relationship Id="rId221" Type="http://schemas.openxmlformats.org/officeDocument/2006/relationships/image" Target="../media/image753.png"/><Relationship Id="rId263" Type="http://schemas.openxmlformats.org/officeDocument/2006/relationships/image" Target="../media/image774.png"/><Relationship Id="rId319" Type="http://schemas.openxmlformats.org/officeDocument/2006/relationships/image" Target="../media/image801.png"/><Relationship Id="rId470" Type="http://schemas.openxmlformats.org/officeDocument/2006/relationships/image" Target="../media/image874.png"/><Relationship Id="rId526" Type="http://schemas.openxmlformats.org/officeDocument/2006/relationships/image" Target="../media/image902.png"/><Relationship Id="rId58" Type="http://schemas.openxmlformats.org/officeDocument/2006/relationships/image" Target="../media/image673.png"/><Relationship Id="rId123" Type="http://schemas.openxmlformats.org/officeDocument/2006/relationships/customXml" Target="../ink/ink711.xml"/><Relationship Id="rId330" Type="http://schemas.openxmlformats.org/officeDocument/2006/relationships/customXml" Target="../ink/ink816.xml"/><Relationship Id="rId165" Type="http://schemas.openxmlformats.org/officeDocument/2006/relationships/customXml" Target="../ink/ink732.xml"/><Relationship Id="rId372" Type="http://schemas.openxmlformats.org/officeDocument/2006/relationships/image" Target="../media/image827.png"/><Relationship Id="rId428" Type="http://schemas.openxmlformats.org/officeDocument/2006/relationships/customXml" Target="../ink/ink866.xml"/><Relationship Id="rId232" Type="http://schemas.openxmlformats.org/officeDocument/2006/relationships/customXml" Target="../ink/ink766.xml"/><Relationship Id="rId274" Type="http://schemas.openxmlformats.org/officeDocument/2006/relationships/customXml" Target="../ink/ink787.xml"/><Relationship Id="rId481" Type="http://schemas.openxmlformats.org/officeDocument/2006/relationships/customXml" Target="../ink/ink893.xml"/><Relationship Id="rId27" Type="http://schemas.openxmlformats.org/officeDocument/2006/relationships/customXml" Target="../ink/ink663.xml"/><Relationship Id="rId69" Type="http://schemas.openxmlformats.org/officeDocument/2006/relationships/customXml" Target="../ink/ink684.xml"/><Relationship Id="rId134" Type="http://schemas.openxmlformats.org/officeDocument/2006/relationships/image" Target="../media/image710.png"/><Relationship Id="rId537" Type="http://schemas.openxmlformats.org/officeDocument/2006/relationships/customXml" Target="../ink/ink921.xml"/><Relationship Id="rId80" Type="http://schemas.openxmlformats.org/officeDocument/2006/relationships/image" Target="../media/image683.png"/><Relationship Id="rId176" Type="http://schemas.openxmlformats.org/officeDocument/2006/relationships/image" Target="../media/image731.png"/><Relationship Id="rId341" Type="http://schemas.openxmlformats.org/officeDocument/2006/relationships/customXml" Target="../ink/ink822.xml"/><Relationship Id="rId383" Type="http://schemas.openxmlformats.org/officeDocument/2006/relationships/customXml" Target="../ink/ink843.xml"/><Relationship Id="rId439" Type="http://schemas.openxmlformats.org/officeDocument/2006/relationships/image" Target="../media/image859.png"/><Relationship Id="rId201" Type="http://schemas.openxmlformats.org/officeDocument/2006/relationships/customXml" Target="../ink/ink750.xml"/><Relationship Id="rId243" Type="http://schemas.openxmlformats.org/officeDocument/2006/relationships/image" Target="../media/image764.png"/><Relationship Id="rId285" Type="http://schemas.openxmlformats.org/officeDocument/2006/relationships/image" Target="../media/image785.png"/><Relationship Id="rId450" Type="http://schemas.openxmlformats.org/officeDocument/2006/relationships/customXml" Target="../ink/ink877.xml"/><Relationship Id="rId506" Type="http://schemas.openxmlformats.org/officeDocument/2006/relationships/image" Target="../media/image892.png"/><Relationship Id="rId38" Type="http://schemas.openxmlformats.org/officeDocument/2006/relationships/image" Target="../media/image663.png"/><Relationship Id="rId103" Type="http://schemas.openxmlformats.org/officeDocument/2006/relationships/customXml" Target="../ink/ink701.xml"/><Relationship Id="rId310" Type="http://schemas.openxmlformats.org/officeDocument/2006/relationships/customXml" Target="../ink/ink806.xml"/><Relationship Id="rId492" Type="http://schemas.openxmlformats.org/officeDocument/2006/relationships/image" Target="../media/image885.png"/><Relationship Id="rId548" Type="http://schemas.openxmlformats.org/officeDocument/2006/relationships/image" Target="../media/image913.png"/><Relationship Id="rId91" Type="http://schemas.openxmlformats.org/officeDocument/2006/relationships/customXml" Target="../ink/ink695.xml"/><Relationship Id="rId145" Type="http://schemas.openxmlformats.org/officeDocument/2006/relationships/customXml" Target="../ink/ink722.xml"/><Relationship Id="rId187" Type="http://schemas.openxmlformats.org/officeDocument/2006/relationships/customXml" Target="../ink/ink743.xml"/><Relationship Id="rId352" Type="http://schemas.openxmlformats.org/officeDocument/2006/relationships/image" Target="../media/image817.png"/><Relationship Id="rId394" Type="http://schemas.openxmlformats.org/officeDocument/2006/relationships/image" Target="../media/image838.png"/><Relationship Id="rId408" Type="http://schemas.openxmlformats.org/officeDocument/2006/relationships/image" Target="../media/image845.png"/><Relationship Id="rId212" Type="http://schemas.openxmlformats.org/officeDocument/2006/relationships/customXml" Target="../ink/ink756.xml"/><Relationship Id="rId254" Type="http://schemas.openxmlformats.org/officeDocument/2006/relationships/customXml" Target="../ink/ink777.xml"/><Relationship Id="rId49" Type="http://schemas.openxmlformats.org/officeDocument/2006/relationships/customXml" Target="../ink/ink674.xml"/><Relationship Id="rId114" Type="http://schemas.openxmlformats.org/officeDocument/2006/relationships/image" Target="../media/image700.png"/><Relationship Id="rId296" Type="http://schemas.openxmlformats.org/officeDocument/2006/relationships/customXml" Target="../ink/ink799.xml"/><Relationship Id="rId461" Type="http://schemas.openxmlformats.org/officeDocument/2006/relationships/customXml" Target="../ink/ink883.xml"/><Relationship Id="rId517" Type="http://schemas.openxmlformats.org/officeDocument/2006/relationships/customXml" Target="../ink/ink911.xml"/><Relationship Id="rId559" Type="http://schemas.openxmlformats.org/officeDocument/2006/relationships/customXml" Target="../ink/ink932.xml"/><Relationship Id="rId60" Type="http://schemas.openxmlformats.org/officeDocument/2006/relationships/image" Target="../media/image341.png"/><Relationship Id="rId156" Type="http://schemas.openxmlformats.org/officeDocument/2006/relationships/image" Target="../media/image721.png"/><Relationship Id="rId198" Type="http://schemas.openxmlformats.org/officeDocument/2006/relationships/image" Target="../media/image742.png"/><Relationship Id="rId321" Type="http://schemas.openxmlformats.org/officeDocument/2006/relationships/image" Target="../media/image802.png"/><Relationship Id="rId363" Type="http://schemas.openxmlformats.org/officeDocument/2006/relationships/customXml" Target="../ink/ink833.xml"/><Relationship Id="rId419" Type="http://schemas.openxmlformats.org/officeDocument/2006/relationships/customXml" Target="../ink/ink861.xml"/><Relationship Id="rId223" Type="http://schemas.openxmlformats.org/officeDocument/2006/relationships/image" Target="../media/image754.png"/><Relationship Id="rId430" Type="http://schemas.openxmlformats.org/officeDocument/2006/relationships/customXml" Target="../ink/ink867.xml"/><Relationship Id="rId18" Type="http://schemas.openxmlformats.org/officeDocument/2006/relationships/image" Target="../media/image653.png"/><Relationship Id="rId265" Type="http://schemas.openxmlformats.org/officeDocument/2006/relationships/image" Target="../media/image775.png"/><Relationship Id="rId472" Type="http://schemas.openxmlformats.org/officeDocument/2006/relationships/image" Target="../media/image875.png"/><Relationship Id="rId528" Type="http://schemas.openxmlformats.org/officeDocument/2006/relationships/image" Target="../media/image903.png"/><Relationship Id="rId125" Type="http://schemas.openxmlformats.org/officeDocument/2006/relationships/customXml" Target="../ink/ink712.xml"/><Relationship Id="rId167" Type="http://schemas.openxmlformats.org/officeDocument/2006/relationships/customXml" Target="../ink/ink733.xml"/><Relationship Id="rId332" Type="http://schemas.openxmlformats.org/officeDocument/2006/relationships/customXml" Target="../ink/ink817.xml"/><Relationship Id="rId374" Type="http://schemas.openxmlformats.org/officeDocument/2006/relationships/image" Target="../media/image828.png"/><Relationship Id="rId71" Type="http://schemas.openxmlformats.org/officeDocument/2006/relationships/customXml" Target="../ink/ink685.xml"/><Relationship Id="rId234" Type="http://schemas.openxmlformats.org/officeDocument/2006/relationships/customXml" Target="../ink/ink767.xml"/><Relationship Id="rId2" Type="http://schemas.openxmlformats.org/officeDocument/2006/relationships/notesSlide" Target="../notesSlides/notesSlide15.xml"/><Relationship Id="rId29" Type="http://schemas.openxmlformats.org/officeDocument/2006/relationships/customXml" Target="../ink/ink664.xml"/><Relationship Id="rId276" Type="http://schemas.openxmlformats.org/officeDocument/2006/relationships/customXml" Target="../ink/ink788.xml"/><Relationship Id="rId441" Type="http://schemas.openxmlformats.org/officeDocument/2006/relationships/image" Target="../media/image860.png"/><Relationship Id="rId483" Type="http://schemas.openxmlformats.org/officeDocument/2006/relationships/customXml" Target="../ink/ink894.xml"/><Relationship Id="rId539" Type="http://schemas.openxmlformats.org/officeDocument/2006/relationships/customXml" Target="../ink/ink922.xml"/><Relationship Id="rId40" Type="http://schemas.openxmlformats.org/officeDocument/2006/relationships/image" Target="../media/image664.png"/><Relationship Id="rId136" Type="http://schemas.openxmlformats.org/officeDocument/2006/relationships/image" Target="../media/image711.png"/><Relationship Id="rId178" Type="http://schemas.openxmlformats.org/officeDocument/2006/relationships/image" Target="../media/image732.png"/><Relationship Id="rId301" Type="http://schemas.openxmlformats.org/officeDocument/2006/relationships/image" Target="../media/image792.png"/><Relationship Id="rId343" Type="http://schemas.openxmlformats.org/officeDocument/2006/relationships/customXml" Target="../ink/ink823.xml"/><Relationship Id="rId550" Type="http://schemas.openxmlformats.org/officeDocument/2006/relationships/image" Target="../media/image914.png"/><Relationship Id="rId82" Type="http://schemas.openxmlformats.org/officeDocument/2006/relationships/image" Target="../media/image684.png"/><Relationship Id="rId203" Type="http://schemas.openxmlformats.org/officeDocument/2006/relationships/customXml" Target="../ink/ink751.xml"/><Relationship Id="rId385" Type="http://schemas.openxmlformats.org/officeDocument/2006/relationships/customXml" Target="../ink/ink844.xml"/><Relationship Id="rId245" Type="http://schemas.openxmlformats.org/officeDocument/2006/relationships/image" Target="../media/image765.png"/><Relationship Id="rId287" Type="http://schemas.openxmlformats.org/officeDocument/2006/relationships/customXml" Target="../ink/ink794.xml"/><Relationship Id="rId410" Type="http://schemas.openxmlformats.org/officeDocument/2006/relationships/image" Target="../media/image846.png"/><Relationship Id="rId452" Type="http://schemas.openxmlformats.org/officeDocument/2006/relationships/customXml" Target="../ink/ink878.xml"/><Relationship Id="rId494" Type="http://schemas.openxmlformats.org/officeDocument/2006/relationships/image" Target="../media/image886.png"/><Relationship Id="rId508" Type="http://schemas.openxmlformats.org/officeDocument/2006/relationships/image" Target="../media/image893.png"/><Relationship Id="rId105" Type="http://schemas.openxmlformats.org/officeDocument/2006/relationships/customXml" Target="../ink/ink702.xml"/><Relationship Id="rId147" Type="http://schemas.openxmlformats.org/officeDocument/2006/relationships/customXml" Target="../ink/ink723.xml"/><Relationship Id="rId312" Type="http://schemas.openxmlformats.org/officeDocument/2006/relationships/customXml" Target="../ink/ink807.xml"/><Relationship Id="rId354" Type="http://schemas.openxmlformats.org/officeDocument/2006/relationships/image" Target="../media/image818.png"/><Relationship Id="rId51" Type="http://schemas.openxmlformats.org/officeDocument/2006/relationships/customXml" Target="../ink/ink675.xml"/><Relationship Id="rId93" Type="http://schemas.openxmlformats.org/officeDocument/2006/relationships/customXml" Target="../ink/ink696.xml"/><Relationship Id="rId189" Type="http://schemas.openxmlformats.org/officeDocument/2006/relationships/customXml" Target="../ink/ink744.xml"/><Relationship Id="rId396" Type="http://schemas.openxmlformats.org/officeDocument/2006/relationships/image" Target="../media/image839.png"/><Relationship Id="rId214" Type="http://schemas.openxmlformats.org/officeDocument/2006/relationships/customXml" Target="../ink/ink757.xml"/><Relationship Id="rId256" Type="http://schemas.openxmlformats.org/officeDocument/2006/relationships/customXml" Target="../ink/ink778.xml"/><Relationship Id="rId298" Type="http://schemas.openxmlformats.org/officeDocument/2006/relationships/customXml" Target="../ink/ink800.xml"/><Relationship Id="rId421" Type="http://schemas.openxmlformats.org/officeDocument/2006/relationships/customXml" Target="../ink/ink862.xml"/><Relationship Id="rId463" Type="http://schemas.openxmlformats.org/officeDocument/2006/relationships/customXml" Target="../ink/ink884.xml"/><Relationship Id="rId519" Type="http://schemas.openxmlformats.org/officeDocument/2006/relationships/customXml" Target="../ink/ink912.xml"/><Relationship Id="rId116" Type="http://schemas.openxmlformats.org/officeDocument/2006/relationships/image" Target="../media/image701.png"/><Relationship Id="rId158" Type="http://schemas.openxmlformats.org/officeDocument/2006/relationships/image" Target="../media/image722.png"/><Relationship Id="rId323" Type="http://schemas.openxmlformats.org/officeDocument/2006/relationships/image" Target="../media/image803.png"/><Relationship Id="rId530" Type="http://schemas.openxmlformats.org/officeDocument/2006/relationships/image" Target="../media/image904.png"/><Relationship Id="rId20" Type="http://schemas.openxmlformats.org/officeDocument/2006/relationships/image" Target="../media/image654.png"/><Relationship Id="rId62" Type="http://schemas.openxmlformats.org/officeDocument/2006/relationships/image" Target="../media/image674.png"/><Relationship Id="rId365" Type="http://schemas.openxmlformats.org/officeDocument/2006/relationships/customXml" Target="../ink/ink834.xml"/><Relationship Id="rId225" Type="http://schemas.openxmlformats.org/officeDocument/2006/relationships/image" Target="../media/image755.png"/><Relationship Id="rId267" Type="http://schemas.openxmlformats.org/officeDocument/2006/relationships/image" Target="../media/image776.png"/><Relationship Id="rId432" Type="http://schemas.openxmlformats.org/officeDocument/2006/relationships/customXml" Target="../ink/ink868.xml"/><Relationship Id="rId474" Type="http://schemas.openxmlformats.org/officeDocument/2006/relationships/image" Target="../media/image876.png"/><Relationship Id="rId127" Type="http://schemas.openxmlformats.org/officeDocument/2006/relationships/customXml" Target="../ink/ink713.xml"/><Relationship Id="rId31" Type="http://schemas.openxmlformats.org/officeDocument/2006/relationships/customXml" Target="../ink/ink665.xml"/><Relationship Id="rId73" Type="http://schemas.openxmlformats.org/officeDocument/2006/relationships/customXml" Target="../ink/ink686.xml"/><Relationship Id="rId169" Type="http://schemas.openxmlformats.org/officeDocument/2006/relationships/customXml" Target="../ink/ink734.xml"/><Relationship Id="rId334" Type="http://schemas.openxmlformats.org/officeDocument/2006/relationships/image" Target="../media/image808.png"/><Relationship Id="rId376" Type="http://schemas.openxmlformats.org/officeDocument/2006/relationships/image" Target="../media/image829.png"/><Relationship Id="rId541" Type="http://schemas.openxmlformats.org/officeDocument/2006/relationships/customXml" Target="../ink/ink923.xml"/><Relationship Id="rId4" Type="http://schemas.openxmlformats.org/officeDocument/2006/relationships/image" Target="../media/image646.png"/><Relationship Id="rId180" Type="http://schemas.openxmlformats.org/officeDocument/2006/relationships/image" Target="../media/image733.png"/><Relationship Id="rId236" Type="http://schemas.openxmlformats.org/officeDocument/2006/relationships/customXml" Target="../ink/ink768.xml"/><Relationship Id="rId278" Type="http://schemas.openxmlformats.org/officeDocument/2006/relationships/customXml" Target="../ink/ink789.xml"/><Relationship Id="rId401" Type="http://schemas.openxmlformats.org/officeDocument/2006/relationships/customXml" Target="../ink/ink852.xml"/><Relationship Id="rId443" Type="http://schemas.openxmlformats.org/officeDocument/2006/relationships/image" Target="../media/image861.png"/><Relationship Id="rId303" Type="http://schemas.openxmlformats.org/officeDocument/2006/relationships/image" Target="../media/image793.png"/><Relationship Id="rId485" Type="http://schemas.openxmlformats.org/officeDocument/2006/relationships/customXml" Target="../ink/ink895.xml"/><Relationship Id="rId42" Type="http://schemas.openxmlformats.org/officeDocument/2006/relationships/image" Target="../media/image665.png"/><Relationship Id="rId84" Type="http://schemas.openxmlformats.org/officeDocument/2006/relationships/image" Target="../media/image685.png"/><Relationship Id="rId138" Type="http://schemas.openxmlformats.org/officeDocument/2006/relationships/image" Target="../media/image712.png"/><Relationship Id="rId345" Type="http://schemas.openxmlformats.org/officeDocument/2006/relationships/customXml" Target="../ink/ink824.xml"/><Relationship Id="rId387" Type="http://schemas.openxmlformats.org/officeDocument/2006/relationships/customXml" Target="../ink/ink845.xml"/><Relationship Id="rId510" Type="http://schemas.openxmlformats.org/officeDocument/2006/relationships/image" Target="../media/image894.png"/><Relationship Id="rId552" Type="http://schemas.openxmlformats.org/officeDocument/2006/relationships/image" Target="../media/image915.png"/><Relationship Id="rId191" Type="http://schemas.openxmlformats.org/officeDocument/2006/relationships/customXml" Target="../ink/ink745.xml"/><Relationship Id="rId205" Type="http://schemas.openxmlformats.org/officeDocument/2006/relationships/customXml" Target="../ink/ink752.xml"/><Relationship Id="rId247" Type="http://schemas.openxmlformats.org/officeDocument/2006/relationships/image" Target="../media/image766.png"/><Relationship Id="rId412" Type="http://schemas.openxmlformats.org/officeDocument/2006/relationships/image" Target="../media/image847.png"/><Relationship Id="rId107" Type="http://schemas.openxmlformats.org/officeDocument/2006/relationships/customXml" Target="../ink/ink703.xml"/><Relationship Id="rId289" Type="http://schemas.openxmlformats.org/officeDocument/2006/relationships/customXml" Target="../ink/ink795.xml"/><Relationship Id="rId454" Type="http://schemas.openxmlformats.org/officeDocument/2006/relationships/customXml" Target="../ink/ink879.xml"/><Relationship Id="rId496" Type="http://schemas.openxmlformats.org/officeDocument/2006/relationships/image" Target="../media/image887.png"/><Relationship Id="rId11" Type="http://schemas.openxmlformats.org/officeDocument/2006/relationships/customXml" Target="../ink/ink655.xml"/><Relationship Id="rId53" Type="http://schemas.openxmlformats.org/officeDocument/2006/relationships/customXml" Target="../ink/ink676.xml"/><Relationship Id="rId149" Type="http://schemas.openxmlformats.org/officeDocument/2006/relationships/customXml" Target="../ink/ink724.xml"/><Relationship Id="rId314" Type="http://schemas.openxmlformats.org/officeDocument/2006/relationships/customXml" Target="../ink/ink808.xml"/><Relationship Id="rId356" Type="http://schemas.openxmlformats.org/officeDocument/2006/relationships/image" Target="../media/image819.png"/><Relationship Id="rId398" Type="http://schemas.openxmlformats.org/officeDocument/2006/relationships/image" Target="../media/image840.png"/><Relationship Id="rId521" Type="http://schemas.openxmlformats.org/officeDocument/2006/relationships/customXml" Target="../ink/ink913.xml"/><Relationship Id="rId95" Type="http://schemas.openxmlformats.org/officeDocument/2006/relationships/customXml" Target="../ink/ink697.xml"/><Relationship Id="rId160" Type="http://schemas.openxmlformats.org/officeDocument/2006/relationships/image" Target="../media/image723.png"/><Relationship Id="rId216" Type="http://schemas.openxmlformats.org/officeDocument/2006/relationships/customXml" Target="../ink/ink758.xml"/><Relationship Id="rId423" Type="http://schemas.openxmlformats.org/officeDocument/2006/relationships/customXml" Target="../ink/ink863.xml"/><Relationship Id="rId258" Type="http://schemas.openxmlformats.org/officeDocument/2006/relationships/customXml" Target="../ink/ink779.xml"/><Relationship Id="rId465" Type="http://schemas.openxmlformats.org/officeDocument/2006/relationships/customXml" Target="../ink/ink885.xml"/><Relationship Id="rId22" Type="http://schemas.openxmlformats.org/officeDocument/2006/relationships/image" Target="../media/image655.png"/><Relationship Id="rId64" Type="http://schemas.openxmlformats.org/officeDocument/2006/relationships/image" Target="../media/image675.png"/><Relationship Id="rId118" Type="http://schemas.openxmlformats.org/officeDocument/2006/relationships/image" Target="../media/image702.png"/><Relationship Id="rId325" Type="http://schemas.openxmlformats.org/officeDocument/2006/relationships/image" Target="../media/image804.png"/><Relationship Id="rId367" Type="http://schemas.openxmlformats.org/officeDocument/2006/relationships/customXml" Target="../ink/ink835.xml"/><Relationship Id="rId532" Type="http://schemas.openxmlformats.org/officeDocument/2006/relationships/image" Target="../media/image905.png"/><Relationship Id="rId171" Type="http://schemas.openxmlformats.org/officeDocument/2006/relationships/customXml" Target="../ink/ink735.xml"/><Relationship Id="rId227" Type="http://schemas.openxmlformats.org/officeDocument/2006/relationships/image" Target="../media/image756.png"/><Relationship Id="rId269" Type="http://schemas.openxmlformats.org/officeDocument/2006/relationships/image" Target="../media/image777.png"/><Relationship Id="rId434" Type="http://schemas.openxmlformats.org/officeDocument/2006/relationships/customXml" Target="../ink/ink869.xml"/><Relationship Id="rId476" Type="http://schemas.openxmlformats.org/officeDocument/2006/relationships/image" Target="../media/image877.png"/><Relationship Id="rId33" Type="http://schemas.openxmlformats.org/officeDocument/2006/relationships/customXml" Target="../ink/ink666.xml"/><Relationship Id="rId129" Type="http://schemas.openxmlformats.org/officeDocument/2006/relationships/customXml" Target="../ink/ink714.xml"/><Relationship Id="rId280" Type="http://schemas.openxmlformats.org/officeDocument/2006/relationships/customXml" Target="../ink/ink790.xml"/><Relationship Id="rId336" Type="http://schemas.openxmlformats.org/officeDocument/2006/relationships/image" Target="../media/image809.png"/><Relationship Id="rId501" Type="http://schemas.openxmlformats.org/officeDocument/2006/relationships/customXml" Target="../ink/ink903.xml"/><Relationship Id="rId543" Type="http://schemas.openxmlformats.org/officeDocument/2006/relationships/customXml" Target="../ink/ink924.xml"/><Relationship Id="rId75" Type="http://schemas.openxmlformats.org/officeDocument/2006/relationships/customXml" Target="../ink/ink687.xml"/><Relationship Id="rId140" Type="http://schemas.openxmlformats.org/officeDocument/2006/relationships/image" Target="../media/image713.png"/><Relationship Id="rId182" Type="http://schemas.openxmlformats.org/officeDocument/2006/relationships/image" Target="../media/image734.png"/><Relationship Id="rId378" Type="http://schemas.openxmlformats.org/officeDocument/2006/relationships/image" Target="../media/image830.png"/><Relationship Id="rId403" Type="http://schemas.openxmlformats.org/officeDocument/2006/relationships/customXml" Target="../ink/ink853.xml"/><Relationship Id="rId6" Type="http://schemas.openxmlformats.org/officeDocument/2006/relationships/image" Target="../media/image647.png"/><Relationship Id="rId238" Type="http://schemas.openxmlformats.org/officeDocument/2006/relationships/customXml" Target="../ink/ink769.xml"/><Relationship Id="rId445" Type="http://schemas.openxmlformats.org/officeDocument/2006/relationships/image" Target="../media/image862.png"/><Relationship Id="rId487" Type="http://schemas.openxmlformats.org/officeDocument/2006/relationships/customXml" Target="../ink/ink896.xml"/><Relationship Id="rId291" Type="http://schemas.openxmlformats.org/officeDocument/2006/relationships/customXml" Target="../ink/ink796.xml"/><Relationship Id="rId305" Type="http://schemas.openxmlformats.org/officeDocument/2006/relationships/image" Target="../media/image794.png"/><Relationship Id="rId347" Type="http://schemas.openxmlformats.org/officeDocument/2006/relationships/customXml" Target="../ink/ink825.xml"/><Relationship Id="rId512" Type="http://schemas.openxmlformats.org/officeDocument/2006/relationships/image" Target="../media/image895.png"/><Relationship Id="rId44" Type="http://schemas.openxmlformats.org/officeDocument/2006/relationships/image" Target="../media/image666.png"/><Relationship Id="rId86" Type="http://schemas.openxmlformats.org/officeDocument/2006/relationships/image" Target="../media/image686.png"/><Relationship Id="rId151" Type="http://schemas.openxmlformats.org/officeDocument/2006/relationships/customXml" Target="../ink/ink725.xml"/><Relationship Id="rId389" Type="http://schemas.openxmlformats.org/officeDocument/2006/relationships/customXml" Target="../ink/ink846.xml"/><Relationship Id="rId554" Type="http://schemas.openxmlformats.org/officeDocument/2006/relationships/image" Target="../media/image916.png"/><Relationship Id="rId193" Type="http://schemas.openxmlformats.org/officeDocument/2006/relationships/customXml" Target="../ink/ink746.xml"/><Relationship Id="rId207" Type="http://schemas.openxmlformats.org/officeDocument/2006/relationships/customXml" Target="../ink/ink753.xml"/><Relationship Id="rId249" Type="http://schemas.openxmlformats.org/officeDocument/2006/relationships/image" Target="../media/image767.png"/><Relationship Id="rId414" Type="http://schemas.openxmlformats.org/officeDocument/2006/relationships/image" Target="../media/image848.png"/><Relationship Id="rId456" Type="http://schemas.openxmlformats.org/officeDocument/2006/relationships/customXml" Target="../ink/ink880.xml"/><Relationship Id="rId498" Type="http://schemas.openxmlformats.org/officeDocument/2006/relationships/image" Target="../media/image888.png"/><Relationship Id="rId13" Type="http://schemas.openxmlformats.org/officeDocument/2006/relationships/customXml" Target="../ink/ink656.xml"/><Relationship Id="rId109" Type="http://schemas.openxmlformats.org/officeDocument/2006/relationships/customXml" Target="../ink/ink704.xml"/><Relationship Id="rId260" Type="http://schemas.openxmlformats.org/officeDocument/2006/relationships/customXml" Target="../ink/ink780.xml"/><Relationship Id="rId316" Type="http://schemas.openxmlformats.org/officeDocument/2006/relationships/customXml" Target="../ink/ink809.xml"/><Relationship Id="rId523" Type="http://schemas.openxmlformats.org/officeDocument/2006/relationships/customXml" Target="../ink/ink914.xml"/><Relationship Id="rId55" Type="http://schemas.openxmlformats.org/officeDocument/2006/relationships/customXml" Target="../ink/ink677.xml"/><Relationship Id="rId97" Type="http://schemas.openxmlformats.org/officeDocument/2006/relationships/customXml" Target="../ink/ink698.xml"/><Relationship Id="rId120" Type="http://schemas.openxmlformats.org/officeDocument/2006/relationships/image" Target="../media/image703.png"/><Relationship Id="rId358" Type="http://schemas.openxmlformats.org/officeDocument/2006/relationships/image" Target="../media/image820.png"/><Relationship Id="rId162" Type="http://schemas.openxmlformats.org/officeDocument/2006/relationships/image" Target="../media/image724.png"/><Relationship Id="rId218" Type="http://schemas.openxmlformats.org/officeDocument/2006/relationships/customXml" Target="../ink/ink759.xml"/><Relationship Id="rId425" Type="http://schemas.openxmlformats.org/officeDocument/2006/relationships/image" Target="../media/image605.png"/><Relationship Id="rId467" Type="http://schemas.openxmlformats.org/officeDocument/2006/relationships/customXml" Target="../ink/ink886.xml"/><Relationship Id="rId271" Type="http://schemas.openxmlformats.org/officeDocument/2006/relationships/image" Target="../media/image778.png"/><Relationship Id="rId24" Type="http://schemas.openxmlformats.org/officeDocument/2006/relationships/image" Target="../media/image656.png"/><Relationship Id="rId66" Type="http://schemas.openxmlformats.org/officeDocument/2006/relationships/image" Target="../media/image676.png"/><Relationship Id="rId131" Type="http://schemas.openxmlformats.org/officeDocument/2006/relationships/customXml" Target="../ink/ink715.xml"/><Relationship Id="rId327" Type="http://schemas.openxmlformats.org/officeDocument/2006/relationships/image" Target="../media/image805.png"/><Relationship Id="rId369" Type="http://schemas.openxmlformats.org/officeDocument/2006/relationships/customXml" Target="../ink/ink836.xml"/><Relationship Id="rId534" Type="http://schemas.openxmlformats.org/officeDocument/2006/relationships/image" Target="../media/image906.png"/><Relationship Id="rId173" Type="http://schemas.openxmlformats.org/officeDocument/2006/relationships/customXml" Target="../ink/ink736.xml"/><Relationship Id="rId229" Type="http://schemas.openxmlformats.org/officeDocument/2006/relationships/image" Target="../media/image757.png"/><Relationship Id="rId380" Type="http://schemas.openxmlformats.org/officeDocument/2006/relationships/image" Target="../media/image831.png"/><Relationship Id="rId436" Type="http://schemas.openxmlformats.org/officeDocument/2006/relationships/customXml" Target="../ink/ink870.xml"/><Relationship Id="rId240" Type="http://schemas.openxmlformats.org/officeDocument/2006/relationships/customXml" Target="../ink/ink770.xml"/><Relationship Id="rId478" Type="http://schemas.openxmlformats.org/officeDocument/2006/relationships/image" Target="../media/image878.png"/><Relationship Id="rId35" Type="http://schemas.openxmlformats.org/officeDocument/2006/relationships/customXml" Target="../ink/ink667.xml"/><Relationship Id="rId77" Type="http://schemas.openxmlformats.org/officeDocument/2006/relationships/customXml" Target="../ink/ink688.xml"/><Relationship Id="rId100" Type="http://schemas.openxmlformats.org/officeDocument/2006/relationships/image" Target="../media/image693.png"/><Relationship Id="rId282" Type="http://schemas.openxmlformats.org/officeDocument/2006/relationships/customXml" Target="../ink/ink791.xml"/><Relationship Id="rId338" Type="http://schemas.openxmlformats.org/officeDocument/2006/relationships/image" Target="../media/image810.png"/><Relationship Id="rId503" Type="http://schemas.openxmlformats.org/officeDocument/2006/relationships/customXml" Target="../ink/ink904.xml"/><Relationship Id="rId545" Type="http://schemas.openxmlformats.org/officeDocument/2006/relationships/customXml" Target="../ink/ink925.xml"/><Relationship Id="rId8" Type="http://schemas.openxmlformats.org/officeDocument/2006/relationships/image" Target="../media/image648.png"/><Relationship Id="rId142" Type="http://schemas.openxmlformats.org/officeDocument/2006/relationships/image" Target="../media/image714.png"/><Relationship Id="rId184" Type="http://schemas.openxmlformats.org/officeDocument/2006/relationships/image" Target="../media/image735.png"/><Relationship Id="rId391" Type="http://schemas.openxmlformats.org/officeDocument/2006/relationships/customXml" Target="../ink/ink847.xml"/><Relationship Id="rId405" Type="http://schemas.openxmlformats.org/officeDocument/2006/relationships/customXml" Target="../ink/ink854.xml"/><Relationship Id="rId447" Type="http://schemas.openxmlformats.org/officeDocument/2006/relationships/image" Target="../media/image863.png"/><Relationship Id="rId251" Type="http://schemas.openxmlformats.org/officeDocument/2006/relationships/image" Target="../media/image768.png"/><Relationship Id="rId489" Type="http://schemas.openxmlformats.org/officeDocument/2006/relationships/customXml" Target="../ink/ink897.xml"/><Relationship Id="rId46" Type="http://schemas.openxmlformats.org/officeDocument/2006/relationships/image" Target="../media/image667.png"/><Relationship Id="rId293" Type="http://schemas.openxmlformats.org/officeDocument/2006/relationships/customXml" Target="../ink/ink797.xml"/><Relationship Id="rId307" Type="http://schemas.openxmlformats.org/officeDocument/2006/relationships/image" Target="../media/image795.png"/><Relationship Id="rId349" Type="http://schemas.openxmlformats.org/officeDocument/2006/relationships/customXml" Target="../ink/ink826.xml"/><Relationship Id="rId514" Type="http://schemas.openxmlformats.org/officeDocument/2006/relationships/image" Target="../media/image896.png"/><Relationship Id="rId556" Type="http://schemas.openxmlformats.org/officeDocument/2006/relationships/image" Target="../media/image917.png"/><Relationship Id="rId88" Type="http://schemas.openxmlformats.org/officeDocument/2006/relationships/image" Target="../media/image687.png"/><Relationship Id="rId111" Type="http://schemas.openxmlformats.org/officeDocument/2006/relationships/customXml" Target="../ink/ink705.xml"/><Relationship Id="rId153" Type="http://schemas.openxmlformats.org/officeDocument/2006/relationships/customXml" Target="../ink/ink726.xml"/><Relationship Id="rId195" Type="http://schemas.openxmlformats.org/officeDocument/2006/relationships/customXml" Target="../ink/ink747.xml"/><Relationship Id="rId209" Type="http://schemas.openxmlformats.org/officeDocument/2006/relationships/customXml" Target="../ink/ink754.xml"/><Relationship Id="rId360" Type="http://schemas.openxmlformats.org/officeDocument/2006/relationships/image" Target="../media/image821.png"/><Relationship Id="rId416" Type="http://schemas.openxmlformats.org/officeDocument/2006/relationships/image" Target="../media/image849.png"/><Relationship Id="rId220" Type="http://schemas.openxmlformats.org/officeDocument/2006/relationships/customXml" Target="../ink/ink760.xml"/><Relationship Id="rId458" Type="http://schemas.openxmlformats.org/officeDocument/2006/relationships/customXml" Target="../ink/ink881.xml"/><Relationship Id="rId15" Type="http://schemas.openxmlformats.org/officeDocument/2006/relationships/customXml" Target="../ink/ink657.xml"/><Relationship Id="rId57" Type="http://schemas.openxmlformats.org/officeDocument/2006/relationships/customXml" Target="../ink/ink678.xml"/><Relationship Id="rId262" Type="http://schemas.openxmlformats.org/officeDocument/2006/relationships/customXml" Target="../ink/ink781.xml"/><Relationship Id="rId318" Type="http://schemas.openxmlformats.org/officeDocument/2006/relationships/customXml" Target="../ink/ink810.xml"/><Relationship Id="rId525" Type="http://schemas.openxmlformats.org/officeDocument/2006/relationships/customXml" Target="../ink/ink915.xml"/><Relationship Id="rId99" Type="http://schemas.openxmlformats.org/officeDocument/2006/relationships/customXml" Target="../ink/ink699.xml"/><Relationship Id="rId122" Type="http://schemas.openxmlformats.org/officeDocument/2006/relationships/image" Target="../media/image704.png"/><Relationship Id="rId164" Type="http://schemas.openxmlformats.org/officeDocument/2006/relationships/image" Target="../media/image725.png"/><Relationship Id="rId371" Type="http://schemas.openxmlformats.org/officeDocument/2006/relationships/customXml" Target="../ink/ink837.xml"/><Relationship Id="rId427" Type="http://schemas.openxmlformats.org/officeDocument/2006/relationships/image" Target="../media/image853.png"/><Relationship Id="rId469" Type="http://schemas.openxmlformats.org/officeDocument/2006/relationships/customXml" Target="../ink/ink887.xml"/><Relationship Id="rId26" Type="http://schemas.openxmlformats.org/officeDocument/2006/relationships/image" Target="../media/image657.png"/><Relationship Id="rId231" Type="http://schemas.openxmlformats.org/officeDocument/2006/relationships/image" Target="../media/image758.png"/><Relationship Id="rId273" Type="http://schemas.openxmlformats.org/officeDocument/2006/relationships/image" Target="../media/image779.png"/><Relationship Id="rId329" Type="http://schemas.openxmlformats.org/officeDocument/2006/relationships/image" Target="../media/image806.png"/><Relationship Id="rId480" Type="http://schemas.openxmlformats.org/officeDocument/2006/relationships/image" Target="../media/image879.png"/><Relationship Id="rId536" Type="http://schemas.openxmlformats.org/officeDocument/2006/relationships/image" Target="../media/image907.png"/><Relationship Id="rId68" Type="http://schemas.openxmlformats.org/officeDocument/2006/relationships/image" Target="../media/image677.png"/><Relationship Id="rId133" Type="http://schemas.openxmlformats.org/officeDocument/2006/relationships/customXml" Target="../ink/ink716.xml"/><Relationship Id="rId175" Type="http://schemas.openxmlformats.org/officeDocument/2006/relationships/customXml" Target="../ink/ink737.xml"/><Relationship Id="rId340" Type="http://schemas.openxmlformats.org/officeDocument/2006/relationships/image" Target="../media/image811.png"/><Relationship Id="rId200" Type="http://schemas.openxmlformats.org/officeDocument/2006/relationships/image" Target="../media/image743.png"/><Relationship Id="rId382" Type="http://schemas.openxmlformats.org/officeDocument/2006/relationships/image" Target="../media/image832.png"/><Relationship Id="rId438" Type="http://schemas.openxmlformats.org/officeDocument/2006/relationships/customXml" Target="../ink/ink871.xml"/><Relationship Id="rId242" Type="http://schemas.openxmlformats.org/officeDocument/2006/relationships/customXml" Target="../ink/ink771.xml"/><Relationship Id="rId284" Type="http://schemas.openxmlformats.org/officeDocument/2006/relationships/customXml" Target="../ink/ink792.xml"/><Relationship Id="rId491" Type="http://schemas.openxmlformats.org/officeDocument/2006/relationships/customXml" Target="../ink/ink898.xml"/><Relationship Id="rId505" Type="http://schemas.openxmlformats.org/officeDocument/2006/relationships/customXml" Target="../ink/ink905.xml"/><Relationship Id="rId37" Type="http://schemas.openxmlformats.org/officeDocument/2006/relationships/customXml" Target="../ink/ink668.xml"/><Relationship Id="rId79" Type="http://schemas.openxmlformats.org/officeDocument/2006/relationships/customXml" Target="../ink/ink689.xml"/><Relationship Id="rId102" Type="http://schemas.openxmlformats.org/officeDocument/2006/relationships/image" Target="../media/image694.png"/><Relationship Id="rId144" Type="http://schemas.openxmlformats.org/officeDocument/2006/relationships/image" Target="../media/image715.png"/><Relationship Id="rId547" Type="http://schemas.openxmlformats.org/officeDocument/2006/relationships/customXml" Target="../ink/ink926.xml"/><Relationship Id="rId90" Type="http://schemas.openxmlformats.org/officeDocument/2006/relationships/image" Target="../media/image688.png"/><Relationship Id="rId186" Type="http://schemas.openxmlformats.org/officeDocument/2006/relationships/image" Target="../media/image736.png"/><Relationship Id="rId351" Type="http://schemas.openxmlformats.org/officeDocument/2006/relationships/customXml" Target="../ink/ink827.xml"/><Relationship Id="rId393" Type="http://schemas.openxmlformats.org/officeDocument/2006/relationships/customXml" Target="../ink/ink848.xml"/><Relationship Id="rId407" Type="http://schemas.openxmlformats.org/officeDocument/2006/relationships/customXml" Target="../ink/ink855.xml"/><Relationship Id="rId449" Type="http://schemas.openxmlformats.org/officeDocument/2006/relationships/image" Target="../media/image864.png"/><Relationship Id="rId211" Type="http://schemas.openxmlformats.org/officeDocument/2006/relationships/customXml" Target="../ink/ink755.xml"/><Relationship Id="rId253" Type="http://schemas.openxmlformats.org/officeDocument/2006/relationships/image" Target="../media/image769.png"/><Relationship Id="rId295" Type="http://schemas.openxmlformats.org/officeDocument/2006/relationships/image" Target="../media/image789.png"/><Relationship Id="rId309" Type="http://schemas.openxmlformats.org/officeDocument/2006/relationships/image" Target="../media/image796.png"/><Relationship Id="rId460" Type="http://schemas.openxmlformats.org/officeDocument/2006/relationships/customXml" Target="../ink/ink882.xml"/><Relationship Id="rId516" Type="http://schemas.openxmlformats.org/officeDocument/2006/relationships/image" Target="../media/image897.png"/><Relationship Id="rId48" Type="http://schemas.openxmlformats.org/officeDocument/2006/relationships/image" Target="../media/image668.png"/><Relationship Id="rId113" Type="http://schemas.openxmlformats.org/officeDocument/2006/relationships/customXml" Target="../ink/ink706.xml"/><Relationship Id="rId320" Type="http://schemas.openxmlformats.org/officeDocument/2006/relationships/customXml" Target="../ink/ink811.xml"/><Relationship Id="rId558" Type="http://schemas.openxmlformats.org/officeDocument/2006/relationships/image" Target="../media/image918.png"/><Relationship Id="rId155" Type="http://schemas.openxmlformats.org/officeDocument/2006/relationships/customXml" Target="../ink/ink727.xml"/><Relationship Id="rId197" Type="http://schemas.openxmlformats.org/officeDocument/2006/relationships/customXml" Target="../ink/ink748.xml"/><Relationship Id="rId362" Type="http://schemas.openxmlformats.org/officeDocument/2006/relationships/image" Target="../media/image822.png"/><Relationship Id="rId418" Type="http://schemas.openxmlformats.org/officeDocument/2006/relationships/image" Target="../media/image850.png"/><Relationship Id="rId222" Type="http://schemas.openxmlformats.org/officeDocument/2006/relationships/customXml" Target="../ink/ink761.xml"/><Relationship Id="rId264" Type="http://schemas.openxmlformats.org/officeDocument/2006/relationships/customXml" Target="../ink/ink782.xml"/><Relationship Id="rId471" Type="http://schemas.openxmlformats.org/officeDocument/2006/relationships/customXml" Target="../ink/ink888.xml"/><Relationship Id="rId17" Type="http://schemas.openxmlformats.org/officeDocument/2006/relationships/customXml" Target="../ink/ink658.xml"/><Relationship Id="rId59" Type="http://schemas.openxmlformats.org/officeDocument/2006/relationships/customXml" Target="../ink/ink679.xml"/><Relationship Id="rId124" Type="http://schemas.openxmlformats.org/officeDocument/2006/relationships/image" Target="../media/image705.png"/><Relationship Id="rId527" Type="http://schemas.openxmlformats.org/officeDocument/2006/relationships/customXml" Target="../ink/ink916.xml"/><Relationship Id="rId70" Type="http://schemas.openxmlformats.org/officeDocument/2006/relationships/image" Target="../media/image678.png"/><Relationship Id="rId166" Type="http://schemas.openxmlformats.org/officeDocument/2006/relationships/image" Target="../media/image726.png"/><Relationship Id="rId331" Type="http://schemas.openxmlformats.org/officeDocument/2006/relationships/image" Target="../media/image807.png"/><Relationship Id="rId373" Type="http://schemas.openxmlformats.org/officeDocument/2006/relationships/customXml" Target="../ink/ink838.xml"/><Relationship Id="rId429" Type="http://schemas.openxmlformats.org/officeDocument/2006/relationships/image" Target="../media/image854.png"/><Relationship Id="rId1" Type="http://schemas.openxmlformats.org/officeDocument/2006/relationships/slideLayout" Target="../slideLayouts/slideLayout7.xml"/><Relationship Id="rId233" Type="http://schemas.openxmlformats.org/officeDocument/2006/relationships/image" Target="../media/image759.png"/><Relationship Id="rId440" Type="http://schemas.openxmlformats.org/officeDocument/2006/relationships/customXml" Target="../ink/ink872.xml"/><Relationship Id="rId28" Type="http://schemas.openxmlformats.org/officeDocument/2006/relationships/image" Target="../media/image658.png"/><Relationship Id="rId275" Type="http://schemas.openxmlformats.org/officeDocument/2006/relationships/image" Target="../media/image780.png"/><Relationship Id="rId300" Type="http://schemas.openxmlformats.org/officeDocument/2006/relationships/customXml" Target="../ink/ink801.xml"/><Relationship Id="rId482" Type="http://schemas.openxmlformats.org/officeDocument/2006/relationships/image" Target="../media/image880.png"/><Relationship Id="rId538" Type="http://schemas.openxmlformats.org/officeDocument/2006/relationships/image" Target="../media/image908.png"/><Relationship Id="rId81" Type="http://schemas.openxmlformats.org/officeDocument/2006/relationships/customXml" Target="../ink/ink690.xml"/><Relationship Id="rId135" Type="http://schemas.openxmlformats.org/officeDocument/2006/relationships/customXml" Target="../ink/ink717.xml"/><Relationship Id="rId177" Type="http://schemas.openxmlformats.org/officeDocument/2006/relationships/customXml" Target="../ink/ink738.xml"/><Relationship Id="rId342" Type="http://schemas.openxmlformats.org/officeDocument/2006/relationships/image" Target="../media/image812.png"/><Relationship Id="rId384" Type="http://schemas.openxmlformats.org/officeDocument/2006/relationships/image" Target="../media/image833.png"/><Relationship Id="rId202" Type="http://schemas.openxmlformats.org/officeDocument/2006/relationships/image" Target="../media/image744.png"/><Relationship Id="rId244" Type="http://schemas.openxmlformats.org/officeDocument/2006/relationships/customXml" Target="../ink/ink772.xml"/><Relationship Id="rId39" Type="http://schemas.openxmlformats.org/officeDocument/2006/relationships/customXml" Target="../ink/ink669.xml"/><Relationship Id="rId286" Type="http://schemas.openxmlformats.org/officeDocument/2006/relationships/customXml" Target="../ink/ink793.xml"/><Relationship Id="rId451" Type="http://schemas.openxmlformats.org/officeDocument/2006/relationships/image" Target="../media/image865.png"/><Relationship Id="rId493" Type="http://schemas.openxmlformats.org/officeDocument/2006/relationships/customXml" Target="../ink/ink899.xml"/><Relationship Id="rId507" Type="http://schemas.openxmlformats.org/officeDocument/2006/relationships/customXml" Target="../ink/ink906.xml"/><Relationship Id="rId549" Type="http://schemas.openxmlformats.org/officeDocument/2006/relationships/customXml" Target="../ink/ink927.xml"/><Relationship Id="rId50" Type="http://schemas.openxmlformats.org/officeDocument/2006/relationships/image" Target="../media/image669.png"/><Relationship Id="rId104" Type="http://schemas.openxmlformats.org/officeDocument/2006/relationships/image" Target="../media/image695.png"/><Relationship Id="rId146" Type="http://schemas.openxmlformats.org/officeDocument/2006/relationships/image" Target="../media/image716.png"/><Relationship Id="rId188" Type="http://schemas.openxmlformats.org/officeDocument/2006/relationships/image" Target="../media/image737.png"/><Relationship Id="rId311" Type="http://schemas.openxmlformats.org/officeDocument/2006/relationships/image" Target="../media/image797.png"/><Relationship Id="rId353" Type="http://schemas.openxmlformats.org/officeDocument/2006/relationships/customXml" Target="../ink/ink828.xml"/><Relationship Id="rId395" Type="http://schemas.openxmlformats.org/officeDocument/2006/relationships/customXml" Target="../ink/ink849.xml"/><Relationship Id="rId409" Type="http://schemas.openxmlformats.org/officeDocument/2006/relationships/customXml" Target="../ink/ink856.xml"/><Relationship Id="rId560" Type="http://schemas.openxmlformats.org/officeDocument/2006/relationships/image" Target="../media/image919.png"/><Relationship Id="rId92" Type="http://schemas.openxmlformats.org/officeDocument/2006/relationships/image" Target="../media/image689.png"/><Relationship Id="rId213" Type="http://schemas.openxmlformats.org/officeDocument/2006/relationships/image" Target="../media/image749.png"/><Relationship Id="rId420" Type="http://schemas.openxmlformats.org/officeDocument/2006/relationships/image" Target="../media/image851.png"/><Relationship Id="rId255" Type="http://schemas.openxmlformats.org/officeDocument/2006/relationships/image" Target="../media/image770.png"/><Relationship Id="rId297" Type="http://schemas.openxmlformats.org/officeDocument/2006/relationships/image" Target="../media/image790.png"/><Relationship Id="rId462" Type="http://schemas.openxmlformats.org/officeDocument/2006/relationships/image" Target="../media/image870.png"/><Relationship Id="rId518" Type="http://schemas.openxmlformats.org/officeDocument/2006/relationships/image" Target="../media/image898.png"/><Relationship Id="rId115" Type="http://schemas.openxmlformats.org/officeDocument/2006/relationships/customXml" Target="../ink/ink707.xml"/><Relationship Id="rId157" Type="http://schemas.openxmlformats.org/officeDocument/2006/relationships/customXml" Target="../ink/ink728.xml"/><Relationship Id="rId322" Type="http://schemas.openxmlformats.org/officeDocument/2006/relationships/customXml" Target="../ink/ink812.xml"/><Relationship Id="rId364" Type="http://schemas.openxmlformats.org/officeDocument/2006/relationships/image" Target="../media/image823.png"/><Relationship Id="rId61" Type="http://schemas.openxmlformats.org/officeDocument/2006/relationships/customXml" Target="../ink/ink680.xml"/><Relationship Id="rId199" Type="http://schemas.openxmlformats.org/officeDocument/2006/relationships/customXml" Target="../ink/ink749.xml"/><Relationship Id="rId19" Type="http://schemas.openxmlformats.org/officeDocument/2006/relationships/customXml" Target="../ink/ink659.xml"/><Relationship Id="rId224" Type="http://schemas.openxmlformats.org/officeDocument/2006/relationships/customXml" Target="../ink/ink762.xml"/><Relationship Id="rId266" Type="http://schemas.openxmlformats.org/officeDocument/2006/relationships/customXml" Target="../ink/ink783.xml"/><Relationship Id="rId431" Type="http://schemas.openxmlformats.org/officeDocument/2006/relationships/image" Target="../media/image855.png"/><Relationship Id="rId473" Type="http://schemas.openxmlformats.org/officeDocument/2006/relationships/customXml" Target="../ink/ink889.xml"/><Relationship Id="rId529" Type="http://schemas.openxmlformats.org/officeDocument/2006/relationships/customXml" Target="../ink/ink917.xml"/><Relationship Id="rId30" Type="http://schemas.openxmlformats.org/officeDocument/2006/relationships/image" Target="../media/image659.png"/><Relationship Id="rId126" Type="http://schemas.openxmlformats.org/officeDocument/2006/relationships/image" Target="../media/image706.png"/><Relationship Id="rId168" Type="http://schemas.openxmlformats.org/officeDocument/2006/relationships/image" Target="../media/image727.png"/><Relationship Id="rId333" Type="http://schemas.openxmlformats.org/officeDocument/2006/relationships/customXml" Target="../ink/ink818.xml"/><Relationship Id="rId540" Type="http://schemas.openxmlformats.org/officeDocument/2006/relationships/image" Target="../media/image909.png"/><Relationship Id="rId72" Type="http://schemas.openxmlformats.org/officeDocument/2006/relationships/image" Target="../media/image679.png"/><Relationship Id="rId375" Type="http://schemas.openxmlformats.org/officeDocument/2006/relationships/customXml" Target="../ink/ink839.xml"/><Relationship Id="rId3" Type="http://schemas.openxmlformats.org/officeDocument/2006/relationships/customXml" Target="../ink/ink651.xml"/><Relationship Id="rId235" Type="http://schemas.openxmlformats.org/officeDocument/2006/relationships/image" Target="../media/image760.png"/><Relationship Id="rId277" Type="http://schemas.openxmlformats.org/officeDocument/2006/relationships/image" Target="../media/image781.png"/><Relationship Id="rId400" Type="http://schemas.openxmlformats.org/officeDocument/2006/relationships/image" Target="../media/image841.png"/><Relationship Id="rId442" Type="http://schemas.openxmlformats.org/officeDocument/2006/relationships/customXml" Target="../ink/ink873.xml"/><Relationship Id="rId484" Type="http://schemas.openxmlformats.org/officeDocument/2006/relationships/image" Target="../media/image881.png"/><Relationship Id="rId137" Type="http://schemas.openxmlformats.org/officeDocument/2006/relationships/customXml" Target="../ink/ink718.xml"/><Relationship Id="rId302" Type="http://schemas.openxmlformats.org/officeDocument/2006/relationships/customXml" Target="../ink/ink802.xml"/><Relationship Id="rId344" Type="http://schemas.openxmlformats.org/officeDocument/2006/relationships/image" Target="../media/image813.png"/><Relationship Id="rId41" Type="http://schemas.openxmlformats.org/officeDocument/2006/relationships/customXml" Target="../ink/ink670.xml"/><Relationship Id="rId83" Type="http://schemas.openxmlformats.org/officeDocument/2006/relationships/customXml" Target="../ink/ink691.xml"/><Relationship Id="rId179" Type="http://schemas.openxmlformats.org/officeDocument/2006/relationships/customXml" Target="../ink/ink739.xml"/><Relationship Id="rId386" Type="http://schemas.openxmlformats.org/officeDocument/2006/relationships/image" Target="../media/image834.png"/><Relationship Id="rId551" Type="http://schemas.openxmlformats.org/officeDocument/2006/relationships/customXml" Target="../ink/ink928.xml"/><Relationship Id="rId190" Type="http://schemas.openxmlformats.org/officeDocument/2006/relationships/image" Target="../media/image738.png"/><Relationship Id="rId204" Type="http://schemas.openxmlformats.org/officeDocument/2006/relationships/image" Target="../media/image745.png"/><Relationship Id="rId246" Type="http://schemas.openxmlformats.org/officeDocument/2006/relationships/customXml" Target="../ink/ink773.xml"/><Relationship Id="rId288" Type="http://schemas.openxmlformats.org/officeDocument/2006/relationships/image" Target="../media/image786.png"/><Relationship Id="rId411" Type="http://schemas.openxmlformats.org/officeDocument/2006/relationships/customXml" Target="../ink/ink857.xml"/><Relationship Id="rId453" Type="http://schemas.openxmlformats.org/officeDocument/2006/relationships/image" Target="../media/image866.png"/><Relationship Id="rId509" Type="http://schemas.openxmlformats.org/officeDocument/2006/relationships/customXml" Target="../ink/ink907.xml"/><Relationship Id="rId106" Type="http://schemas.openxmlformats.org/officeDocument/2006/relationships/image" Target="../media/image696.png"/><Relationship Id="rId313" Type="http://schemas.openxmlformats.org/officeDocument/2006/relationships/image" Target="../media/image798.png"/><Relationship Id="rId495" Type="http://schemas.openxmlformats.org/officeDocument/2006/relationships/customXml" Target="../ink/ink900.xml"/><Relationship Id="rId10" Type="http://schemas.openxmlformats.org/officeDocument/2006/relationships/image" Target="../media/image649.png"/><Relationship Id="rId52" Type="http://schemas.openxmlformats.org/officeDocument/2006/relationships/image" Target="../media/image670.png"/><Relationship Id="rId94" Type="http://schemas.openxmlformats.org/officeDocument/2006/relationships/image" Target="../media/image690.png"/><Relationship Id="rId148" Type="http://schemas.openxmlformats.org/officeDocument/2006/relationships/image" Target="../media/image717.png"/><Relationship Id="rId355" Type="http://schemas.openxmlformats.org/officeDocument/2006/relationships/customXml" Target="../ink/ink829.xml"/><Relationship Id="rId397" Type="http://schemas.openxmlformats.org/officeDocument/2006/relationships/customXml" Target="../ink/ink850.xml"/><Relationship Id="rId520" Type="http://schemas.openxmlformats.org/officeDocument/2006/relationships/image" Target="../media/image899.png"/><Relationship Id="rId215" Type="http://schemas.openxmlformats.org/officeDocument/2006/relationships/image" Target="../media/image750.png"/><Relationship Id="rId257" Type="http://schemas.openxmlformats.org/officeDocument/2006/relationships/image" Target="../media/image771.png"/><Relationship Id="rId422" Type="http://schemas.openxmlformats.org/officeDocument/2006/relationships/image" Target="../media/image852.png"/><Relationship Id="rId464" Type="http://schemas.openxmlformats.org/officeDocument/2006/relationships/image" Target="../media/image871.png"/><Relationship Id="rId299" Type="http://schemas.openxmlformats.org/officeDocument/2006/relationships/image" Target="../media/image791.png"/><Relationship Id="rId63" Type="http://schemas.openxmlformats.org/officeDocument/2006/relationships/customXml" Target="../ink/ink681.xml"/><Relationship Id="rId159" Type="http://schemas.openxmlformats.org/officeDocument/2006/relationships/customXml" Target="../ink/ink729.xml"/><Relationship Id="rId366" Type="http://schemas.openxmlformats.org/officeDocument/2006/relationships/image" Target="../media/image824.png"/><Relationship Id="rId226" Type="http://schemas.openxmlformats.org/officeDocument/2006/relationships/customXml" Target="../ink/ink763.xml"/><Relationship Id="rId433" Type="http://schemas.openxmlformats.org/officeDocument/2006/relationships/image" Target="../media/image856.png"/><Relationship Id="rId74" Type="http://schemas.openxmlformats.org/officeDocument/2006/relationships/image" Target="../media/image680.png"/><Relationship Id="rId377" Type="http://schemas.openxmlformats.org/officeDocument/2006/relationships/customXml" Target="../ink/ink840.xml"/><Relationship Id="rId500" Type="http://schemas.openxmlformats.org/officeDocument/2006/relationships/image" Target="../media/image889.png"/><Relationship Id="rId5" Type="http://schemas.openxmlformats.org/officeDocument/2006/relationships/customXml" Target="../ink/ink652.xml"/><Relationship Id="rId237" Type="http://schemas.openxmlformats.org/officeDocument/2006/relationships/image" Target="../media/image761.png"/><Relationship Id="rId444" Type="http://schemas.openxmlformats.org/officeDocument/2006/relationships/customXml" Target="../ink/ink874.xml"/><Relationship Id="rId290" Type="http://schemas.openxmlformats.org/officeDocument/2006/relationships/image" Target="../media/image787.png"/><Relationship Id="rId304" Type="http://schemas.openxmlformats.org/officeDocument/2006/relationships/customXml" Target="../ink/ink803.xml"/><Relationship Id="rId388" Type="http://schemas.openxmlformats.org/officeDocument/2006/relationships/image" Target="../media/image835.png"/><Relationship Id="rId511" Type="http://schemas.openxmlformats.org/officeDocument/2006/relationships/customXml" Target="../ink/ink908.xml"/><Relationship Id="rId85" Type="http://schemas.openxmlformats.org/officeDocument/2006/relationships/customXml" Target="../ink/ink692.xml"/><Relationship Id="rId150" Type="http://schemas.openxmlformats.org/officeDocument/2006/relationships/image" Target="../media/image718.png"/><Relationship Id="rId248" Type="http://schemas.openxmlformats.org/officeDocument/2006/relationships/customXml" Target="../ink/ink774.xml"/><Relationship Id="rId455" Type="http://schemas.openxmlformats.org/officeDocument/2006/relationships/image" Target="../media/image867.png"/><Relationship Id="rId12" Type="http://schemas.openxmlformats.org/officeDocument/2006/relationships/image" Target="../media/image650.png"/><Relationship Id="rId108" Type="http://schemas.openxmlformats.org/officeDocument/2006/relationships/image" Target="../media/image697.png"/><Relationship Id="rId315" Type="http://schemas.openxmlformats.org/officeDocument/2006/relationships/image" Target="../media/image799.png"/><Relationship Id="rId522" Type="http://schemas.openxmlformats.org/officeDocument/2006/relationships/image" Target="../media/image900.png"/><Relationship Id="rId96" Type="http://schemas.openxmlformats.org/officeDocument/2006/relationships/image" Target="../media/image691.png"/><Relationship Id="rId161" Type="http://schemas.openxmlformats.org/officeDocument/2006/relationships/customXml" Target="../ink/ink730.xml"/><Relationship Id="rId399" Type="http://schemas.openxmlformats.org/officeDocument/2006/relationships/customXml" Target="../ink/ink851.xml"/></Relationships>
</file>

<file path=ppt/slides/_rels/slide17.xml.rels><?xml version="1.0" encoding="UTF-8" standalone="yes"?>
<Relationships xmlns="http://schemas.openxmlformats.org/package/2006/relationships"><Relationship Id="rId117" Type="http://schemas.openxmlformats.org/officeDocument/2006/relationships/image" Target="../media/image978.png"/><Relationship Id="rId21" Type="http://schemas.openxmlformats.org/officeDocument/2006/relationships/image" Target="../media/image929.png"/><Relationship Id="rId42" Type="http://schemas.openxmlformats.org/officeDocument/2006/relationships/customXml" Target="../ink/ink952.xml"/><Relationship Id="rId63" Type="http://schemas.openxmlformats.org/officeDocument/2006/relationships/image" Target="../media/image950.png"/><Relationship Id="rId84" Type="http://schemas.openxmlformats.org/officeDocument/2006/relationships/customXml" Target="../ink/ink973.xml"/><Relationship Id="rId138" Type="http://schemas.openxmlformats.org/officeDocument/2006/relationships/customXml" Target="../ink/ink1000.xml"/><Relationship Id="rId159" Type="http://schemas.openxmlformats.org/officeDocument/2006/relationships/image" Target="../media/image999.png"/><Relationship Id="rId170" Type="http://schemas.openxmlformats.org/officeDocument/2006/relationships/customXml" Target="../ink/ink1016.xml"/><Relationship Id="rId107" Type="http://schemas.openxmlformats.org/officeDocument/2006/relationships/image" Target="../media/image973.png"/><Relationship Id="rId11" Type="http://schemas.openxmlformats.org/officeDocument/2006/relationships/image" Target="../media/image924.png"/><Relationship Id="rId32" Type="http://schemas.openxmlformats.org/officeDocument/2006/relationships/customXml" Target="../ink/ink947.xml"/><Relationship Id="rId53" Type="http://schemas.openxmlformats.org/officeDocument/2006/relationships/image" Target="../media/image945.png"/><Relationship Id="rId74" Type="http://schemas.openxmlformats.org/officeDocument/2006/relationships/customXml" Target="../ink/ink968.xml"/><Relationship Id="rId128" Type="http://schemas.openxmlformats.org/officeDocument/2006/relationships/customXml" Target="../ink/ink995.xml"/><Relationship Id="rId149" Type="http://schemas.openxmlformats.org/officeDocument/2006/relationships/image" Target="../media/image994.png"/><Relationship Id="rId5" Type="http://schemas.openxmlformats.org/officeDocument/2006/relationships/image" Target="../media/image921.png"/><Relationship Id="rId95" Type="http://schemas.openxmlformats.org/officeDocument/2006/relationships/image" Target="../media/image968.png"/><Relationship Id="rId160" Type="http://schemas.openxmlformats.org/officeDocument/2006/relationships/customXml" Target="../ink/ink1011.xml"/><Relationship Id="rId22" Type="http://schemas.openxmlformats.org/officeDocument/2006/relationships/customXml" Target="../ink/ink942.xml"/><Relationship Id="rId43" Type="http://schemas.openxmlformats.org/officeDocument/2006/relationships/image" Target="../media/image940.png"/><Relationship Id="rId64" Type="http://schemas.openxmlformats.org/officeDocument/2006/relationships/customXml" Target="../ink/ink963.xml"/><Relationship Id="rId118" Type="http://schemas.openxmlformats.org/officeDocument/2006/relationships/customXml" Target="../ink/ink990.xml"/><Relationship Id="rId139" Type="http://schemas.openxmlformats.org/officeDocument/2006/relationships/image" Target="../media/image989.png"/><Relationship Id="rId85" Type="http://schemas.openxmlformats.org/officeDocument/2006/relationships/image" Target="../media/image963.png"/><Relationship Id="rId150" Type="http://schemas.openxmlformats.org/officeDocument/2006/relationships/customXml" Target="../ink/ink1006.xml"/><Relationship Id="rId171" Type="http://schemas.openxmlformats.org/officeDocument/2006/relationships/image" Target="../media/image1005.png"/><Relationship Id="rId12" Type="http://schemas.openxmlformats.org/officeDocument/2006/relationships/customXml" Target="../ink/ink937.xml"/><Relationship Id="rId33" Type="http://schemas.openxmlformats.org/officeDocument/2006/relationships/image" Target="../media/image935.png"/><Relationship Id="rId108" Type="http://schemas.openxmlformats.org/officeDocument/2006/relationships/customXml" Target="../ink/ink985.xml"/><Relationship Id="rId129" Type="http://schemas.openxmlformats.org/officeDocument/2006/relationships/image" Target="../media/image984.png"/><Relationship Id="rId54" Type="http://schemas.openxmlformats.org/officeDocument/2006/relationships/customXml" Target="../ink/ink958.xml"/><Relationship Id="rId75" Type="http://schemas.openxmlformats.org/officeDocument/2006/relationships/image" Target="../media/image956.png"/><Relationship Id="rId96" Type="http://schemas.openxmlformats.org/officeDocument/2006/relationships/customXml" Target="../ink/ink979.xml"/><Relationship Id="rId140" Type="http://schemas.openxmlformats.org/officeDocument/2006/relationships/customXml" Target="../ink/ink1001.xml"/><Relationship Id="rId161" Type="http://schemas.openxmlformats.org/officeDocument/2006/relationships/image" Target="../media/image1000.png"/><Relationship Id="rId1" Type="http://schemas.openxmlformats.org/officeDocument/2006/relationships/slideLayout" Target="../slideLayouts/slideLayout7.xml"/><Relationship Id="rId6" Type="http://schemas.openxmlformats.org/officeDocument/2006/relationships/customXml" Target="../ink/ink934.xml"/><Relationship Id="rId23" Type="http://schemas.openxmlformats.org/officeDocument/2006/relationships/image" Target="../media/image930.png"/><Relationship Id="rId28" Type="http://schemas.openxmlformats.org/officeDocument/2006/relationships/customXml" Target="../ink/ink945.xml"/><Relationship Id="rId49" Type="http://schemas.openxmlformats.org/officeDocument/2006/relationships/image" Target="../media/image943.png"/><Relationship Id="rId114" Type="http://schemas.openxmlformats.org/officeDocument/2006/relationships/customXml" Target="../ink/ink988.xml"/><Relationship Id="rId119" Type="http://schemas.openxmlformats.org/officeDocument/2006/relationships/image" Target="../media/image979.png"/><Relationship Id="rId44" Type="http://schemas.openxmlformats.org/officeDocument/2006/relationships/customXml" Target="../ink/ink953.xml"/><Relationship Id="rId60" Type="http://schemas.openxmlformats.org/officeDocument/2006/relationships/customXml" Target="../ink/ink961.xml"/><Relationship Id="rId65" Type="http://schemas.openxmlformats.org/officeDocument/2006/relationships/image" Target="../media/image951.png"/><Relationship Id="rId81" Type="http://schemas.openxmlformats.org/officeDocument/2006/relationships/image" Target="../media/image959.png"/><Relationship Id="rId86" Type="http://schemas.openxmlformats.org/officeDocument/2006/relationships/customXml" Target="../ink/ink974.xml"/><Relationship Id="rId130" Type="http://schemas.openxmlformats.org/officeDocument/2006/relationships/customXml" Target="../ink/ink996.xml"/><Relationship Id="rId135" Type="http://schemas.openxmlformats.org/officeDocument/2006/relationships/image" Target="../media/image987.png"/><Relationship Id="rId151" Type="http://schemas.openxmlformats.org/officeDocument/2006/relationships/image" Target="../media/image995.png"/><Relationship Id="rId156" Type="http://schemas.openxmlformats.org/officeDocument/2006/relationships/customXml" Target="../ink/ink1009.xml"/><Relationship Id="rId172" Type="http://schemas.openxmlformats.org/officeDocument/2006/relationships/customXml" Target="../ink/ink1017.xml"/><Relationship Id="rId13" Type="http://schemas.openxmlformats.org/officeDocument/2006/relationships/image" Target="../media/image925.png"/><Relationship Id="rId18" Type="http://schemas.openxmlformats.org/officeDocument/2006/relationships/customXml" Target="../ink/ink940.xml"/><Relationship Id="rId39" Type="http://schemas.openxmlformats.org/officeDocument/2006/relationships/image" Target="../media/image938.png"/><Relationship Id="rId109" Type="http://schemas.openxmlformats.org/officeDocument/2006/relationships/image" Target="../media/image974.png"/><Relationship Id="rId34" Type="http://schemas.openxmlformats.org/officeDocument/2006/relationships/customXml" Target="../ink/ink948.xml"/><Relationship Id="rId50" Type="http://schemas.openxmlformats.org/officeDocument/2006/relationships/customXml" Target="../ink/ink956.xml"/><Relationship Id="rId55" Type="http://schemas.openxmlformats.org/officeDocument/2006/relationships/image" Target="../media/image946.png"/><Relationship Id="rId76" Type="http://schemas.openxmlformats.org/officeDocument/2006/relationships/customXml" Target="../ink/ink969.xml"/><Relationship Id="rId97" Type="http://schemas.openxmlformats.org/officeDocument/2006/relationships/image" Target="../media/image969.png"/><Relationship Id="rId104" Type="http://schemas.openxmlformats.org/officeDocument/2006/relationships/customXml" Target="../ink/ink983.xml"/><Relationship Id="rId120" Type="http://schemas.openxmlformats.org/officeDocument/2006/relationships/customXml" Target="../ink/ink991.xml"/><Relationship Id="rId125" Type="http://schemas.openxmlformats.org/officeDocument/2006/relationships/image" Target="../media/image982.png"/><Relationship Id="rId141" Type="http://schemas.openxmlformats.org/officeDocument/2006/relationships/image" Target="../media/image990.png"/><Relationship Id="rId146" Type="http://schemas.openxmlformats.org/officeDocument/2006/relationships/customXml" Target="../ink/ink1004.xml"/><Relationship Id="rId167" Type="http://schemas.openxmlformats.org/officeDocument/2006/relationships/image" Target="../media/image1003.png"/><Relationship Id="rId7" Type="http://schemas.openxmlformats.org/officeDocument/2006/relationships/image" Target="../media/image922.png"/><Relationship Id="rId71" Type="http://schemas.openxmlformats.org/officeDocument/2006/relationships/image" Target="../media/image954.png"/><Relationship Id="rId92" Type="http://schemas.openxmlformats.org/officeDocument/2006/relationships/customXml" Target="../ink/ink977.xml"/><Relationship Id="rId162" Type="http://schemas.openxmlformats.org/officeDocument/2006/relationships/customXml" Target="../ink/ink1012.xml"/><Relationship Id="rId2" Type="http://schemas.openxmlformats.org/officeDocument/2006/relationships/notesSlide" Target="../notesSlides/notesSlide16.xml"/><Relationship Id="rId29" Type="http://schemas.openxmlformats.org/officeDocument/2006/relationships/image" Target="../media/image933.png"/><Relationship Id="rId24" Type="http://schemas.openxmlformats.org/officeDocument/2006/relationships/customXml" Target="../ink/ink943.xml"/><Relationship Id="rId40" Type="http://schemas.openxmlformats.org/officeDocument/2006/relationships/customXml" Target="../ink/ink951.xml"/><Relationship Id="rId45" Type="http://schemas.openxmlformats.org/officeDocument/2006/relationships/image" Target="../media/image941.png"/><Relationship Id="rId66" Type="http://schemas.openxmlformats.org/officeDocument/2006/relationships/customXml" Target="../ink/ink964.xml"/><Relationship Id="rId87" Type="http://schemas.openxmlformats.org/officeDocument/2006/relationships/image" Target="../media/image964.png"/><Relationship Id="rId110" Type="http://schemas.openxmlformats.org/officeDocument/2006/relationships/customXml" Target="../ink/ink986.xml"/><Relationship Id="rId115" Type="http://schemas.openxmlformats.org/officeDocument/2006/relationships/image" Target="../media/image977.png"/><Relationship Id="rId131" Type="http://schemas.openxmlformats.org/officeDocument/2006/relationships/image" Target="../media/image985.png"/><Relationship Id="rId136" Type="http://schemas.openxmlformats.org/officeDocument/2006/relationships/customXml" Target="../ink/ink999.xml"/><Relationship Id="rId157" Type="http://schemas.openxmlformats.org/officeDocument/2006/relationships/image" Target="../media/image998.png"/><Relationship Id="rId61" Type="http://schemas.openxmlformats.org/officeDocument/2006/relationships/image" Target="../media/image949.png"/><Relationship Id="rId82" Type="http://schemas.openxmlformats.org/officeDocument/2006/relationships/customXml" Target="../ink/ink972.xml"/><Relationship Id="rId152" Type="http://schemas.openxmlformats.org/officeDocument/2006/relationships/customXml" Target="../ink/ink1007.xml"/><Relationship Id="rId173" Type="http://schemas.openxmlformats.org/officeDocument/2006/relationships/image" Target="../media/image1006.png"/><Relationship Id="rId19" Type="http://schemas.openxmlformats.org/officeDocument/2006/relationships/image" Target="../media/image928.png"/><Relationship Id="rId14" Type="http://schemas.openxmlformats.org/officeDocument/2006/relationships/customXml" Target="../ink/ink938.xml"/><Relationship Id="rId30" Type="http://schemas.openxmlformats.org/officeDocument/2006/relationships/customXml" Target="../ink/ink946.xml"/><Relationship Id="rId35" Type="http://schemas.openxmlformats.org/officeDocument/2006/relationships/image" Target="../media/image936.png"/><Relationship Id="rId56" Type="http://schemas.openxmlformats.org/officeDocument/2006/relationships/customXml" Target="../ink/ink959.xml"/><Relationship Id="rId77" Type="http://schemas.openxmlformats.org/officeDocument/2006/relationships/image" Target="../media/image957.png"/><Relationship Id="rId100" Type="http://schemas.openxmlformats.org/officeDocument/2006/relationships/customXml" Target="../ink/ink981.xml"/><Relationship Id="rId105" Type="http://schemas.openxmlformats.org/officeDocument/2006/relationships/image" Target="../media/image972.png"/><Relationship Id="rId126" Type="http://schemas.openxmlformats.org/officeDocument/2006/relationships/customXml" Target="../ink/ink994.xml"/><Relationship Id="rId147" Type="http://schemas.openxmlformats.org/officeDocument/2006/relationships/image" Target="../media/image993.png"/><Relationship Id="rId168" Type="http://schemas.openxmlformats.org/officeDocument/2006/relationships/customXml" Target="../ink/ink1015.xml"/><Relationship Id="rId8" Type="http://schemas.openxmlformats.org/officeDocument/2006/relationships/customXml" Target="../ink/ink935.xml"/><Relationship Id="rId51" Type="http://schemas.openxmlformats.org/officeDocument/2006/relationships/image" Target="../media/image944.png"/><Relationship Id="rId72" Type="http://schemas.openxmlformats.org/officeDocument/2006/relationships/customXml" Target="../ink/ink967.xml"/><Relationship Id="rId93" Type="http://schemas.openxmlformats.org/officeDocument/2006/relationships/image" Target="../media/image967.png"/><Relationship Id="rId98" Type="http://schemas.openxmlformats.org/officeDocument/2006/relationships/customXml" Target="../ink/ink980.xml"/><Relationship Id="rId121" Type="http://schemas.openxmlformats.org/officeDocument/2006/relationships/image" Target="../media/image980.png"/><Relationship Id="rId142" Type="http://schemas.openxmlformats.org/officeDocument/2006/relationships/customXml" Target="../ink/ink1002.xml"/><Relationship Id="rId163" Type="http://schemas.openxmlformats.org/officeDocument/2006/relationships/image" Target="../media/image1001.png"/><Relationship Id="rId3" Type="http://schemas.openxmlformats.org/officeDocument/2006/relationships/image" Target="../media/image920.png"/><Relationship Id="rId25" Type="http://schemas.openxmlformats.org/officeDocument/2006/relationships/image" Target="../media/image931.png"/><Relationship Id="rId46" Type="http://schemas.openxmlformats.org/officeDocument/2006/relationships/customXml" Target="../ink/ink954.xml"/><Relationship Id="rId67" Type="http://schemas.openxmlformats.org/officeDocument/2006/relationships/image" Target="../media/image952.png"/><Relationship Id="rId116" Type="http://schemas.openxmlformats.org/officeDocument/2006/relationships/customXml" Target="../ink/ink989.xml"/><Relationship Id="rId137" Type="http://schemas.openxmlformats.org/officeDocument/2006/relationships/image" Target="../media/image988.png"/><Relationship Id="rId158" Type="http://schemas.openxmlformats.org/officeDocument/2006/relationships/customXml" Target="../ink/ink1010.xml"/><Relationship Id="rId20" Type="http://schemas.openxmlformats.org/officeDocument/2006/relationships/customXml" Target="../ink/ink941.xml"/><Relationship Id="rId41" Type="http://schemas.openxmlformats.org/officeDocument/2006/relationships/image" Target="../media/image939.png"/><Relationship Id="rId62" Type="http://schemas.openxmlformats.org/officeDocument/2006/relationships/customXml" Target="../ink/ink962.xml"/><Relationship Id="rId83" Type="http://schemas.openxmlformats.org/officeDocument/2006/relationships/image" Target="../media/image962.png"/><Relationship Id="rId88" Type="http://schemas.openxmlformats.org/officeDocument/2006/relationships/customXml" Target="../ink/ink975.xml"/><Relationship Id="rId111" Type="http://schemas.openxmlformats.org/officeDocument/2006/relationships/image" Target="../media/image975.png"/><Relationship Id="rId132" Type="http://schemas.openxmlformats.org/officeDocument/2006/relationships/customXml" Target="../ink/ink997.xml"/><Relationship Id="rId153" Type="http://schemas.openxmlformats.org/officeDocument/2006/relationships/image" Target="../media/image996.png"/><Relationship Id="rId15" Type="http://schemas.openxmlformats.org/officeDocument/2006/relationships/image" Target="../media/image926.png"/><Relationship Id="rId36" Type="http://schemas.openxmlformats.org/officeDocument/2006/relationships/customXml" Target="../ink/ink949.xml"/><Relationship Id="rId57" Type="http://schemas.openxmlformats.org/officeDocument/2006/relationships/image" Target="../media/image947.png"/><Relationship Id="rId106" Type="http://schemas.openxmlformats.org/officeDocument/2006/relationships/customXml" Target="../ink/ink984.xml"/><Relationship Id="rId127" Type="http://schemas.openxmlformats.org/officeDocument/2006/relationships/image" Target="../media/image983.png"/><Relationship Id="rId10" Type="http://schemas.openxmlformats.org/officeDocument/2006/relationships/customXml" Target="../ink/ink936.xml"/><Relationship Id="rId31" Type="http://schemas.openxmlformats.org/officeDocument/2006/relationships/image" Target="../media/image934.png"/><Relationship Id="rId52" Type="http://schemas.openxmlformats.org/officeDocument/2006/relationships/customXml" Target="../ink/ink957.xml"/><Relationship Id="rId73" Type="http://schemas.openxmlformats.org/officeDocument/2006/relationships/image" Target="../media/image955.png"/><Relationship Id="rId78" Type="http://schemas.openxmlformats.org/officeDocument/2006/relationships/customXml" Target="../ink/ink970.xml"/><Relationship Id="rId94" Type="http://schemas.openxmlformats.org/officeDocument/2006/relationships/customXml" Target="../ink/ink978.xml"/><Relationship Id="rId99" Type="http://schemas.openxmlformats.org/officeDocument/2006/relationships/image" Target="../media/image970.png"/><Relationship Id="rId101" Type="http://schemas.openxmlformats.org/officeDocument/2006/relationships/image" Target="../media/image971.png"/><Relationship Id="rId122" Type="http://schemas.openxmlformats.org/officeDocument/2006/relationships/customXml" Target="../ink/ink992.xml"/><Relationship Id="rId143" Type="http://schemas.openxmlformats.org/officeDocument/2006/relationships/image" Target="../media/image991.png"/><Relationship Id="rId148" Type="http://schemas.openxmlformats.org/officeDocument/2006/relationships/customXml" Target="../ink/ink1005.xml"/><Relationship Id="rId164" Type="http://schemas.openxmlformats.org/officeDocument/2006/relationships/customXml" Target="../ink/ink1013.xml"/><Relationship Id="rId169" Type="http://schemas.openxmlformats.org/officeDocument/2006/relationships/image" Target="../media/image1004.png"/><Relationship Id="rId4" Type="http://schemas.openxmlformats.org/officeDocument/2006/relationships/customXml" Target="../ink/ink933.xml"/><Relationship Id="rId9" Type="http://schemas.openxmlformats.org/officeDocument/2006/relationships/image" Target="../media/image923.png"/><Relationship Id="rId26" Type="http://schemas.openxmlformats.org/officeDocument/2006/relationships/customXml" Target="../ink/ink944.xml"/><Relationship Id="rId47" Type="http://schemas.openxmlformats.org/officeDocument/2006/relationships/image" Target="../media/image942.png"/><Relationship Id="rId68" Type="http://schemas.openxmlformats.org/officeDocument/2006/relationships/customXml" Target="../ink/ink965.xml"/><Relationship Id="rId89" Type="http://schemas.openxmlformats.org/officeDocument/2006/relationships/image" Target="../media/image965.png"/><Relationship Id="rId112" Type="http://schemas.openxmlformats.org/officeDocument/2006/relationships/customXml" Target="../ink/ink987.xml"/><Relationship Id="rId133" Type="http://schemas.openxmlformats.org/officeDocument/2006/relationships/image" Target="../media/image986.png"/><Relationship Id="rId154" Type="http://schemas.openxmlformats.org/officeDocument/2006/relationships/customXml" Target="../ink/ink1008.xml"/><Relationship Id="rId16" Type="http://schemas.openxmlformats.org/officeDocument/2006/relationships/customXml" Target="../ink/ink939.xml"/><Relationship Id="rId37" Type="http://schemas.openxmlformats.org/officeDocument/2006/relationships/image" Target="../media/image937.png"/><Relationship Id="rId58" Type="http://schemas.openxmlformats.org/officeDocument/2006/relationships/customXml" Target="../ink/ink960.xml"/><Relationship Id="rId79" Type="http://schemas.openxmlformats.org/officeDocument/2006/relationships/image" Target="../media/image958.png"/><Relationship Id="rId102" Type="http://schemas.openxmlformats.org/officeDocument/2006/relationships/customXml" Target="../ink/ink982.xml"/><Relationship Id="rId123" Type="http://schemas.openxmlformats.org/officeDocument/2006/relationships/image" Target="../media/image981.png"/><Relationship Id="rId144" Type="http://schemas.openxmlformats.org/officeDocument/2006/relationships/customXml" Target="../ink/ink1003.xml"/><Relationship Id="rId90" Type="http://schemas.openxmlformats.org/officeDocument/2006/relationships/customXml" Target="../ink/ink976.xml"/><Relationship Id="rId165" Type="http://schemas.openxmlformats.org/officeDocument/2006/relationships/image" Target="../media/image1002.png"/><Relationship Id="rId27" Type="http://schemas.openxmlformats.org/officeDocument/2006/relationships/image" Target="../media/image932.png"/><Relationship Id="rId48" Type="http://schemas.openxmlformats.org/officeDocument/2006/relationships/customXml" Target="../ink/ink955.xml"/><Relationship Id="rId69" Type="http://schemas.openxmlformats.org/officeDocument/2006/relationships/image" Target="../media/image953.png"/><Relationship Id="rId113" Type="http://schemas.openxmlformats.org/officeDocument/2006/relationships/image" Target="../media/image976.png"/><Relationship Id="rId134" Type="http://schemas.openxmlformats.org/officeDocument/2006/relationships/customXml" Target="../ink/ink998.xml"/><Relationship Id="rId80" Type="http://schemas.openxmlformats.org/officeDocument/2006/relationships/customXml" Target="../ink/ink971.xml"/><Relationship Id="rId155" Type="http://schemas.openxmlformats.org/officeDocument/2006/relationships/image" Target="../media/image997.png"/><Relationship Id="rId17" Type="http://schemas.openxmlformats.org/officeDocument/2006/relationships/image" Target="../media/image927.png"/><Relationship Id="rId38" Type="http://schemas.openxmlformats.org/officeDocument/2006/relationships/customXml" Target="../ink/ink950.xml"/><Relationship Id="rId59" Type="http://schemas.openxmlformats.org/officeDocument/2006/relationships/image" Target="../media/image948.png"/><Relationship Id="rId103" Type="http://schemas.openxmlformats.org/officeDocument/2006/relationships/image" Target="../media/image341.png"/><Relationship Id="rId124" Type="http://schemas.openxmlformats.org/officeDocument/2006/relationships/customXml" Target="../ink/ink993.xml"/><Relationship Id="rId70" Type="http://schemas.openxmlformats.org/officeDocument/2006/relationships/customXml" Target="../ink/ink966.xml"/><Relationship Id="rId91" Type="http://schemas.openxmlformats.org/officeDocument/2006/relationships/image" Target="../media/image966.png"/><Relationship Id="rId145" Type="http://schemas.openxmlformats.org/officeDocument/2006/relationships/image" Target="../media/image992.png"/><Relationship Id="rId166" Type="http://schemas.openxmlformats.org/officeDocument/2006/relationships/customXml" Target="../ink/ink1014.xml"/></Relationships>
</file>

<file path=ppt/slides/_rels/slide18.xml.rels><?xml version="1.0" encoding="UTF-8" standalone="yes"?>
<Relationships xmlns="http://schemas.openxmlformats.org/package/2006/relationships"><Relationship Id="rId117" Type="http://schemas.openxmlformats.org/officeDocument/2006/relationships/customXml" Target="../ink/ink1075.xml"/><Relationship Id="rId21" Type="http://schemas.openxmlformats.org/officeDocument/2006/relationships/image" Target="../media/image1016.png"/><Relationship Id="rId42" Type="http://schemas.openxmlformats.org/officeDocument/2006/relationships/customXml" Target="../ink/ink1037.xml"/><Relationship Id="rId63" Type="http://schemas.openxmlformats.org/officeDocument/2006/relationships/image" Target="../media/image1036.png"/><Relationship Id="rId84" Type="http://schemas.openxmlformats.org/officeDocument/2006/relationships/image" Target="../media/image1046.png"/><Relationship Id="rId138" Type="http://schemas.openxmlformats.org/officeDocument/2006/relationships/image" Target="../media/image1073.png"/><Relationship Id="rId159" Type="http://schemas.openxmlformats.org/officeDocument/2006/relationships/customXml" Target="../ink/ink1096.xml"/><Relationship Id="rId170" Type="http://schemas.openxmlformats.org/officeDocument/2006/relationships/image" Target="../media/image1089.png"/><Relationship Id="rId191" Type="http://schemas.openxmlformats.org/officeDocument/2006/relationships/customXml" Target="../ink/ink1112.xml"/><Relationship Id="rId205" Type="http://schemas.openxmlformats.org/officeDocument/2006/relationships/customXml" Target="../ink/ink1119.xml"/><Relationship Id="rId226" Type="http://schemas.openxmlformats.org/officeDocument/2006/relationships/image" Target="../media/image1117.png"/><Relationship Id="rId107" Type="http://schemas.openxmlformats.org/officeDocument/2006/relationships/customXml" Target="../ink/ink1070.xml"/><Relationship Id="rId11" Type="http://schemas.openxmlformats.org/officeDocument/2006/relationships/image" Target="../media/image1011.png"/><Relationship Id="rId32" Type="http://schemas.openxmlformats.org/officeDocument/2006/relationships/customXml" Target="../ink/ink1032.xml"/><Relationship Id="rId53" Type="http://schemas.openxmlformats.org/officeDocument/2006/relationships/image" Target="../media/image1032.png"/><Relationship Id="rId74" Type="http://schemas.openxmlformats.org/officeDocument/2006/relationships/customXml" Target="../ink/ink1053.xml"/><Relationship Id="rId128" Type="http://schemas.openxmlformats.org/officeDocument/2006/relationships/image" Target="../media/image1068.png"/><Relationship Id="rId149" Type="http://schemas.openxmlformats.org/officeDocument/2006/relationships/customXml" Target="../ink/ink1091.xml"/><Relationship Id="rId5" Type="http://schemas.openxmlformats.org/officeDocument/2006/relationships/image" Target="../media/image1008.png"/><Relationship Id="rId95" Type="http://schemas.openxmlformats.org/officeDocument/2006/relationships/customXml" Target="../ink/ink1064.xml"/><Relationship Id="rId160" Type="http://schemas.openxmlformats.org/officeDocument/2006/relationships/image" Target="../media/image1084.png"/><Relationship Id="rId181" Type="http://schemas.openxmlformats.org/officeDocument/2006/relationships/customXml" Target="../ink/ink1107.xml"/><Relationship Id="rId216" Type="http://schemas.openxmlformats.org/officeDocument/2006/relationships/image" Target="../media/image1112.png"/><Relationship Id="rId237" Type="http://schemas.openxmlformats.org/officeDocument/2006/relationships/customXml" Target="../ink/ink1135.xml"/><Relationship Id="rId22" Type="http://schemas.openxmlformats.org/officeDocument/2006/relationships/customXml" Target="../ink/ink1027.xml"/><Relationship Id="rId43" Type="http://schemas.openxmlformats.org/officeDocument/2006/relationships/image" Target="../media/image1027.png"/><Relationship Id="rId64" Type="http://schemas.openxmlformats.org/officeDocument/2006/relationships/customXml" Target="../ink/ink1048.xml"/><Relationship Id="rId118" Type="http://schemas.openxmlformats.org/officeDocument/2006/relationships/image" Target="../media/image1063.png"/><Relationship Id="rId139" Type="http://schemas.openxmlformats.org/officeDocument/2006/relationships/customXml" Target="../ink/ink1086.xml"/><Relationship Id="rId85" Type="http://schemas.openxmlformats.org/officeDocument/2006/relationships/customXml" Target="../ink/ink1059.xml"/><Relationship Id="rId150" Type="http://schemas.openxmlformats.org/officeDocument/2006/relationships/image" Target="../media/image1079.png"/><Relationship Id="rId171" Type="http://schemas.openxmlformats.org/officeDocument/2006/relationships/customXml" Target="../ink/ink1102.xml"/><Relationship Id="rId192" Type="http://schemas.openxmlformats.org/officeDocument/2006/relationships/image" Target="../media/image1100.png"/><Relationship Id="rId206" Type="http://schemas.openxmlformats.org/officeDocument/2006/relationships/image" Target="../media/image1107.png"/><Relationship Id="rId227" Type="http://schemas.openxmlformats.org/officeDocument/2006/relationships/customXml" Target="../ink/ink1130.xml"/><Relationship Id="rId12" Type="http://schemas.openxmlformats.org/officeDocument/2006/relationships/customXml" Target="../ink/ink1022.xml"/><Relationship Id="rId33" Type="http://schemas.openxmlformats.org/officeDocument/2006/relationships/image" Target="../media/image1022.png"/><Relationship Id="rId108" Type="http://schemas.openxmlformats.org/officeDocument/2006/relationships/image" Target="../media/image1058.png"/><Relationship Id="rId129" Type="http://schemas.openxmlformats.org/officeDocument/2006/relationships/customXml" Target="../ink/ink1081.xml"/><Relationship Id="rId54" Type="http://schemas.openxmlformats.org/officeDocument/2006/relationships/customXml" Target="../ink/ink1043.xml"/><Relationship Id="rId75" Type="http://schemas.openxmlformats.org/officeDocument/2006/relationships/image" Target="../media/image1042.png"/><Relationship Id="rId96" Type="http://schemas.openxmlformats.org/officeDocument/2006/relationships/image" Target="../media/image1052.png"/><Relationship Id="rId140" Type="http://schemas.openxmlformats.org/officeDocument/2006/relationships/image" Target="../media/image1074.png"/><Relationship Id="rId161" Type="http://schemas.openxmlformats.org/officeDocument/2006/relationships/customXml" Target="../ink/ink1097.xml"/><Relationship Id="rId182" Type="http://schemas.openxmlformats.org/officeDocument/2006/relationships/image" Target="../media/image1095.png"/><Relationship Id="rId217" Type="http://schemas.openxmlformats.org/officeDocument/2006/relationships/customXml" Target="../ink/ink1125.xml"/><Relationship Id="rId6" Type="http://schemas.openxmlformats.org/officeDocument/2006/relationships/customXml" Target="../ink/ink1019.xml"/><Relationship Id="rId238" Type="http://schemas.openxmlformats.org/officeDocument/2006/relationships/image" Target="../media/image1123.png"/><Relationship Id="rId23" Type="http://schemas.openxmlformats.org/officeDocument/2006/relationships/image" Target="../media/image1017.png"/><Relationship Id="rId119" Type="http://schemas.openxmlformats.org/officeDocument/2006/relationships/customXml" Target="../ink/ink1076.xml"/><Relationship Id="rId44" Type="http://schemas.openxmlformats.org/officeDocument/2006/relationships/customXml" Target="../ink/ink1038.xml"/><Relationship Id="rId65" Type="http://schemas.openxmlformats.org/officeDocument/2006/relationships/image" Target="../media/image1037.png"/><Relationship Id="rId86" Type="http://schemas.openxmlformats.org/officeDocument/2006/relationships/image" Target="../media/image1047.png"/><Relationship Id="rId130" Type="http://schemas.openxmlformats.org/officeDocument/2006/relationships/image" Target="../media/image1069.png"/><Relationship Id="rId151" Type="http://schemas.openxmlformats.org/officeDocument/2006/relationships/customXml" Target="../ink/ink1092.xml"/><Relationship Id="rId172" Type="http://schemas.openxmlformats.org/officeDocument/2006/relationships/image" Target="../media/image1090.png"/><Relationship Id="rId193" Type="http://schemas.openxmlformats.org/officeDocument/2006/relationships/customXml" Target="../ink/ink1113.xml"/><Relationship Id="rId207" Type="http://schemas.openxmlformats.org/officeDocument/2006/relationships/customXml" Target="../ink/ink1120.xml"/><Relationship Id="rId228" Type="http://schemas.openxmlformats.org/officeDocument/2006/relationships/image" Target="../media/image1118.png"/><Relationship Id="rId13" Type="http://schemas.openxmlformats.org/officeDocument/2006/relationships/image" Target="../media/image1012.png"/><Relationship Id="rId109" Type="http://schemas.openxmlformats.org/officeDocument/2006/relationships/customXml" Target="../ink/ink1071.xml"/><Relationship Id="rId34" Type="http://schemas.openxmlformats.org/officeDocument/2006/relationships/customXml" Target="../ink/ink1033.xml"/><Relationship Id="rId55" Type="http://schemas.openxmlformats.org/officeDocument/2006/relationships/image" Target="../media/image1033.png"/><Relationship Id="rId76" Type="http://schemas.openxmlformats.org/officeDocument/2006/relationships/customXml" Target="../ink/ink1054.xml"/><Relationship Id="rId97" Type="http://schemas.openxmlformats.org/officeDocument/2006/relationships/customXml" Target="../ink/ink1065.xml"/><Relationship Id="rId120" Type="http://schemas.openxmlformats.org/officeDocument/2006/relationships/image" Target="../media/image1064.png"/><Relationship Id="rId141" Type="http://schemas.openxmlformats.org/officeDocument/2006/relationships/customXml" Target="../ink/ink1087.xml"/><Relationship Id="rId7" Type="http://schemas.openxmlformats.org/officeDocument/2006/relationships/image" Target="../media/image1009.png"/><Relationship Id="rId162" Type="http://schemas.openxmlformats.org/officeDocument/2006/relationships/image" Target="../media/image1085.png"/><Relationship Id="rId183" Type="http://schemas.openxmlformats.org/officeDocument/2006/relationships/customXml" Target="../ink/ink1108.xml"/><Relationship Id="rId218" Type="http://schemas.openxmlformats.org/officeDocument/2006/relationships/image" Target="../media/image1113.png"/><Relationship Id="rId24" Type="http://schemas.openxmlformats.org/officeDocument/2006/relationships/customXml" Target="../ink/ink1028.xml"/><Relationship Id="rId45" Type="http://schemas.openxmlformats.org/officeDocument/2006/relationships/image" Target="../media/image1028.png"/><Relationship Id="rId66" Type="http://schemas.openxmlformats.org/officeDocument/2006/relationships/customXml" Target="../ink/ink1049.xml"/><Relationship Id="rId87" Type="http://schemas.openxmlformats.org/officeDocument/2006/relationships/customXml" Target="../ink/ink1060.xml"/><Relationship Id="rId110" Type="http://schemas.openxmlformats.org/officeDocument/2006/relationships/image" Target="../media/image1059.png"/><Relationship Id="rId131" Type="http://schemas.openxmlformats.org/officeDocument/2006/relationships/customXml" Target="../ink/ink1082.xml"/><Relationship Id="rId152" Type="http://schemas.openxmlformats.org/officeDocument/2006/relationships/image" Target="../media/image1080.png"/><Relationship Id="rId173" Type="http://schemas.openxmlformats.org/officeDocument/2006/relationships/customXml" Target="../ink/ink1103.xml"/><Relationship Id="rId194" Type="http://schemas.openxmlformats.org/officeDocument/2006/relationships/image" Target="../media/image1101.png"/><Relationship Id="rId208" Type="http://schemas.openxmlformats.org/officeDocument/2006/relationships/image" Target="../media/image1108.png"/><Relationship Id="rId229" Type="http://schemas.openxmlformats.org/officeDocument/2006/relationships/customXml" Target="../ink/ink1131.xml"/><Relationship Id="rId14" Type="http://schemas.openxmlformats.org/officeDocument/2006/relationships/customXml" Target="../ink/ink1023.xml"/><Relationship Id="rId35" Type="http://schemas.openxmlformats.org/officeDocument/2006/relationships/image" Target="../media/image1023.png"/><Relationship Id="rId56" Type="http://schemas.openxmlformats.org/officeDocument/2006/relationships/customXml" Target="../ink/ink1044.xml"/><Relationship Id="rId77" Type="http://schemas.openxmlformats.org/officeDocument/2006/relationships/image" Target="../media/image1043.png"/><Relationship Id="rId100" Type="http://schemas.openxmlformats.org/officeDocument/2006/relationships/image" Target="../media/image1054.png"/><Relationship Id="rId8" Type="http://schemas.openxmlformats.org/officeDocument/2006/relationships/customXml" Target="../ink/ink1020.xml"/><Relationship Id="rId98" Type="http://schemas.openxmlformats.org/officeDocument/2006/relationships/image" Target="../media/image1053.png"/><Relationship Id="rId121" Type="http://schemas.openxmlformats.org/officeDocument/2006/relationships/customXml" Target="../ink/ink1077.xml"/><Relationship Id="rId142" Type="http://schemas.openxmlformats.org/officeDocument/2006/relationships/image" Target="../media/image1075.png"/><Relationship Id="rId163" Type="http://schemas.openxmlformats.org/officeDocument/2006/relationships/customXml" Target="../ink/ink1098.xml"/><Relationship Id="rId184" Type="http://schemas.openxmlformats.org/officeDocument/2006/relationships/image" Target="../media/image1096.png"/><Relationship Id="rId219" Type="http://schemas.openxmlformats.org/officeDocument/2006/relationships/customXml" Target="../ink/ink1126.xml"/><Relationship Id="rId230" Type="http://schemas.openxmlformats.org/officeDocument/2006/relationships/image" Target="../media/image1119.png"/><Relationship Id="rId25" Type="http://schemas.openxmlformats.org/officeDocument/2006/relationships/image" Target="../media/image1018.png"/><Relationship Id="rId46" Type="http://schemas.openxmlformats.org/officeDocument/2006/relationships/customXml" Target="../ink/ink1039.xml"/><Relationship Id="rId67" Type="http://schemas.openxmlformats.org/officeDocument/2006/relationships/image" Target="../media/image1038.png"/><Relationship Id="rId88" Type="http://schemas.openxmlformats.org/officeDocument/2006/relationships/image" Target="../media/image1048.png"/><Relationship Id="rId111" Type="http://schemas.openxmlformats.org/officeDocument/2006/relationships/customXml" Target="../ink/ink1072.xml"/><Relationship Id="rId132" Type="http://schemas.openxmlformats.org/officeDocument/2006/relationships/image" Target="../media/image1070.png"/><Relationship Id="rId153" Type="http://schemas.openxmlformats.org/officeDocument/2006/relationships/customXml" Target="../ink/ink1093.xml"/><Relationship Id="rId174" Type="http://schemas.openxmlformats.org/officeDocument/2006/relationships/image" Target="../media/image1091.png"/><Relationship Id="rId195" Type="http://schemas.openxmlformats.org/officeDocument/2006/relationships/customXml" Target="../ink/ink1114.xml"/><Relationship Id="rId209" Type="http://schemas.openxmlformats.org/officeDocument/2006/relationships/customXml" Target="../ink/ink1121.xml"/><Relationship Id="rId190" Type="http://schemas.openxmlformats.org/officeDocument/2006/relationships/image" Target="../media/image1099.png"/><Relationship Id="rId204" Type="http://schemas.openxmlformats.org/officeDocument/2006/relationships/image" Target="../media/image1106.png"/><Relationship Id="rId220" Type="http://schemas.openxmlformats.org/officeDocument/2006/relationships/image" Target="../media/image1114.png"/><Relationship Id="rId225" Type="http://schemas.openxmlformats.org/officeDocument/2006/relationships/customXml" Target="../ink/ink1129.xml"/><Relationship Id="rId15" Type="http://schemas.openxmlformats.org/officeDocument/2006/relationships/image" Target="../media/image1013.png"/><Relationship Id="rId36" Type="http://schemas.openxmlformats.org/officeDocument/2006/relationships/customXml" Target="../ink/ink1034.xml"/><Relationship Id="rId57" Type="http://schemas.openxmlformats.org/officeDocument/2006/relationships/image" Target="../media/image1034.png"/><Relationship Id="rId106" Type="http://schemas.openxmlformats.org/officeDocument/2006/relationships/image" Target="../media/image1057.png"/><Relationship Id="rId127" Type="http://schemas.openxmlformats.org/officeDocument/2006/relationships/customXml" Target="../ink/ink1080.xml"/><Relationship Id="rId10" Type="http://schemas.openxmlformats.org/officeDocument/2006/relationships/customXml" Target="../ink/ink1021.xml"/><Relationship Id="rId31" Type="http://schemas.openxmlformats.org/officeDocument/2006/relationships/image" Target="../media/image1021.png"/><Relationship Id="rId52" Type="http://schemas.openxmlformats.org/officeDocument/2006/relationships/customXml" Target="../ink/ink1042.xml"/><Relationship Id="rId73" Type="http://schemas.openxmlformats.org/officeDocument/2006/relationships/image" Target="../media/image1041.png"/><Relationship Id="rId78" Type="http://schemas.openxmlformats.org/officeDocument/2006/relationships/customXml" Target="../ink/ink1055.xml"/><Relationship Id="rId94" Type="http://schemas.openxmlformats.org/officeDocument/2006/relationships/image" Target="../media/image1051.png"/><Relationship Id="rId99" Type="http://schemas.openxmlformats.org/officeDocument/2006/relationships/customXml" Target="../ink/ink1066.xml"/><Relationship Id="rId101" Type="http://schemas.openxmlformats.org/officeDocument/2006/relationships/customXml" Target="../ink/ink1067.xml"/><Relationship Id="rId122" Type="http://schemas.openxmlformats.org/officeDocument/2006/relationships/image" Target="../media/image1065.png"/><Relationship Id="rId143" Type="http://schemas.openxmlformats.org/officeDocument/2006/relationships/customXml" Target="../ink/ink1088.xml"/><Relationship Id="rId148" Type="http://schemas.openxmlformats.org/officeDocument/2006/relationships/image" Target="../media/image1078.png"/><Relationship Id="rId164" Type="http://schemas.openxmlformats.org/officeDocument/2006/relationships/image" Target="../media/image1086.png"/><Relationship Id="rId169" Type="http://schemas.openxmlformats.org/officeDocument/2006/relationships/customXml" Target="../ink/ink1101.xml"/><Relationship Id="rId185" Type="http://schemas.openxmlformats.org/officeDocument/2006/relationships/customXml" Target="../ink/ink1109.xml"/><Relationship Id="rId4" Type="http://schemas.openxmlformats.org/officeDocument/2006/relationships/customXml" Target="../ink/ink1018.xml"/><Relationship Id="rId9" Type="http://schemas.openxmlformats.org/officeDocument/2006/relationships/image" Target="../media/image1010.png"/><Relationship Id="rId180" Type="http://schemas.openxmlformats.org/officeDocument/2006/relationships/image" Target="../media/image1094.png"/><Relationship Id="rId210" Type="http://schemas.openxmlformats.org/officeDocument/2006/relationships/image" Target="../media/image1109.png"/><Relationship Id="rId215" Type="http://schemas.openxmlformats.org/officeDocument/2006/relationships/customXml" Target="../ink/ink1124.xml"/><Relationship Id="rId236" Type="http://schemas.openxmlformats.org/officeDocument/2006/relationships/image" Target="../media/image1122.png"/><Relationship Id="rId26" Type="http://schemas.openxmlformats.org/officeDocument/2006/relationships/customXml" Target="../ink/ink1029.xml"/><Relationship Id="rId231" Type="http://schemas.openxmlformats.org/officeDocument/2006/relationships/customXml" Target="../ink/ink1132.xml"/><Relationship Id="rId47" Type="http://schemas.openxmlformats.org/officeDocument/2006/relationships/image" Target="../media/image1029.png"/><Relationship Id="rId68" Type="http://schemas.openxmlformats.org/officeDocument/2006/relationships/customXml" Target="../ink/ink1050.xml"/><Relationship Id="rId89" Type="http://schemas.openxmlformats.org/officeDocument/2006/relationships/customXml" Target="../ink/ink1061.xml"/><Relationship Id="rId112" Type="http://schemas.openxmlformats.org/officeDocument/2006/relationships/image" Target="../media/image1060.png"/><Relationship Id="rId133" Type="http://schemas.openxmlformats.org/officeDocument/2006/relationships/customXml" Target="../ink/ink1083.xml"/><Relationship Id="rId154" Type="http://schemas.openxmlformats.org/officeDocument/2006/relationships/image" Target="../media/image1081.png"/><Relationship Id="rId175" Type="http://schemas.openxmlformats.org/officeDocument/2006/relationships/customXml" Target="../ink/ink1104.xml"/><Relationship Id="rId196" Type="http://schemas.openxmlformats.org/officeDocument/2006/relationships/image" Target="../media/image1102.png"/><Relationship Id="rId200" Type="http://schemas.openxmlformats.org/officeDocument/2006/relationships/image" Target="../media/image1104.png"/><Relationship Id="rId16" Type="http://schemas.openxmlformats.org/officeDocument/2006/relationships/customXml" Target="../ink/ink1024.xml"/><Relationship Id="rId221" Type="http://schemas.openxmlformats.org/officeDocument/2006/relationships/customXml" Target="../ink/ink1127.xml"/><Relationship Id="rId37" Type="http://schemas.openxmlformats.org/officeDocument/2006/relationships/image" Target="../media/image1024.png"/><Relationship Id="rId58" Type="http://schemas.openxmlformats.org/officeDocument/2006/relationships/customXml" Target="../ink/ink1045.xml"/><Relationship Id="rId79" Type="http://schemas.openxmlformats.org/officeDocument/2006/relationships/image" Target="../media/image1044.png"/><Relationship Id="rId102" Type="http://schemas.openxmlformats.org/officeDocument/2006/relationships/image" Target="../media/image1055.png"/><Relationship Id="rId123" Type="http://schemas.openxmlformats.org/officeDocument/2006/relationships/customXml" Target="../ink/ink1078.xml"/><Relationship Id="rId144" Type="http://schemas.openxmlformats.org/officeDocument/2006/relationships/image" Target="../media/image1076.png"/><Relationship Id="rId90" Type="http://schemas.openxmlformats.org/officeDocument/2006/relationships/image" Target="../media/image1049.png"/><Relationship Id="rId165" Type="http://schemas.openxmlformats.org/officeDocument/2006/relationships/customXml" Target="../ink/ink1099.xml"/><Relationship Id="rId186" Type="http://schemas.openxmlformats.org/officeDocument/2006/relationships/image" Target="../media/image1097.png"/><Relationship Id="rId211" Type="http://schemas.openxmlformats.org/officeDocument/2006/relationships/customXml" Target="../ink/ink1122.xml"/><Relationship Id="rId232" Type="http://schemas.openxmlformats.org/officeDocument/2006/relationships/image" Target="../media/image1120.png"/><Relationship Id="rId27" Type="http://schemas.openxmlformats.org/officeDocument/2006/relationships/image" Target="../media/image1019.png"/><Relationship Id="rId48" Type="http://schemas.openxmlformats.org/officeDocument/2006/relationships/customXml" Target="../ink/ink1040.xml"/><Relationship Id="rId69" Type="http://schemas.openxmlformats.org/officeDocument/2006/relationships/image" Target="../media/image1039.png"/><Relationship Id="rId113" Type="http://schemas.openxmlformats.org/officeDocument/2006/relationships/customXml" Target="../ink/ink1073.xml"/><Relationship Id="rId134" Type="http://schemas.openxmlformats.org/officeDocument/2006/relationships/image" Target="../media/image1071.png"/><Relationship Id="rId80" Type="http://schemas.openxmlformats.org/officeDocument/2006/relationships/customXml" Target="../ink/ink1056.xml"/><Relationship Id="rId155" Type="http://schemas.openxmlformats.org/officeDocument/2006/relationships/customXml" Target="../ink/ink1094.xml"/><Relationship Id="rId176" Type="http://schemas.openxmlformats.org/officeDocument/2006/relationships/image" Target="../media/image1092.png"/><Relationship Id="rId197" Type="http://schemas.openxmlformats.org/officeDocument/2006/relationships/customXml" Target="../ink/ink1115.xml"/><Relationship Id="rId201" Type="http://schemas.openxmlformats.org/officeDocument/2006/relationships/customXml" Target="../ink/ink1117.xml"/><Relationship Id="rId222" Type="http://schemas.openxmlformats.org/officeDocument/2006/relationships/image" Target="../media/image1115.png"/><Relationship Id="rId17" Type="http://schemas.openxmlformats.org/officeDocument/2006/relationships/image" Target="../media/image1014.png"/><Relationship Id="rId38" Type="http://schemas.openxmlformats.org/officeDocument/2006/relationships/customXml" Target="../ink/ink1035.xml"/><Relationship Id="rId59" Type="http://schemas.openxmlformats.org/officeDocument/2006/relationships/image" Target="../media/image341.png"/><Relationship Id="rId103" Type="http://schemas.openxmlformats.org/officeDocument/2006/relationships/customXml" Target="../ink/ink1068.xml"/><Relationship Id="rId124" Type="http://schemas.openxmlformats.org/officeDocument/2006/relationships/image" Target="../media/image1066.png"/><Relationship Id="rId70" Type="http://schemas.openxmlformats.org/officeDocument/2006/relationships/customXml" Target="../ink/ink1051.xml"/><Relationship Id="rId91" Type="http://schemas.openxmlformats.org/officeDocument/2006/relationships/customXml" Target="../ink/ink1062.xml"/><Relationship Id="rId145" Type="http://schemas.openxmlformats.org/officeDocument/2006/relationships/customXml" Target="../ink/ink1089.xml"/><Relationship Id="rId166" Type="http://schemas.openxmlformats.org/officeDocument/2006/relationships/image" Target="../media/image1087.png"/><Relationship Id="rId187" Type="http://schemas.openxmlformats.org/officeDocument/2006/relationships/customXml" Target="../ink/ink1110.xml"/><Relationship Id="rId1" Type="http://schemas.openxmlformats.org/officeDocument/2006/relationships/slideLayout" Target="../slideLayouts/slideLayout7.xml"/><Relationship Id="rId212" Type="http://schemas.openxmlformats.org/officeDocument/2006/relationships/image" Target="../media/image1110.png"/><Relationship Id="rId233" Type="http://schemas.openxmlformats.org/officeDocument/2006/relationships/customXml" Target="../ink/ink1133.xml"/><Relationship Id="rId28" Type="http://schemas.openxmlformats.org/officeDocument/2006/relationships/customXml" Target="../ink/ink1030.xml"/><Relationship Id="rId49" Type="http://schemas.openxmlformats.org/officeDocument/2006/relationships/image" Target="../media/image1030.png"/><Relationship Id="rId114" Type="http://schemas.openxmlformats.org/officeDocument/2006/relationships/image" Target="../media/image1061.png"/><Relationship Id="rId60" Type="http://schemas.openxmlformats.org/officeDocument/2006/relationships/customXml" Target="../ink/ink1046.xml"/><Relationship Id="rId81" Type="http://schemas.openxmlformats.org/officeDocument/2006/relationships/image" Target="../media/image1045.png"/><Relationship Id="rId135" Type="http://schemas.openxmlformats.org/officeDocument/2006/relationships/customXml" Target="../ink/ink1084.xml"/><Relationship Id="rId156" Type="http://schemas.openxmlformats.org/officeDocument/2006/relationships/image" Target="../media/image1082.png"/><Relationship Id="rId177" Type="http://schemas.openxmlformats.org/officeDocument/2006/relationships/customXml" Target="../ink/ink1105.xml"/><Relationship Id="rId198" Type="http://schemas.openxmlformats.org/officeDocument/2006/relationships/image" Target="../media/image1103.png"/><Relationship Id="rId202" Type="http://schemas.openxmlformats.org/officeDocument/2006/relationships/image" Target="../media/image1105.png"/><Relationship Id="rId223" Type="http://schemas.openxmlformats.org/officeDocument/2006/relationships/customXml" Target="../ink/ink1128.xml"/><Relationship Id="rId18" Type="http://schemas.openxmlformats.org/officeDocument/2006/relationships/customXml" Target="../ink/ink1025.xml"/><Relationship Id="rId39" Type="http://schemas.openxmlformats.org/officeDocument/2006/relationships/image" Target="../media/image1025.png"/><Relationship Id="rId50" Type="http://schemas.openxmlformats.org/officeDocument/2006/relationships/customXml" Target="../ink/ink1041.xml"/><Relationship Id="rId104" Type="http://schemas.openxmlformats.org/officeDocument/2006/relationships/image" Target="../media/image1056.png"/><Relationship Id="rId125" Type="http://schemas.openxmlformats.org/officeDocument/2006/relationships/customXml" Target="../ink/ink1079.xml"/><Relationship Id="rId146" Type="http://schemas.openxmlformats.org/officeDocument/2006/relationships/image" Target="../media/image1077.png"/><Relationship Id="rId167" Type="http://schemas.openxmlformats.org/officeDocument/2006/relationships/customXml" Target="../ink/ink1100.xml"/><Relationship Id="rId188" Type="http://schemas.openxmlformats.org/officeDocument/2006/relationships/image" Target="../media/image1098.png"/><Relationship Id="rId71" Type="http://schemas.openxmlformats.org/officeDocument/2006/relationships/image" Target="../media/image1040.png"/><Relationship Id="rId92" Type="http://schemas.openxmlformats.org/officeDocument/2006/relationships/image" Target="../media/image1050.png"/><Relationship Id="rId213" Type="http://schemas.openxmlformats.org/officeDocument/2006/relationships/customXml" Target="../ink/ink1123.xml"/><Relationship Id="rId234" Type="http://schemas.openxmlformats.org/officeDocument/2006/relationships/image" Target="../media/image1121.png"/><Relationship Id="rId2" Type="http://schemas.openxmlformats.org/officeDocument/2006/relationships/notesSlide" Target="../notesSlides/notesSlide17.xml"/><Relationship Id="rId29" Type="http://schemas.openxmlformats.org/officeDocument/2006/relationships/image" Target="../media/image1020.png"/><Relationship Id="rId40" Type="http://schemas.openxmlformats.org/officeDocument/2006/relationships/customXml" Target="../ink/ink1036.xml"/><Relationship Id="rId115" Type="http://schemas.openxmlformats.org/officeDocument/2006/relationships/customXml" Target="../ink/ink1074.xml"/><Relationship Id="rId136" Type="http://schemas.openxmlformats.org/officeDocument/2006/relationships/image" Target="../media/image1072.png"/><Relationship Id="rId157" Type="http://schemas.openxmlformats.org/officeDocument/2006/relationships/customXml" Target="../ink/ink1095.xml"/><Relationship Id="rId178" Type="http://schemas.openxmlformats.org/officeDocument/2006/relationships/image" Target="../media/image1093.png"/><Relationship Id="rId61" Type="http://schemas.openxmlformats.org/officeDocument/2006/relationships/image" Target="../media/image1035.png"/><Relationship Id="rId82" Type="http://schemas.openxmlformats.org/officeDocument/2006/relationships/customXml" Target="../ink/ink1057.xml"/><Relationship Id="rId199" Type="http://schemas.openxmlformats.org/officeDocument/2006/relationships/customXml" Target="../ink/ink1116.xml"/><Relationship Id="rId203" Type="http://schemas.openxmlformats.org/officeDocument/2006/relationships/customXml" Target="../ink/ink1118.xml"/><Relationship Id="rId19" Type="http://schemas.openxmlformats.org/officeDocument/2006/relationships/image" Target="../media/image1015.png"/><Relationship Id="rId224" Type="http://schemas.openxmlformats.org/officeDocument/2006/relationships/image" Target="../media/image1116.png"/><Relationship Id="rId30" Type="http://schemas.openxmlformats.org/officeDocument/2006/relationships/customXml" Target="../ink/ink1031.xml"/><Relationship Id="rId105" Type="http://schemas.openxmlformats.org/officeDocument/2006/relationships/customXml" Target="../ink/ink1069.xml"/><Relationship Id="rId126" Type="http://schemas.openxmlformats.org/officeDocument/2006/relationships/image" Target="../media/image1067.png"/><Relationship Id="rId147" Type="http://schemas.openxmlformats.org/officeDocument/2006/relationships/customXml" Target="../ink/ink1090.xml"/><Relationship Id="rId168" Type="http://schemas.openxmlformats.org/officeDocument/2006/relationships/image" Target="../media/image1088.png"/><Relationship Id="rId51" Type="http://schemas.openxmlformats.org/officeDocument/2006/relationships/image" Target="../media/image1031.png"/><Relationship Id="rId72" Type="http://schemas.openxmlformats.org/officeDocument/2006/relationships/customXml" Target="../ink/ink1052.xml"/><Relationship Id="rId93" Type="http://schemas.openxmlformats.org/officeDocument/2006/relationships/customXml" Target="../ink/ink1063.xml"/><Relationship Id="rId189" Type="http://schemas.openxmlformats.org/officeDocument/2006/relationships/customXml" Target="../ink/ink1111.xml"/><Relationship Id="rId3" Type="http://schemas.openxmlformats.org/officeDocument/2006/relationships/image" Target="../media/image1007.png"/><Relationship Id="rId214" Type="http://schemas.openxmlformats.org/officeDocument/2006/relationships/image" Target="../media/image1111.png"/><Relationship Id="rId235" Type="http://schemas.openxmlformats.org/officeDocument/2006/relationships/customXml" Target="../ink/ink1134.xml"/><Relationship Id="rId116" Type="http://schemas.openxmlformats.org/officeDocument/2006/relationships/image" Target="../media/image1062.png"/><Relationship Id="rId137" Type="http://schemas.openxmlformats.org/officeDocument/2006/relationships/customXml" Target="../ink/ink1085.xml"/><Relationship Id="rId158" Type="http://schemas.openxmlformats.org/officeDocument/2006/relationships/image" Target="../media/image1083.png"/><Relationship Id="rId20" Type="http://schemas.openxmlformats.org/officeDocument/2006/relationships/customXml" Target="../ink/ink1026.xml"/><Relationship Id="rId41" Type="http://schemas.openxmlformats.org/officeDocument/2006/relationships/image" Target="../media/image1026.png"/><Relationship Id="rId62" Type="http://schemas.openxmlformats.org/officeDocument/2006/relationships/customXml" Target="../ink/ink1047.xml"/><Relationship Id="rId83" Type="http://schemas.openxmlformats.org/officeDocument/2006/relationships/customXml" Target="../ink/ink1058.xml"/><Relationship Id="rId179" Type="http://schemas.openxmlformats.org/officeDocument/2006/relationships/customXml" Target="../ink/ink1106.xml"/></Relationships>
</file>

<file path=ppt/slides/_rels/slide19.xml.rels><?xml version="1.0" encoding="UTF-8" standalone="yes"?>
<Relationships xmlns="http://schemas.openxmlformats.org/package/2006/relationships"><Relationship Id="rId26" Type="http://schemas.openxmlformats.org/officeDocument/2006/relationships/customXml" Target="../ink/ink1147.xml"/><Relationship Id="rId21" Type="http://schemas.openxmlformats.org/officeDocument/2006/relationships/image" Target="../media/image1133.png"/><Relationship Id="rId42" Type="http://schemas.openxmlformats.org/officeDocument/2006/relationships/customXml" Target="../ink/ink1155.xml"/><Relationship Id="rId47" Type="http://schemas.openxmlformats.org/officeDocument/2006/relationships/image" Target="../media/image1146.png"/><Relationship Id="rId63" Type="http://schemas.openxmlformats.org/officeDocument/2006/relationships/image" Target="../media/image1153.png"/><Relationship Id="rId68" Type="http://schemas.openxmlformats.org/officeDocument/2006/relationships/customXml" Target="../ink/ink1168.xml"/><Relationship Id="rId84" Type="http://schemas.openxmlformats.org/officeDocument/2006/relationships/customXml" Target="../ink/ink1176.xml"/><Relationship Id="rId89" Type="http://schemas.openxmlformats.org/officeDocument/2006/relationships/image" Target="../media/image1166.png"/><Relationship Id="rId16" Type="http://schemas.openxmlformats.org/officeDocument/2006/relationships/customXml" Target="../ink/ink1142.xml"/><Relationship Id="rId11" Type="http://schemas.openxmlformats.org/officeDocument/2006/relationships/image" Target="../media/image1128.png"/><Relationship Id="rId32" Type="http://schemas.openxmlformats.org/officeDocument/2006/relationships/customXml" Target="../ink/ink1150.xml"/><Relationship Id="rId37" Type="http://schemas.openxmlformats.org/officeDocument/2006/relationships/image" Target="../media/image1141.png"/><Relationship Id="rId53" Type="http://schemas.openxmlformats.org/officeDocument/2006/relationships/image" Target="../media/image1148.png"/><Relationship Id="rId58" Type="http://schemas.openxmlformats.org/officeDocument/2006/relationships/customXml" Target="../ink/ink1163.xml"/><Relationship Id="rId74" Type="http://schemas.openxmlformats.org/officeDocument/2006/relationships/customXml" Target="../ink/ink1171.xml"/><Relationship Id="rId79" Type="http://schemas.openxmlformats.org/officeDocument/2006/relationships/image" Target="../media/image1161.png"/><Relationship Id="rId5" Type="http://schemas.openxmlformats.org/officeDocument/2006/relationships/image" Target="../media/image1125.png"/><Relationship Id="rId90" Type="http://schemas.openxmlformats.org/officeDocument/2006/relationships/customXml" Target="../ink/ink1179.xml"/><Relationship Id="rId22" Type="http://schemas.openxmlformats.org/officeDocument/2006/relationships/customXml" Target="../ink/ink1145.xml"/><Relationship Id="rId27" Type="http://schemas.openxmlformats.org/officeDocument/2006/relationships/image" Target="../media/image1136.png"/><Relationship Id="rId43" Type="http://schemas.openxmlformats.org/officeDocument/2006/relationships/image" Target="../media/image1144.png"/><Relationship Id="rId48" Type="http://schemas.openxmlformats.org/officeDocument/2006/relationships/customXml" Target="../ink/ink1158.xml"/><Relationship Id="rId64" Type="http://schemas.openxmlformats.org/officeDocument/2006/relationships/customXml" Target="../ink/ink1166.xml"/><Relationship Id="rId69" Type="http://schemas.openxmlformats.org/officeDocument/2006/relationships/image" Target="../media/image1156.png"/><Relationship Id="rId8" Type="http://schemas.openxmlformats.org/officeDocument/2006/relationships/customXml" Target="../ink/ink1138.xml"/><Relationship Id="rId51" Type="http://schemas.openxmlformats.org/officeDocument/2006/relationships/image" Target="../media/image1147.png"/><Relationship Id="rId72" Type="http://schemas.openxmlformats.org/officeDocument/2006/relationships/customXml" Target="../ink/ink1170.xml"/><Relationship Id="rId80" Type="http://schemas.openxmlformats.org/officeDocument/2006/relationships/customXml" Target="../ink/ink1174.xml"/><Relationship Id="rId85" Type="http://schemas.openxmlformats.org/officeDocument/2006/relationships/image" Target="../media/image1164.png"/><Relationship Id="rId93" Type="http://schemas.openxmlformats.org/officeDocument/2006/relationships/image" Target="../media/image1168.png"/><Relationship Id="rId3" Type="http://schemas.openxmlformats.org/officeDocument/2006/relationships/image" Target="../media/image1124.png"/><Relationship Id="rId12" Type="http://schemas.openxmlformats.org/officeDocument/2006/relationships/customXml" Target="../ink/ink1140.xml"/><Relationship Id="rId17" Type="http://schemas.openxmlformats.org/officeDocument/2006/relationships/image" Target="../media/image1131.png"/><Relationship Id="rId25" Type="http://schemas.openxmlformats.org/officeDocument/2006/relationships/image" Target="../media/image1135.png"/><Relationship Id="rId33" Type="http://schemas.openxmlformats.org/officeDocument/2006/relationships/image" Target="../media/image1139.png"/><Relationship Id="rId38" Type="http://schemas.openxmlformats.org/officeDocument/2006/relationships/customXml" Target="../ink/ink1153.xml"/><Relationship Id="rId46" Type="http://schemas.openxmlformats.org/officeDocument/2006/relationships/customXml" Target="../ink/ink1157.xml"/><Relationship Id="rId59" Type="http://schemas.openxmlformats.org/officeDocument/2006/relationships/image" Target="../media/image1151.png"/><Relationship Id="rId67" Type="http://schemas.openxmlformats.org/officeDocument/2006/relationships/image" Target="../media/image1155.png"/><Relationship Id="rId20" Type="http://schemas.openxmlformats.org/officeDocument/2006/relationships/customXml" Target="../ink/ink1144.xml"/><Relationship Id="rId41" Type="http://schemas.openxmlformats.org/officeDocument/2006/relationships/image" Target="../media/image1143.png"/><Relationship Id="rId54" Type="http://schemas.openxmlformats.org/officeDocument/2006/relationships/customXml" Target="../ink/ink1161.xml"/><Relationship Id="rId62" Type="http://schemas.openxmlformats.org/officeDocument/2006/relationships/customXml" Target="../ink/ink1165.xml"/><Relationship Id="rId70" Type="http://schemas.openxmlformats.org/officeDocument/2006/relationships/customXml" Target="../ink/ink1169.xml"/><Relationship Id="rId75" Type="http://schemas.openxmlformats.org/officeDocument/2006/relationships/image" Target="../media/image1159.png"/><Relationship Id="rId83" Type="http://schemas.openxmlformats.org/officeDocument/2006/relationships/image" Target="../media/image1163.png"/><Relationship Id="rId88" Type="http://schemas.openxmlformats.org/officeDocument/2006/relationships/customXml" Target="../ink/ink1178.xml"/><Relationship Id="rId91" Type="http://schemas.openxmlformats.org/officeDocument/2006/relationships/image" Target="../media/image1167.png"/><Relationship Id="rId1" Type="http://schemas.openxmlformats.org/officeDocument/2006/relationships/slideLayout" Target="../slideLayouts/slideLayout7.xml"/><Relationship Id="rId6" Type="http://schemas.openxmlformats.org/officeDocument/2006/relationships/customXml" Target="../ink/ink1137.xml"/><Relationship Id="rId15" Type="http://schemas.openxmlformats.org/officeDocument/2006/relationships/image" Target="../media/image1130.png"/><Relationship Id="rId23" Type="http://schemas.openxmlformats.org/officeDocument/2006/relationships/image" Target="../media/image1134.png"/><Relationship Id="rId28" Type="http://schemas.openxmlformats.org/officeDocument/2006/relationships/customXml" Target="../ink/ink1148.xml"/><Relationship Id="rId36" Type="http://schemas.openxmlformats.org/officeDocument/2006/relationships/customXml" Target="../ink/ink1152.xml"/><Relationship Id="rId49" Type="http://schemas.openxmlformats.org/officeDocument/2006/relationships/image" Target="../media/image341.png"/><Relationship Id="rId57" Type="http://schemas.openxmlformats.org/officeDocument/2006/relationships/image" Target="../media/image1150.png"/><Relationship Id="rId10" Type="http://schemas.openxmlformats.org/officeDocument/2006/relationships/customXml" Target="../ink/ink1139.xml"/><Relationship Id="rId31" Type="http://schemas.openxmlformats.org/officeDocument/2006/relationships/image" Target="../media/image1138.png"/><Relationship Id="rId44" Type="http://schemas.openxmlformats.org/officeDocument/2006/relationships/customXml" Target="../ink/ink1156.xml"/><Relationship Id="rId52" Type="http://schemas.openxmlformats.org/officeDocument/2006/relationships/customXml" Target="../ink/ink1160.xml"/><Relationship Id="rId60" Type="http://schemas.openxmlformats.org/officeDocument/2006/relationships/customXml" Target="../ink/ink1164.xml"/><Relationship Id="rId65" Type="http://schemas.openxmlformats.org/officeDocument/2006/relationships/image" Target="../media/image1154.png"/><Relationship Id="rId73" Type="http://schemas.openxmlformats.org/officeDocument/2006/relationships/image" Target="../media/image1158.png"/><Relationship Id="rId78" Type="http://schemas.openxmlformats.org/officeDocument/2006/relationships/customXml" Target="../ink/ink1173.xml"/><Relationship Id="rId81" Type="http://schemas.openxmlformats.org/officeDocument/2006/relationships/image" Target="../media/image1162.png"/><Relationship Id="rId86" Type="http://schemas.openxmlformats.org/officeDocument/2006/relationships/customXml" Target="../ink/ink1177.xml"/><Relationship Id="rId4" Type="http://schemas.openxmlformats.org/officeDocument/2006/relationships/customXml" Target="../ink/ink1136.xml"/><Relationship Id="rId9" Type="http://schemas.openxmlformats.org/officeDocument/2006/relationships/image" Target="../media/image1127.png"/><Relationship Id="rId13" Type="http://schemas.openxmlformats.org/officeDocument/2006/relationships/image" Target="../media/image1129.png"/><Relationship Id="rId18" Type="http://schemas.openxmlformats.org/officeDocument/2006/relationships/customXml" Target="../ink/ink1143.xml"/><Relationship Id="rId39" Type="http://schemas.openxmlformats.org/officeDocument/2006/relationships/image" Target="../media/image1142.png"/><Relationship Id="rId34" Type="http://schemas.openxmlformats.org/officeDocument/2006/relationships/customXml" Target="../ink/ink1151.xml"/><Relationship Id="rId50" Type="http://schemas.openxmlformats.org/officeDocument/2006/relationships/customXml" Target="../ink/ink1159.xml"/><Relationship Id="rId55" Type="http://schemas.openxmlformats.org/officeDocument/2006/relationships/image" Target="../media/image1149.png"/><Relationship Id="rId76" Type="http://schemas.openxmlformats.org/officeDocument/2006/relationships/customXml" Target="../ink/ink1172.xml"/><Relationship Id="rId7" Type="http://schemas.openxmlformats.org/officeDocument/2006/relationships/image" Target="../media/image1126.png"/><Relationship Id="rId71" Type="http://schemas.openxmlformats.org/officeDocument/2006/relationships/image" Target="../media/image1157.png"/><Relationship Id="rId92" Type="http://schemas.openxmlformats.org/officeDocument/2006/relationships/customXml" Target="../ink/ink1180.xml"/><Relationship Id="rId2" Type="http://schemas.openxmlformats.org/officeDocument/2006/relationships/notesSlide" Target="../notesSlides/notesSlide18.xml"/><Relationship Id="rId29" Type="http://schemas.openxmlformats.org/officeDocument/2006/relationships/image" Target="../media/image1137.png"/><Relationship Id="rId24" Type="http://schemas.openxmlformats.org/officeDocument/2006/relationships/customXml" Target="../ink/ink1146.xml"/><Relationship Id="rId40" Type="http://schemas.openxmlformats.org/officeDocument/2006/relationships/customXml" Target="../ink/ink1154.xml"/><Relationship Id="rId45" Type="http://schemas.openxmlformats.org/officeDocument/2006/relationships/image" Target="../media/image1145.png"/><Relationship Id="rId66" Type="http://schemas.openxmlformats.org/officeDocument/2006/relationships/customXml" Target="../ink/ink1167.xml"/><Relationship Id="rId87" Type="http://schemas.openxmlformats.org/officeDocument/2006/relationships/image" Target="../media/image1165.png"/><Relationship Id="rId61" Type="http://schemas.openxmlformats.org/officeDocument/2006/relationships/image" Target="../media/image1152.png"/><Relationship Id="rId82" Type="http://schemas.openxmlformats.org/officeDocument/2006/relationships/customXml" Target="../ink/ink1175.xml"/><Relationship Id="rId19" Type="http://schemas.openxmlformats.org/officeDocument/2006/relationships/image" Target="../media/image1132.png"/><Relationship Id="rId14" Type="http://schemas.openxmlformats.org/officeDocument/2006/relationships/customXml" Target="../ink/ink1141.xml"/><Relationship Id="rId30" Type="http://schemas.openxmlformats.org/officeDocument/2006/relationships/customXml" Target="../ink/ink1149.xml"/><Relationship Id="rId35" Type="http://schemas.openxmlformats.org/officeDocument/2006/relationships/image" Target="../media/image1140.png"/><Relationship Id="rId56" Type="http://schemas.openxmlformats.org/officeDocument/2006/relationships/customXml" Target="../ink/ink1162.xml"/><Relationship Id="rId77" Type="http://schemas.openxmlformats.org/officeDocument/2006/relationships/image" Target="../media/image1160.png"/></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324" Type="http://schemas.openxmlformats.org/officeDocument/2006/relationships/image" Target="../media/image159.png"/><Relationship Id="rId531" Type="http://schemas.openxmlformats.org/officeDocument/2006/relationships/image" Target="../media/image261.png"/><Relationship Id="rId629" Type="http://schemas.openxmlformats.org/officeDocument/2006/relationships/image" Target="../media/image308.png"/><Relationship Id="rId170" Type="http://schemas.openxmlformats.org/officeDocument/2006/relationships/customXml" Target="../ink/ink85.xml"/><Relationship Id="rId268" Type="http://schemas.openxmlformats.org/officeDocument/2006/relationships/customXml" Target="../ink/ink134.xml"/><Relationship Id="rId475" Type="http://schemas.openxmlformats.org/officeDocument/2006/relationships/image" Target="../media/image234.png"/><Relationship Id="rId32" Type="http://schemas.openxmlformats.org/officeDocument/2006/relationships/image" Target="../media/image14.png"/><Relationship Id="rId128" Type="http://schemas.openxmlformats.org/officeDocument/2006/relationships/image" Target="../media/image62.png"/><Relationship Id="rId335" Type="http://schemas.openxmlformats.org/officeDocument/2006/relationships/customXml" Target="../ink/ink168.xml"/><Relationship Id="rId542" Type="http://schemas.openxmlformats.org/officeDocument/2006/relationships/image" Target="../media/image266.png"/><Relationship Id="rId181" Type="http://schemas.openxmlformats.org/officeDocument/2006/relationships/image" Target="../media/image88.png"/><Relationship Id="rId402" Type="http://schemas.openxmlformats.org/officeDocument/2006/relationships/image" Target="../media/image198.png"/><Relationship Id="rId279" Type="http://schemas.openxmlformats.org/officeDocument/2006/relationships/image" Target="../media/image137.png"/><Relationship Id="rId486" Type="http://schemas.openxmlformats.org/officeDocument/2006/relationships/customXml" Target="../ink/ink244.xml"/><Relationship Id="rId43" Type="http://schemas.openxmlformats.org/officeDocument/2006/relationships/customXml" Target="../ink/ink21.xml"/><Relationship Id="rId139" Type="http://schemas.openxmlformats.org/officeDocument/2006/relationships/customXml" Target="../ink/ink69.xml"/><Relationship Id="rId346" Type="http://schemas.openxmlformats.org/officeDocument/2006/relationships/image" Target="../media/image170.png"/><Relationship Id="rId553" Type="http://schemas.openxmlformats.org/officeDocument/2006/relationships/customXml" Target="../ink/ink279.xml"/><Relationship Id="rId192" Type="http://schemas.openxmlformats.org/officeDocument/2006/relationships/customXml" Target="../ink/ink96.xml"/><Relationship Id="rId206" Type="http://schemas.openxmlformats.org/officeDocument/2006/relationships/customXml" Target="../ink/ink103.xml"/><Relationship Id="rId413" Type="http://schemas.openxmlformats.org/officeDocument/2006/relationships/customXml" Target="../ink/ink207.xml"/><Relationship Id="rId497" Type="http://schemas.openxmlformats.org/officeDocument/2006/relationships/image" Target="../media/image245.png"/><Relationship Id="rId620" Type="http://schemas.openxmlformats.org/officeDocument/2006/relationships/customXml" Target="../ink/ink314.xml"/><Relationship Id="rId357" Type="http://schemas.openxmlformats.org/officeDocument/2006/relationships/customXml" Target="../ink/ink179.xml"/><Relationship Id="rId54" Type="http://schemas.openxmlformats.org/officeDocument/2006/relationships/image" Target="../media/image25.png"/><Relationship Id="rId217" Type="http://schemas.openxmlformats.org/officeDocument/2006/relationships/image" Target="../media/image106.png"/><Relationship Id="rId564" Type="http://schemas.openxmlformats.org/officeDocument/2006/relationships/image" Target="../media/image277.png"/><Relationship Id="rId424" Type="http://schemas.openxmlformats.org/officeDocument/2006/relationships/image" Target="../media/image209.png"/><Relationship Id="rId631" Type="http://schemas.openxmlformats.org/officeDocument/2006/relationships/customXml" Target="../ink/ink320.xml"/><Relationship Id="rId270" Type="http://schemas.openxmlformats.org/officeDocument/2006/relationships/customXml" Target="../ink/ink135.xml"/><Relationship Id="rId65" Type="http://schemas.openxmlformats.org/officeDocument/2006/relationships/customXml" Target="../ink/ink32.xml"/><Relationship Id="rId130" Type="http://schemas.openxmlformats.org/officeDocument/2006/relationships/image" Target="../media/image63.png"/><Relationship Id="rId368" Type="http://schemas.openxmlformats.org/officeDocument/2006/relationships/image" Target="../media/image181.png"/><Relationship Id="rId575" Type="http://schemas.openxmlformats.org/officeDocument/2006/relationships/customXml" Target="../ink/ink290.xml"/><Relationship Id="rId228" Type="http://schemas.openxmlformats.org/officeDocument/2006/relationships/customXml" Target="../ink/ink114.xml"/><Relationship Id="rId435" Type="http://schemas.openxmlformats.org/officeDocument/2006/relationships/customXml" Target="../ink/ink218.xml"/><Relationship Id="rId642" Type="http://schemas.openxmlformats.org/officeDocument/2006/relationships/customXml" Target="../ink/ink326.xml"/><Relationship Id="rId281" Type="http://schemas.openxmlformats.org/officeDocument/2006/relationships/image" Target="../media/image138.png"/><Relationship Id="rId502" Type="http://schemas.openxmlformats.org/officeDocument/2006/relationships/customXml" Target="../ink/ink252.xml"/><Relationship Id="rId76" Type="http://schemas.openxmlformats.org/officeDocument/2006/relationships/image" Target="../media/image36.png"/><Relationship Id="rId141" Type="http://schemas.openxmlformats.org/officeDocument/2006/relationships/customXml" Target="../ink/ink70.xml"/><Relationship Id="rId379" Type="http://schemas.openxmlformats.org/officeDocument/2006/relationships/customXml" Target="../ink/ink190.xml"/><Relationship Id="rId586" Type="http://schemas.openxmlformats.org/officeDocument/2006/relationships/image" Target="../media/image288.png"/><Relationship Id="rId7" Type="http://schemas.openxmlformats.org/officeDocument/2006/relationships/customXml" Target="../ink/ink3.xml"/><Relationship Id="rId239" Type="http://schemas.openxmlformats.org/officeDocument/2006/relationships/image" Target="../media/image117.png"/><Relationship Id="rId446" Type="http://schemas.openxmlformats.org/officeDocument/2006/relationships/customXml" Target="../ink/ink224.xml"/><Relationship Id="rId653" Type="http://schemas.openxmlformats.org/officeDocument/2006/relationships/image" Target="../media/image319.png"/><Relationship Id="rId292" Type="http://schemas.openxmlformats.org/officeDocument/2006/relationships/customXml" Target="../ink/ink146.xml"/><Relationship Id="rId306" Type="http://schemas.openxmlformats.org/officeDocument/2006/relationships/image" Target="../media/image150.png"/><Relationship Id="rId87" Type="http://schemas.openxmlformats.org/officeDocument/2006/relationships/customXml" Target="../ink/ink43.xml"/><Relationship Id="rId513" Type="http://schemas.openxmlformats.org/officeDocument/2006/relationships/customXml" Target="../ink/ink258.xml"/><Relationship Id="rId597" Type="http://schemas.openxmlformats.org/officeDocument/2006/relationships/customXml" Target="../ink/ink302.xml"/><Relationship Id="rId152" Type="http://schemas.openxmlformats.org/officeDocument/2006/relationships/image" Target="../media/image74.png"/><Relationship Id="rId457" Type="http://schemas.openxmlformats.org/officeDocument/2006/relationships/image" Target="../media/image225.png"/><Relationship Id="rId664" Type="http://schemas.openxmlformats.org/officeDocument/2006/relationships/customXml" Target="../ink/ink337.xml"/><Relationship Id="rId14" Type="http://schemas.openxmlformats.org/officeDocument/2006/relationships/image" Target="../media/image5.png"/><Relationship Id="rId317" Type="http://schemas.openxmlformats.org/officeDocument/2006/relationships/customXml" Target="../ink/ink159.xml"/><Relationship Id="rId524" Type="http://schemas.openxmlformats.org/officeDocument/2006/relationships/customXml" Target="../ink/ink264.xml"/><Relationship Id="rId98" Type="http://schemas.openxmlformats.org/officeDocument/2006/relationships/image" Target="../media/image47.png"/><Relationship Id="rId163" Type="http://schemas.openxmlformats.org/officeDocument/2006/relationships/customXml" Target="../ink/ink81.xml"/><Relationship Id="rId370" Type="http://schemas.openxmlformats.org/officeDocument/2006/relationships/image" Target="../media/image182.png"/><Relationship Id="rId230" Type="http://schemas.openxmlformats.org/officeDocument/2006/relationships/customXml" Target="../ink/ink115.xml"/><Relationship Id="rId468" Type="http://schemas.openxmlformats.org/officeDocument/2006/relationships/customXml" Target="../ink/ink235.xml"/><Relationship Id="rId25" Type="http://schemas.openxmlformats.org/officeDocument/2006/relationships/customXml" Target="../ink/ink12.xml"/><Relationship Id="rId328" Type="http://schemas.openxmlformats.org/officeDocument/2006/relationships/image" Target="../media/image161.png"/><Relationship Id="rId535" Type="http://schemas.openxmlformats.org/officeDocument/2006/relationships/customXml" Target="../ink/ink270.xml"/><Relationship Id="rId174" Type="http://schemas.openxmlformats.org/officeDocument/2006/relationships/customXml" Target="../ink/ink87.xml"/><Relationship Id="rId381" Type="http://schemas.openxmlformats.org/officeDocument/2006/relationships/customXml" Target="../ink/ink191.xml"/><Relationship Id="rId602" Type="http://schemas.openxmlformats.org/officeDocument/2006/relationships/image" Target="../media/image295.png"/><Relationship Id="rId241" Type="http://schemas.openxmlformats.org/officeDocument/2006/relationships/image" Target="../media/image118.png"/><Relationship Id="rId479" Type="http://schemas.openxmlformats.org/officeDocument/2006/relationships/image" Target="../media/image236.png"/><Relationship Id="rId36" Type="http://schemas.openxmlformats.org/officeDocument/2006/relationships/image" Target="../media/image16.png"/><Relationship Id="rId339" Type="http://schemas.openxmlformats.org/officeDocument/2006/relationships/customXml" Target="../ink/ink170.xml"/><Relationship Id="rId546" Type="http://schemas.openxmlformats.org/officeDocument/2006/relationships/image" Target="../media/image268.png"/><Relationship Id="rId101" Type="http://schemas.openxmlformats.org/officeDocument/2006/relationships/customXml" Target="../ink/ink50.xml"/><Relationship Id="rId185" Type="http://schemas.openxmlformats.org/officeDocument/2006/relationships/image" Target="../media/image90.png"/><Relationship Id="rId406" Type="http://schemas.openxmlformats.org/officeDocument/2006/relationships/image" Target="../media/image200.png"/><Relationship Id="rId392" Type="http://schemas.openxmlformats.org/officeDocument/2006/relationships/image" Target="../media/image193.png"/><Relationship Id="rId613" Type="http://schemas.openxmlformats.org/officeDocument/2006/relationships/customXml" Target="../ink/ink310.xml"/><Relationship Id="rId252" Type="http://schemas.openxmlformats.org/officeDocument/2006/relationships/customXml" Target="../ink/ink126.xml"/><Relationship Id="rId47" Type="http://schemas.openxmlformats.org/officeDocument/2006/relationships/customXml" Target="../ink/ink23.xml"/><Relationship Id="rId112" Type="http://schemas.openxmlformats.org/officeDocument/2006/relationships/image" Target="../media/image54.png"/><Relationship Id="rId557" Type="http://schemas.openxmlformats.org/officeDocument/2006/relationships/customXml" Target="../ink/ink281.xml"/><Relationship Id="rId196" Type="http://schemas.openxmlformats.org/officeDocument/2006/relationships/customXml" Target="../ink/ink98.xml"/><Relationship Id="rId417" Type="http://schemas.openxmlformats.org/officeDocument/2006/relationships/customXml" Target="../ink/ink209.xml"/><Relationship Id="rId624" Type="http://schemas.openxmlformats.org/officeDocument/2006/relationships/customXml" Target="../ink/ink316.xml"/><Relationship Id="rId263" Type="http://schemas.openxmlformats.org/officeDocument/2006/relationships/image" Target="../media/image129.png"/><Relationship Id="rId470" Type="http://schemas.openxmlformats.org/officeDocument/2006/relationships/customXml" Target="../ink/ink236.xml"/><Relationship Id="rId58" Type="http://schemas.openxmlformats.org/officeDocument/2006/relationships/image" Target="../media/image27.png"/><Relationship Id="rId123" Type="http://schemas.openxmlformats.org/officeDocument/2006/relationships/customXml" Target="../ink/ink61.xml"/><Relationship Id="rId330" Type="http://schemas.openxmlformats.org/officeDocument/2006/relationships/image" Target="../media/image162.png"/><Relationship Id="rId568" Type="http://schemas.openxmlformats.org/officeDocument/2006/relationships/image" Target="../media/image279.png"/><Relationship Id="rId428" Type="http://schemas.openxmlformats.org/officeDocument/2006/relationships/image" Target="../media/image211.png"/><Relationship Id="rId635" Type="http://schemas.openxmlformats.org/officeDocument/2006/relationships/customXml" Target="../ink/ink322.xml"/><Relationship Id="rId274" Type="http://schemas.openxmlformats.org/officeDocument/2006/relationships/customXml" Target="../ink/ink137.xml"/><Relationship Id="rId481" Type="http://schemas.openxmlformats.org/officeDocument/2006/relationships/image" Target="../media/image237.png"/><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65.png"/><Relationship Id="rId537" Type="http://schemas.openxmlformats.org/officeDocument/2006/relationships/customXml" Target="../ink/ink271.xml"/><Relationship Id="rId579" Type="http://schemas.openxmlformats.org/officeDocument/2006/relationships/customXml" Target="../ink/ink292.xml"/><Relationship Id="rId80" Type="http://schemas.openxmlformats.org/officeDocument/2006/relationships/image" Target="../media/image38.png"/><Relationship Id="rId176" Type="http://schemas.openxmlformats.org/officeDocument/2006/relationships/customXml" Target="../ink/ink88.xml"/><Relationship Id="rId341" Type="http://schemas.openxmlformats.org/officeDocument/2006/relationships/customXml" Target="../ink/ink171.xml"/><Relationship Id="rId383" Type="http://schemas.openxmlformats.org/officeDocument/2006/relationships/customXml" Target="../ink/ink192.xml"/><Relationship Id="rId439" Type="http://schemas.openxmlformats.org/officeDocument/2006/relationships/image" Target="../media/image216.png"/><Relationship Id="rId590" Type="http://schemas.openxmlformats.org/officeDocument/2006/relationships/customXml" Target="../ink/ink298.xml"/><Relationship Id="rId604" Type="http://schemas.openxmlformats.org/officeDocument/2006/relationships/image" Target="../media/image296.png"/><Relationship Id="rId646" Type="http://schemas.openxmlformats.org/officeDocument/2006/relationships/customXml" Target="../ink/ink328.xml"/><Relationship Id="rId201" Type="http://schemas.openxmlformats.org/officeDocument/2006/relationships/image" Target="../media/image98.png"/><Relationship Id="rId243" Type="http://schemas.openxmlformats.org/officeDocument/2006/relationships/image" Target="../media/image119.png"/><Relationship Id="rId285" Type="http://schemas.openxmlformats.org/officeDocument/2006/relationships/image" Target="../media/image140.png"/><Relationship Id="rId450" Type="http://schemas.openxmlformats.org/officeDocument/2006/relationships/customXml" Target="../ink/ink226.xml"/><Relationship Id="rId506" Type="http://schemas.openxmlformats.org/officeDocument/2006/relationships/image" Target="../media/image249.png"/><Relationship Id="rId38" Type="http://schemas.openxmlformats.org/officeDocument/2006/relationships/image" Target="../media/image17.png"/><Relationship Id="rId103" Type="http://schemas.openxmlformats.org/officeDocument/2006/relationships/customXml" Target="../ink/ink51.xml"/><Relationship Id="rId310" Type="http://schemas.openxmlformats.org/officeDocument/2006/relationships/image" Target="../media/image152.png"/><Relationship Id="rId492" Type="http://schemas.openxmlformats.org/officeDocument/2006/relationships/customXml" Target="../ink/ink247.xml"/><Relationship Id="rId548" Type="http://schemas.openxmlformats.org/officeDocument/2006/relationships/image" Target="../media/image269.png"/><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image" Target="../media/image91.png"/><Relationship Id="rId352" Type="http://schemas.openxmlformats.org/officeDocument/2006/relationships/image" Target="../media/image173.png"/><Relationship Id="rId394" Type="http://schemas.openxmlformats.org/officeDocument/2006/relationships/image" Target="../media/image194.png"/><Relationship Id="rId408" Type="http://schemas.openxmlformats.org/officeDocument/2006/relationships/image" Target="../media/image201.png"/><Relationship Id="rId615" Type="http://schemas.openxmlformats.org/officeDocument/2006/relationships/customXml" Target="../ink/ink311.xml"/><Relationship Id="rId212" Type="http://schemas.openxmlformats.org/officeDocument/2006/relationships/customXml" Target="../ink/ink106.xml"/><Relationship Id="rId254" Type="http://schemas.openxmlformats.org/officeDocument/2006/relationships/customXml" Target="../ink/ink127.xml"/><Relationship Id="rId657" Type="http://schemas.openxmlformats.org/officeDocument/2006/relationships/image" Target="../media/image321.png"/><Relationship Id="rId49" Type="http://schemas.openxmlformats.org/officeDocument/2006/relationships/customXml" Target="../ink/ink24.xml"/><Relationship Id="rId114" Type="http://schemas.openxmlformats.org/officeDocument/2006/relationships/image" Target="../media/image55.png"/><Relationship Id="rId296" Type="http://schemas.openxmlformats.org/officeDocument/2006/relationships/customXml" Target="../ink/ink148.xml"/><Relationship Id="rId461" Type="http://schemas.openxmlformats.org/officeDocument/2006/relationships/image" Target="../media/image227.png"/><Relationship Id="rId517" Type="http://schemas.openxmlformats.org/officeDocument/2006/relationships/customXml" Target="../ink/ink260.xml"/><Relationship Id="rId559" Type="http://schemas.openxmlformats.org/officeDocument/2006/relationships/customXml" Target="../ink/ink282.xml"/><Relationship Id="rId60" Type="http://schemas.openxmlformats.org/officeDocument/2006/relationships/image" Target="../media/image28.png"/><Relationship Id="rId156" Type="http://schemas.openxmlformats.org/officeDocument/2006/relationships/image" Target="../media/image76.png"/><Relationship Id="rId198" Type="http://schemas.openxmlformats.org/officeDocument/2006/relationships/customXml" Target="../ink/ink99.xml"/><Relationship Id="rId321" Type="http://schemas.openxmlformats.org/officeDocument/2006/relationships/customXml" Target="../ink/ink161.xml"/><Relationship Id="rId363" Type="http://schemas.openxmlformats.org/officeDocument/2006/relationships/customXml" Target="../ink/ink182.xml"/><Relationship Id="rId419" Type="http://schemas.openxmlformats.org/officeDocument/2006/relationships/customXml" Target="../ink/ink210.xml"/><Relationship Id="rId570" Type="http://schemas.openxmlformats.org/officeDocument/2006/relationships/image" Target="../media/image280.png"/><Relationship Id="rId626" Type="http://schemas.openxmlformats.org/officeDocument/2006/relationships/customXml" Target="../ink/ink317.xml"/><Relationship Id="rId223" Type="http://schemas.openxmlformats.org/officeDocument/2006/relationships/image" Target="../media/image109.png"/><Relationship Id="rId430" Type="http://schemas.openxmlformats.org/officeDocument/2006/relationships/image" Target="../media/image212.png"/><Relationship Id="rId18" Type="http://schemas.openxmlformats.org/officeDocument/2006/relationships/image" Target="../media/image7.png"/><Relationship Id="rId265" Type="http://schemas.openxmlformats.org/officeDocument/2006/relationships/image" Target="../media/image130.png"/><Relationship Id="rId472" Type="http://schemas.openxmlformats.org/officeDocument/2006/relationships/customXml" Target="../ink/ink237.xml"/><Relationship Id="rId528" Type="http://schemas.openxmlformats.org/officeDocument/2006/relationships/customXml" Target="../ink/ink266.xml"/><Relationship Id="rId125" Type="http://schemas.openxmlformats.org/officeDocument/2006/relationships/customXml" Target="../ink/ink62.xml"/><Relationship Id="rId167" Type="http://schemas.openxmlformats.org/officeDocument/2006/relationships/customXml" Target="../ink/ink83.xml"/><Relationship Id="rId332" Type="http://schemas.openxmlformats.org/officeDocument/2006/relationships/image" Target="../media/image163.png"/><Relationship Id="rId374" Type="http://schemas.openxmlformats.org/officeDocument/2006/relationships/image" Target="../media/image184.png"/><Relationship Id="rId581" Type="http://schemas.openxmlformats.org/officeDocument/2006/relationships/customXml" Target="../ink/ink293.xml"/><Relationship Id="rId71" Type="http://schemas.openxmlformats.org/officeDocument/2006/relationships/customXml" Target="../ink/ink35.xml"/><Relationship Id="rId234" Type="http://schemas.openxmlformats.org/officeDocument/2006/relationships/customXml" Target="../ink/ink117.xml"/><Relationship Id="rId637" Type="http://schemas.openxmlformats.org/officeDocument/2006/relationships/customXml" Target="../ink/ink323.xml"/><Relationship Id="rId2" Type="http://schemas.openxmlformats.org/officeDocument/2006/relationships/notesSlide" Target="../notesSlides/notesSlide2.xml"/><Relationship Id="rId29" Type="http://schemas.openxmlformats.org/officeDocument/2006/relationships/customXml" Target="../ink/ink14.xml"/><Relationship Id="rId276" Type="http://schemas.openxmlformats.org/officeDocument/2006/relationships/customXml" Target="../ink/ink138.xml"/><Relationship Id="rId441" Type="http://schemas.openxmlformats.org/officeDocument/2006/relationships/image" Target="../media/image217.png"/><Relationship Id="rId483" Type="http://schemas.openxmlformats.org/officeDocument/2006/relationships/image" Target="../media/image238.png"/><Relationship Id="rId539" Type="http://schemas.openxmlformats.org/officeDocument/2006/relationships/customXml" Target="../ink/ink272.xml"/><Relationship Id="rId40" Type="http://schemas.openxmlformats.org/officeDocument/2006/relationships/image" Target="../media/image18.png"/><Relationship Id="rId136" Type="http://schemas.openxmlformats.org/officeDocument/2006/relationships/image" Target="../media/image66.png"/><Relationship Id="rId178" Type="http://schemas.openxmlformats.org/officeDocument/2006/relationships/customXml" Target="../ink/ink89.xml"/><Relationship Id="rId301" Type="http://schemas.openxmlformats.org/officeDocument/2006/relationships/customXml" Target="../ink/ink151.xml"/><Relationship Id="rId343" Type="http://schemas.openxmlformats.org/officeDocument/2006/relationships/customXml" Target="../ink/ink172.xml"/><Relationship Id="rId550" Type="http://schemas.openxmlformats.org/officeDocument/2006/relationships/image" Target="../media/image270.png"/><Relationship Id="rId82" Type="http://schemas.openxmlformats.org/officeDocument/2006/relationships/image" Target="../media/image39.png"/><Relationship Id="rId203" Type="http://schemas.openxmlformats.org/officeDocument/2006/relationships/image" Target="../media/image99.png"/><Relationship Id="rId385" Type="http://schemas.openxmlformats.org/officeDocument/2006/relationships/customXml" Target="../ink/ink193.xml"/><Relationship Id="rId592" Type="http://schemas.openxmlformats.org/officeDocument/2006/relationships/customXml" Target="../ink/ink299.xml"/><Relationship Id="rId606" Type="http://schemas.openxmlformats.org/officeDocument/2006/relationships/image" Target="../media/image297.png"/><Relationship Id="rId648" Type="http://schemas.openxmlformats.org/officeDocument/2006/relationships/customXml" Target="../ink/ink329.xml"/><Relationship Id="rId245" Type="http://schemas.openxmlformats.org/officeDocument/2006/relationships/image" Target="../media/image120.png"/><Relationship Id="rId287" Type="http://schemas.openxmlformats.org/officeDocument/2006/relationships/image" Target="../media/image141.png"/><Relationship Id="rId410" Type="http://schemas.openxmlformats.org/officeDocument/2006/relationships/image" Target="../media/image202.png"/><Relationship Id="rId452" Type="http://schemas.openxmlformats.org/officeDocument/2006/relationships/customXml" Target="../ink/ink227.xml"/><Relationship Id="rId494" Type="http://schemas.openxmlformats.org/officeDocument/2006/relationships/customXml" Target="../ink/ink248.xml"/><Relationship Id="rId508" Type="http://schemas.openxmlformats.org/officeDocument/2006/relationships/image" Target="../media/image250.png"/><Relationship Id="rId105" Type="http://schemas.openxmlformats.org/officeDocument/2006/relationships/customXml" Target="../ink/ink52.xml"/><Relationship Id="rId147" Type="http://schemas.openxmlformats.org/officeDocument/2006/relationships/customXml" Target="../ink/ink73.xml"/><Relationship Id="rId312" Type="http://schemas.openxmlformats.org/officeDocument/2006/relationships/image" Target="../media/image153.png"/><Relationship Id="rId354" Type="http://schemas.openxmlformats.org/officeDocument/2006/relationships/image" Target="../media/image174.png"/><Relationship Id="rId51" Type="http://schemas.openxmlformats.org/officeDocument/2006/relationships/customXml" Target="../ink/ink25.xml"/><Relationship Id="rId93" Type="http://schemas.openxmlformats.org/officeDocument/2006/relationships/customXml" Target="../ink/ink46.xml"/><Relationship Id="rId189" Type="http://schemas.openxmlformats.org/officeDocument/2006/relationships/image" Target="../media/image92.png"/><Relationship Id="rId396" Type="http://schemas.openxmlformats.org/officeDocument/2006/relationships/image" Target="../media/image195.png"/><Relationship Id="rId561" Type="http://schemas.openxmlformats.org/officeDocument/2006/relationships/customXml" Target="../ink/ink283.xml"/><Relationship Id="rId617" Type="http://schemas.openxmlformats.org/officeDocument/2006/relationships/customXml" Target="../ink/ink312.xml"/><Relationship Id="rId659" Type="http://schemas.openxmlformats.org/officeDocument/2006/relationships/image" Target="../media/image322.png"/><Relationship Id="rId214" Type="http://schemas.openxmlformats.org/officeDocument/2006/relationships/customXml" Target="../ink/ink107.xml"/><Relationship Id="rId256" Type="http://schemas.openxmlformats.org/officeDocument/2006/relationships/customXml" Target="../ink/ink128.xml"/><Relationship Id="rId298" Type="http://schemas.openxmlformats.org/officeDocument/2006/relationships/customXml" Target="../ink/ink149.xml"/><Relationship Id="rId421" Type="http://schemas.openxmlformats.org/officeDocument/2006/relationships/customXml" Target="../ink/ink211.xml"/><Relationship Id="rId463" Type="http://schemas.openxmlformats.org/officeDocument/2006/relationships/image" Target="../media/image228.png"/><Relationship Id="rId519" Type="http://schemas.openxmlformats.org/officeDocument/2006/relationships/customXml" Target="../ink/ink261.xml"/><Relationship Id="rId116" Type="http://schemas.openxmlformats.org/officeDocument/2006/relationships/image" Target="../media/image56.png"/><Relationship Id="rId158" Type="http://schemas.openxmlformats.org/officeDocument/2006/relationships/image" Target="../media/image77.png"/><Relationship Id="rId323" Type="http://schemas.openxmlformats.org/officeDocument/2006/relationships/customXml" Target="../ink/ink162.xml"/><Relationship Id="rId530" Type="http://schemas.openxmlformats.org/officeDocument/2006/relationships/customXml" Target="../ink/ink267.xml"/><Relationship Id="rId20" Type="http://schemas.openxmlformats.org/officeDocument/2006/relationships/image" Target="../media/image8.png"/><Relationship Id="rId62" Type="http://schemas.openxmlformats.org/officeDocument/2006/relationships/image" Target="../media/image29.png"/><Relationship Id="rId365" Type="http://schemas.openxmlformats.org/officeDocument/2006/relationships/customXml" Target="../ink/ink183.xml"/><Relationship Id="rId572" Type="http://schemas.openxmlformats.org/officeDocument/2006/relationships/image" Target="../media/image281.png"/><Relationship Id="rId628" Type="http://schemas.openxmlformats.org/officeDocument/2006/relationships/customXml" Target="../ink/ink318.xml"/><Relationship Id="rId225" Type="http://schemas.openxmlformats.org/officeDocument/2006/relationships/image" Target="../media/image110.png"/><Relationship Id="rId267" Type="http://schemas.openxmlformats.org/officeDocument/2006/relationships/image" Target="../media/image131.png"/><Relationship Id="rId432" Type="http://schemas.openxmlformats.org/officeDocument/2006/relationships/image" Target="../media/image213.png"/><Relationship Id="rId474" Type="http://schemas.openxmlformats.org/officeDocument/2006/relationships/customXml" Target="../ink/ink238.xml"/><Relationship Id="rId127" Type="http://schemas.openxmlformats.org/officeDocument/2006/relationships/customXml" Target="../ink/ink63.xml"/><Relationship Id="rId31" Type="http://schemas.openxmlformats.org/officeDocument/2006/relationships/customXml" Target="../ink/ink15.xml"/><Relationship Id="rId73" Type="http://schemas.openxmlformats.org/officeDocument/2006/relationships/customXml" Target="../ink/ink36.xml"/><Relationship Id="rId169" Type="http://schemas.openxmlformats.org/officeDocument/2006/relationships/customXml" Target="../ink/ink84.xml"/><Relationship Id="rId334" Type="http://schemas.openxmlformats.org/officeDocument/2006/relationships/image" Target="../media/image164.png"/><Relationship Id="rId376" Type="http://schemas.openxmlformats.org/officeDocument/2006/relationships/image" Target="../media/image185.png"/><Relationship Id="rId541" Type="http://schemas.openxmlformats.org/officeDocument/2006/relationships/customXml" Target="../ink/ink273.xml"/><Relationship Id="rId583" Type="http://schemas.openxmlformats.org/officeDocument/2006/relationships/customXml" Target="../ink/ink294.xml"/><Relationship Id="rId639" Type="http://schemas.openxmlformats.org/officeDocument/2006/relationships/customXml" Target="../ink/ink324.xml"/><Relationship Id="rId4" Type="http://schemas.openxmlformats.org/officeDocument/2006/relationships/image" Target="../media/image960.png"/><Relationship Id="rId180" Type="http://schemas.openxmlformats.org/officeDocument/2006/relationships/customXml" Target="../ink/ink90.xml"/><Relationship Id="rId236" Type="http://schemas.openxmlformats.org/officeDocument/2006/relationships/customXml" Target="../ink/ink118.xml"/><Relationship Id="rId278" Type="http://schemas.openxmlformats.org/officeDocument/2006/relationships/customXml" Target="../ink/ink139.xml"/><Relationship Id="rId401" Type="http://schemas.openxmlformats.org/officeDocument/2006/relationships/customXml" Target="../ink/ink201.xml"/><Relationship Id="rId443" Type="http://schemas.openxmlformats.org/officeDocument/2006/relationships/image" Target="../media/image218.png"/><Relationship Id="rId650" Type="http://schemas.openxmlformats.org/officeDocument/2006/relationships/customXml" Target="../ink/ink330.xml"/><Relationship Id="rId303" Type="http://schemas.openxmlformats.org/officeDocument/2006/relationships/customXml" Target="../ink/ink152.xml"/><Relationship Id="rId485" Type="http://schemas.openxmlformats.org/officeDocument/2006/relationships/image" Target="../media/image239.png"/><Relationship Id="rId42" Type="http://schemas.openxmlformats.org/officeDocument/2006/relationships/image" Target="../media/image19.png"/><Relationship Id="rId84" Type="http://schemas.openxmlformats.org/officeDocument/2006/relationships/image" Target="../media/image40.png"/><Relationship Id="rId138" Type="http://schemas.openxmlformats.org/officeDocument/2006/relationships/image" Target="../media/image67.png"/><Relationship Id="rId345" Type="http://schemas.openxmlformats.org/officeDocument/2006/relationships/customXml" Target="../ink/ink173.xml"/><Relationship Id="rId387" Type="http://schemas.openxmlformats.org/officeDocument/2006/relationships/customXml" Target="../ink/ink194.xml"/><Relationship Id="rId510" Type="http://schemas.openxmlformats.org/officeDocument/2006/relationships/image" Target="../media/image251.png"/><Relationship Id="rId552" Type="http://schemas.openxmlformats.org/officeDocument/2006/relationships/image" Target="../media/image271.png"/><Relationship Id="rId594" Type="http://schemas.openxmlformats.org/officeDocument/2006/relationships/customXml" Target="../ink/ink300.xml"/><Relationship Id="rId608" Type="http://schemas.openxmlformats.org/officeDocument/2006/relationships/image" Target="../media/image298.png"/><Relationship Id="rId191" Type="http://schemas.openxmlformats.org/officeDocument/2006/relationships/image" Target="../media/image93.png"/><Relationship Id="rId205" Type="http://schemas.openxmlformats.org/officeDocument/2006/relationships/image" Target="../media/image100.png"/><Relationship Id="rId247" Type="http://schemas.openxmlformats.org/officeDocument/2006/relationships/image" Target="../media/image121.png"/><Relationship Id="rId412" Type="http://schemas.openxmlformats.org/officeDocument/2006/relationships/image" Target="../media/image203.png"/><Relationship Id="rId107" Type="http://schemas.openxmlformats.org/officeDocument/2006/relationships/customXml" Target="../ink/ink53.xml"/><Relationship Id="rId289" Type="http://schemas.openxmlformats.org/officeDocument/2006/relationships/image" Target="../media/image142.png"/><Relationship Id="rId454" Type="http://schemas.openxmlformats.org/officeDocument/2006/relationships/customXml" Target="../ink/ink228.xml"/><Relationship Id="rId496" Type="http://schemas.openxmlformats.org/officeDocument/2006/relationships/customXml" Target="../ink/ink249.xml"/><Relationship Id="rId661" Type="http://schemas.openxmlformats.org/officeDocument/2006/relationships/image" Target="../media/image323.png"/><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image" Target="../media/image154.png"/><Relationship Id="rId356" Type="http://schemas.openxmlformats.org/officeDocument/2006/relationships/image" Target="../media/image175.png"/><Relationship Id="rId398" Type="http://schemas.openxmlformats.org/officeDocument/2006/relationships/image" Target="../media/image196.png"/><Relationship Id="rId521" Type="http://schemas.openxmlformats.org/officeDocument/2006/relationships/customXml" Target="../ink/ink262.xml"/><Relationship Id="rId563" Type="http://schemas.openxmlformats.org/officeDocument/2006/relationships/customXml" Target="../ink/ink284.xml"/><Relationship Id="rId619" Type="http://schemas.openxmlformats.org/officeDocument/2006/relationships/customXml" Target="../ink/ink313.xml"/><Relationship Id="rId95" Type="http://schemas.openxmlformats.org/officeDocument/2006/relationships/customXml" Target="../ink/ink47.xml"/><Relationship Id="rId160" Type="http://schemas.openxmlformats.org/officeDocument/2006/relationships/image" Target="../media/image78.png"/><Relationship Id="rId216" Type="http://schemas.openxmlformats.org/officeDocument/2006/relationships/customXml" Target="../ink/ink108.xml"/><Relationship Id="rId423" Type="http://schemas.openxmlformats.org/officeDocument/2006/relationships/customXml" Target="../ink/ink212.xml"/><Relationship Id="rId258" Type="http://schemas.openxmlformats.org/officeDocument/2006/relationships/customXml" Target="../ink/ink129.xml"/><Relationship Id="rId465" Type="http://schemas.openxmlformats.org/officeDocument/2006/relationships/image" Target="../media/image229.png"/><Relationship Id="rId630" Type="http://schemas.openxmlformats.org/officeDocument/2006/relationships/customXml" Target="../ink/ink319.xml"/><Relationship Id="rId22" Type="http://schemas.openxmlformats.org/officeDocument/2006/relationships/image" Target="../media/image9.png"/><Relationship Id="rId64" Type="http://schemas.openxmlformats.org/officeDocument/2006/relationships/image" Target="../media/image30.png"/><Relationship Id="rId118" Type="http://schemas.openxmlformats.org/officeDocument/2006/relationships/image" Target="../media/image57.png"/><Relationship Id="rId325" Type="http://schemas.openxmlformats.org/officeDocument/2006/relationships/customXml" Target="../ink/ink163.xml"/><Relationship Id="rId367" Type="http://schemas.openxmlformats.org/officeDocument/2006/relationships/customXml" Target="../ink/ink184.xml"/><Relationship Id="rId532" Type="http://schemas.openxmlformats.org/officeDocument/2006/relationships/customXml" Target="../ink/ink268.xml"/><Relationship Id="rId574" Type="http://schemas.openxmlformats.org/officeDocument/2006/relationships/image" Target="../media/image282.png"/><Relationship Id="rId171" Type="http://schemas.openxmlformats.org/officeDocument/2006/relationships/image" Target="../media/image83.png"/><Relationship Id="rId227" Type="http://schemas.openxmlformats.org/officeDocument/2006/relationships/image" Target="../media/image111.png"/><Relationship Id="rId269" Type="http://schemas.openxmlformats.org/officeDocument/2006/relationships/image" Target="../media/image132.png"/><Relationship Id="rId434" Type="http://schemas.openxmlformats.org/officeDocument/2006/relationships/image" Target="../media/image214.png"/><Relationship Id="rId476" Type="http://schemas.openxmlformats.org/officeDocument/2006/relationships/customXml" Target="../ink/ink239.xml"/><Relationship Id="rId641" Type="http://schemas.openxmlformats.org/officeDocument/2006/relationships/customXml" Target="../ink/ink325.xml"/><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customXml" Target="../ink/ink140.xml"/><Relationship Id="rId336" Type="http://schemas.openxmlformats.org/officeDocument/2006/relationships/image" Target="../media/image165.png"/><Relationship Id="rId501" Type="http://schemas.openxmlformats.org/officeDocument/2006/relationships/image" Target="../media/image247.png"/><Relationship Id="rId543" Type="http://schemas.openxmlformats.org/officeDocument/2006/relationships/customXml" Target="../ink/ink274.xml"/><Relationship Id="rId75" Type="http://schemas.openxmlformats.org/officeDocument/2006/relationships/customXml" Target="../ink/ink37.xml"/><Relationship Id="rId140" Type="http://schemas.openxmlformats.org/officeDocument/2006/relationships/image" Target="../media/image68.png"/><Relationship Id="rId182" Type="http://schemas.openxmlformats.org/officeDocument/2006/relationships/customXml" Target="../ink/ink91.xml"/><Relationship Id="rId378" Type="http://schemas.openxmlformats.org/officeDocument/2006/relationships/image" Target="../media/image186.png"/><Relationship Id="rId403" Type="http://schemas.openxmlformats.org/officeDocument/2006/relationships/customXml" Target="../ink/ink202.xml"/><Relationship Id="rId585" Type="http://schemas.openxmlformats.org/officeDocument/2006/relationships/customXml" Target="../ink/ink295.xml"/><Relationship Id="rId6" Type="http://schemas.openxmlformats.org/officeDocument/2006/relationships/image" Target="../media/image961.png"/><Relationship Id="rId238" Type="http://schemas.openxmlformats.org/officeDocument/2006/relationships/customXml" Target="../ink/ink119.xml"/><Relationship Id="rId445" Type="http://schemas.openxmlformats.org/officeDocument/2006/relationships/image" Target="../media/image219.png"/><Relationship Id="rId487" Type="http://schemas.openxmlformats.org/officeDocument/2006/relationships/image" Target="../media/image240.png"/><Relationship Id="rId610" Type="http://schemas.openxmlformats.org/officeDocument/2006/relationships/image" Target="../media/image299.png"/><Relationship Id="rId652" Type="http://schemas.openxmlformats.org/officeDocument/2006/relationships/customXml" Target="../ink/ink331.xml"/><Relationship Id="rId291" Type="http://schemas.openxmlformats.org/officeDocument/2006/relationships/image" Target="../media/image143.png"/><Relationship Id="rId305" Type="http://schemas.openxmlformats.org/officeDocument/2006/relationships/customXml" Target="../ink/ink153.xml"/><Relationship Id="rId347" Type="http://schemas.openxmlformats.org/officeDocument/2006/relationships/customXml" Target="../ink/ink174.xml"/><Relationship Id="rId512" Type="http://schemas.openxmlformats.org/officeDocument/2006/relationships/image" Target="../media/image252.png"/><Relationship Id="rId44" Type="http://schemas.openxmlformats.org/officeDocument/2006/relationships/image" Target="../media/image20.png"/><Relationship Id="rId86" Type="http://schemas.openxmlformats.org/officeDocument/2006/relationships/image" Target="../media/image41.png"/><Relationship Id="rId151" Type="http://schemas.openxmlformats.org/officeDocument/2006/relationships/customXml" Target="../ink/ink75.xml"/><Relationship Id="rId389" Type="http://schemas.openxmlformats.org/officeDocument/2006/relationships/customXml" Target="../ink/ink195.xml"/><Relationship Id="rId554" Type="http://schemas.openxmlformats.org/officeDocument/2006/relationships/image" Target="../media/image272.png"/><Relationship Id="rId596" Type="http://schemas.openxmlformats.org/officeDocument/2006/relationships/image" Target="../media/image292.png"/><Relationship Id="rId193" Type="http://schemas.openxmlformats.org/officeDocument/2006/relationships/image" Target="../media/image94.png"/><Relationship Id="rId207" Type="http://schemas.openxmlformats.org/officeDocument/2006/relationships/image" Target="../media/image101.png"/><Relationship Id="rId249" Type="http://schemas.openxmlformats.org/officeDocument/2006/relationships/image" Target="../media/image122.png"/><Relationship Id="rId414" Type="http://schemas.openxmlformats.org/officeDocument/2006/relationships/image" Target="../media/image204.png"/><Relationship Id="rId456" Type="http://schemas.openxmlformats.org/officeDocument/2006/relationships/customXml" Target="../ink/ink229.xml"/><Relationship Id="rId498" Type="http://schemas.openxmlformats.org/officeDocument/2006/relationships/customXml" Target="../ink/ink250.xml"/><Relationship Id="rId621" Type="http://schemas.openxmlformats.org/officeDocument/2006/relationships/image" Target="../media/image304.png"/><Relationship Id="rId663" Type="http://schemas.openxmlformats.org/officeDocument/2006/relationships/image" Target="../media/image324.png"/><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customXml" Target="../ink/ink130.xml"/><Relationship Id="rId316" Type="http://schemas.openxmlformats.org/officeDocument/2006/relationships/image" Target="../media/image155.png"/><Relationship Id="rId523" Type="http://schemas.openxmlformats.org/officeDocument/2006/relationships/customXml" Target="../ink/ink263.xml"/><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58.png"/><Relationship Id="rId358" Type="http://schemas.openxmlformats.org/officeDocument/2006/relationships/image" Target="../media/image176.png"/><Relationship Id="rId565" Type="http://schemas.openxmlformats.org/officeDocument/2006/relationships/customXml" Target="../ink/ink285.xml"/><Relationship Id="rId162" Type="http://schemas.openxmlformats.org/officeDocument/2006/relationships/image" Target="../media/image79.png"/><Relationship Id="rId218" Type="http://schemas.openxmlformats.org/officeDocument/2006/relationships/customXml" Target="../ink/ink109.xml"/><Relationship Id="rId425" Type="http://schemas.openxmlformats.org/officeDocument/2006/relationships/customXml" Target="../ink/ink213.xml"/><Relationship Id="rId467" Type="http://schemas.openxmlformats.org/officeDocument/2006/relationships/image" Target="../media/image230.png"/><Relationship Id="rId632" Type="http://schemas.openxmlformats.org/officeDocument/2006/relationships/image" Target="../media/image309.png"/><Relationship Id="rId271" Type="http://schemas.openxmlformats.org/officeDocument/2006/relationships/image" Target="../media/image133.png"/><Relationship Id="rId24" Type="http://schemas.openxmlformats.org/officeDocument/2006/relationships/image" Target="../media/image10.png"/><Relationship Id="rId66" Type="http://schemas.openxmlformats.org/officeDocument/2006/relationships/image" Target="../media/image31.png"/><Relationship Id="rId131" Type="http://schemas.openxmlformats.org/officeDocument/2006/relationships/customXml" Target="../ink/ink65.xml"/><Relationship Id="rId327" Type="http://schemas.openxmlformats.org/officeDocument/2006/relationships/customXml" Target="../ink/ink164.xml"/><Relationship Id="rId369" Type="http://schemas.openxmlformats.org/officeDocument/2006/relationships/customXml" Target="../ink/ink185.xml"/><Relationship Id="rId534" Type="http://schemas.openxmlformats.org/officeDocument/2006/relationships/image" Target="../media/image262.png"/><Relationship Id="rId576" Type="http://schemas.openxmlformats.org/officeDocument/2006/relationships/image" Target="../media/image283.png"/><Relationship Id="rId173" Type="http://schemas.openxmlformats.org/officeDocument/2006/relationships/image" Target="../media/image84.png"/><Relationship Id="rId229" Type="http://schemas.openxmlformats.org/officeDocument/2006/relationships/image" Target="../media/image112.png"/><Relationship Id="rId380" Type="http://schemas.openxmlformats.org/officeDocument/2006/relationships/image" Target="../media/image187.png"/><Relationship Id="rId436" Type="http://schemas.openxmlformats.org/officeDocument/2006/relationships/image" Target="../media/image215.png"/><Relationship Id="rId601" Type="http://schemas.openxmlformats.org/officeDocument/2006/relationships/customXml" Target="../ink/ink304.xml"/><Relationship Id="rId643" Type="http://schemas.openxmlformats.org/officeDocument/2006/relationships/image" Target="../media/image314.png"/><Relationship Id="rId240" Type="http://schemas.openxmlformats.org/officeDocument/2006/relationships/customXml" Target="../ink/ink120.xml"/><Relationship Id="rId478" Type="http://schemas.openxmlformats.org/officeDocument/2006/relationships/customXml" Target="../ink/ink240.xml"/><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48.png"/><Relationship Id="rId282" Type="http://schemas.openxmlformats.org/officeDocument/2006/relationships/customXml" Target="../ink/ink141.xml"/><Relationship Id="rId338" Type="http://schemas.openxmlformats.org/officeDocument/2006/relationships/image" Target="../media/image166.png"/><Relationship Id="rId503" Type="http://schemas.openxmlformats.org/officeDocument/2006/relationships/image" Target="../media/image248.png"/><Relationship Id="rId545" Type="http://schemas.openxmlformats.org/officeDocument/2006/relationships/customXml" Target="../ink/ink275.xml"/><Relationship Id="rId587" Type="http://schemas.openxmlformats.org/officeDocument/2006/relationships/customXml" Target="../ink/ink296.xml"/><Relationship Id="rId8" Type="http://schemas.openxmlformats.org/officeDocument/2006/relationships/image" Target="../media/image2.png"/><Relationship Id="rId142" Type="http://schemas.openxmlformats.org/officeDocument/2006/relationships/image" Target="../media/image69.png"/><Relationship Id="rId184" Type="http://schemas.openxmlformats.org/officeDocument/2006/relationships/customXml" Target="../ink/ink92.xml"/><Relationship Id="rId391" Type="http://schemas.openxmlformats.org/officeDocument/2006/relationships/customXml" Target="../ink/ink196.xml"/><Relationship Id="rId405" Type="http://schemas.openxmlformats.org/officeDocument/2006/relationships/customXml" Target="../ink/ink203.xml"/><Relationship Id="rId447" Type="http://schemas.openxmlformats.org/officeDocument/2006/relationships/image" Target="../media/image220.png"/><Relationship Id="rId612" Type="http://schemas.openxmlformats.org/officeDocument/2006/relationships/image" Target="../media/image300.png"/><Relationship Id="rId251" Type="http://schemas.openxmlformats.org/officeDocument/2006/relationships/image" Target="../media/image123.png"/><Relationship Id="rId489" Type="http://schemas.openxmlformats.org/officeDocument/2006/relationships/image" Target="../media/image241.png"/><Relationship Id="rId654" Type="http://schemas.openxmlformats.org/officeDocument/2006/relationships/customXml" Target="../ink/ink332.xml"/><Relationship Id="rId46" Type="http://schemas.openxmlformats.org/officeDocument/2006/relationships/image" Target="../media/image21.png"/><Relationship Id="rId293" Type="http://schemas.openxmlformats.org/officeDocument/2006/relationships/image" Target="../media/image144.png"/><Relationship Id="rId307" Type="http://schemas.openxmlformats.org/officeDocument/2006/relationships/customXml" Target="../ink/ink154.xml"/><Relationship Id="rId349" Type="http://schemas.openxmlformats.org/officeDocument/2006/relationships/customXml" Target="../ink/ink175.xml"/><Relationship Id="rId514" Type="http://schemas.openxmlformats.org/officeDocument/2006/relationships/image" Target="../media/image253.png"/><Relationship Id="rId556" Type="http://schemas.openxmlformats.org/officeDocument/2006/relationships/image" Target="../media/image273.png"/><Relationship Id="rId88" Type="http://schemas.openxmlformats.org/officeDocument/2006/relationships/image" Target="../media/image42.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image" Target="../media/image95.png"/><Relationship Id="rId209" Type="http://schemas.openxmlformats.org/officeDocument/2006/relationships/image" Target="../media/image102.png"/><Relationship Id="rId360" Type="http://schemas.openxmlformats.org/officeDocument/2006/relationships/image" Target="../media/image177.png"/><Relationship Id="rId416" Type="http://schemas.openxmlformats.org/officeDocument/2006/relationships/image" Target="../media/image205.png"/><Relationship Id="rId598" Type="http://schemas.openxmlformats.org/officeDocument/2006/relationships/image" Target="../media/image293.png"/><Relationship Id="rId220" Type="http://schemas.openxmlformats.org/officeDocument/2006/relationships/customXml" Target="../ink/ink110.xml"/><Relationship Id="rId458" Type="http://schemas.openxmlformats.org/officeDocument/2006/relationships/customXml" Target="../ink/ink230.xml"/><Relationship Id="rId623" Type="http://schemas.openxmlformats.org/officeDocument/2006/relationships/image" Target="../media/image305.png"/><Relationship Id="rId665" Type="http://schemas.openxmlformats.org/officeDocument/2006/relationships/customXml" Target="../ink/ink338.xml"/><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customXml" Target="../ink/ink131.xml"/><Relationship Id="rId318" Type="http://schemas.openxmlformats.org/officeDocument/2006/relationships/image" Target="../media/image156.png"/><Relationship Id="rId525" Type="http://schemas.openxmlformats.org/officeDocument/2006/relationships/image" Target="../media/image258.png"/><Relationship Id="rId567" Type="http://schemas.openxmlformats.org/officeDocument/2006/relationships/customXml" Target="../ink/ink286.xml"/><Relationship Id="rId99" Type="http://schemas.openxmlformats.org/officeDocument/2006/relationships/customXml" Target="../ink/ink49.xml"/><Relationship Id="rId122" Type="http://schemas.openxmlformats.org/officeDocument/2006/relationships/image" Target="../media/image59.png"/><Relationship Id="rId164" Type="http://schemas.openxmlformats.org/officeDocument/2006/relationships/image" Target="../media/image80.png"/><Relationship Id="rId371" Type="http://schemas.openxmlformats.org/officeDocument/2006/relationships/customXml" Target="../ink/ink186.xml"/><Relationship Id="rId427" Type="http://schemas.openxmlformats.org/officeDocument/2006/relationships/customXml" Target="../ink/ink214.xml"/><Relationship Id="rId469" Type="http://schemas.openxmlformats.org/officeDocument/2006/relationships/image" Target="../media/image231.png"/><Relationship Id="rId634" Type="http://schemas.openxmlformats.org/officeDocument/2006/relationships/image" Target="../media/image310.png"/><Relationship Id="rId26" Type="http://schemas.openxmlformats.org/officeDocument/2006/relationships/image" Target="../media/image11.png"/><Relationship Id="rId231" Type="http://schemas.openxmlformats.org/officeDocument/2006/relationships/image" Target="../media/image113.png"/><Relationship Id="rId273" Type="http://schemas.openxmlformats.org/officeDocument/2006/relationships/image" Target="../media/image134.png"/><Relationship Id="rId329" Type="http://schemas.openxmlformats.org/officeDocument/2006/relationships/customXml" Target="../ink/ink165.xml"/><Relationship Id="rId480" Type="http://schemas.openxmlformats.org/officeDocument/2006/relationships/customXml" Target="../ink/ink241.xml"/><Relationship Id="rId536" Type="http://schemas.openxmlformats.org/officeDocument/2006/relationships/image" Target="../media/image263.png"/><Relationship Id="rId68" Type="http://schemas.openxmlformats.org/officeDocument/2006/relationships/image" Target="../media/image32.png"/><Relationship Id="rId133" Type="http://schemas.openxmlformats.org/officeDocument/2006/relationships/customXml" Target="../ink/ink66.xml"/><Relationship Id="rId175" Type="http://schemas.openxmlformats.org/officeDocument/2006/relationships/image" Target="../media/image85.png"/><Relationship Id="rId340" Type="http://schemas.openxmlformats.org/officeDocument/2006/relationships/image" Target="../media/image167.png"/><Relationship Id="rId578" Type="http://schemas.openxmlformats.org/officeDocument/2006/relationships/image" Target="../media/image284.png"/><Relationship Id="rId200" Type="http://schemas.openxmlformats.org/officeDocument/2006/relationships/customXml" Target="../ink/ink100.xml"/><Relationship Id="rId382" Type="http://schemas.openxmlformats.org/officeDocument/2006/relationships/image" Target="../media/image188.png"/><Relationship Id="rId438" Type="http://schemas.openxmlformats.org/officeDocument/2006/relationships/customXml" Target="../ink/ink220.xml"/><Relationship Id="rId603" Type="http://schemas.openxmlformats.org/officeDocument/2006/relationships/customXml" Target="../ink/ink305.xml"/><Relationship Id="rId645" Type="http://schemas.openxmlformats.org/officeDocument/2006/relationships/image" Target="../media/image315.png"/><Relationship Id="rId242" Type="http://schemas.openxmlformats.org/officeDocument/2006/relationships/customXml" Target="../ink/ink121.xml"/><Relationship Id="rId284" Type="http://schemas.openxmlformats.org/officeDocument/2006/relationships/customXml" Target="../ink/ink142.xml"/><Relationship Id="rId491" Type="http://schemas.openxmlformats.org/officeDocument/2006/relationships/image" Target="../media/image242.png"/><Relationship Id="rId505" Type="http://schemas.openxmlformats.org/officeDocument/2006/relationships/customXml" Target="../ink/ink254.xml"/><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49.png"/><Relationship Id="rId144" Type="http://schemas.openxmlformats.org/officeDocument/2006/relationships/image" Target="../media/image70.png"/><Relationship Id="rId547" Type="http://schemas.openxmlformats.org/officeDocument/2006/relationships/customXml" Target="../ink/ink276.xml"/><Relationship Id="rId589" Type="http://schemas.openxmlformats.org/officeDocument/2006/relationships/customXml" Target="../ink/ink297.xml"/><Relationship Id="rId90" Type="http://schemas.openxmlformats.org/officeDocument/2006/relationships/image" Target="../media/image43.png"/><Relationship Id="rId186" Type="http://schemas.openxmlformats.org/officeDocument/2006/relationships/customXml" Target="../ink/ink93.xml"/><Relationship Id="rId351" Type="http://schemas.openxmlformats.org/officeDocument/2006/relationships/customXml" Target="../ink/ink176.xml"/><Relationship Id="rId393" Type="http://schemas.openxmlformats.org/officeDocument/2006/relationships/customXml" Target="../ink/ink197.xml"/><Relationship Id="rId407" Type="http://schemas.openxmlformats.org/officeDocument/2006/relationships/customXml" Target="../ink/ink204.xml"/><Relationship Id="rId449" Type="http://schemas.openxmlformats.org/officeDocument/2006/relationships/image" Target="../media/image221.png"/><Relationship Id="rId614" Type="http://schemas.openxmlformats.org/officeDocument/2006/relationships/image" Target="../media/image301.png"/><Relationship Id="rId656" Type="http://schemas.openxmlformats.org/officeDocument/2006/relationships/customXml" Target="../ink/ink333.xml"/><Relationship Id="rId211" Type="http://schemas.openxmlformats.org/officeDocument/2006/relationships/image" Target="../media/image103.png"/><Relationship Id="rId253" Type="http://schemas.openxmlformats.org/officeDocument/2006/relationships/image" Target="../media/image124.png"/><Relationship Id="rId295" Type="http://schemas.openxmlformats.org/officeDocument/2006/relationships/image" Target="../media/image145.png"/><Relationship Id="rId309" Type="http://schemas.openxmlformats.org/officeDocument/2006/relationships/customXml" Target="../ink/ink155.xml"/><Relationship Id="rId460" Type="http://schemas.openxmlformats.org/officeDocument/2006/relationships/customXml" Target="../ink/ink231.xml"/><Relationship Id="rId516" Type="http://schemas.openxmlformats.org/officeDocument/2006/relationships/image" Target="../media/image254.png"/><Relationship Id="rId48" Type="http://schemas.openxmlformats.org/officeDocument/2006/relationships/image" Target="../media/image22.png"/><Relationship Id="rId113" Type="http://schemas.openxmlformats.org/officeDocument/2006/relationships/customXml" Target="../ink/ink56.xml"/><Relationship Id="rId320" Type="http://schemas.openxmlformats.org/officeDocument/2006/relationships/image" Target="../media/image157.png"/><Relationship Id="rId558" Type="http://schemas.openxmlformats.org/officeDocument/2006/relationships/image" Target="../media/image274.png"/><Relationship Id="rId155" Type="http://schemas.openxmlformats.org/officeDocument/2006/relationships/customXml" Target="../ink/ink77.xml"/><Relationship Id="rId197" Type="http://schemas.openxmlformats.org/officeDocument/2006/relationships/image" Target="../media/image96.png"/><Relationship Id="rId362" Type="http://schemas.openxmlformats.org/officeDocument/2006/relationships/image" Target="../media/image178.png"/><Relationship Id="rId418" Type="http://schemas.openxmlformats.org/officeDocument/2006/relationships/image" Target="../media/image206.png"/><Relationship Id="rId625" Type="http://schemas.openxmlformats.org/officeDocument/2006/relationships/image" Target="../media/image306.png"/><Relationship Id="rId222" Type="http://schemas.openxmlformats.org/officeDocument/2006/relationships/customXml" Target="../ink/ink111.xml"/><Relationship Id="rId264" Type="http://schemas.openxmlformats.org/officeDocument/2006/relationships/customXml" Target="../ink/ink132.xml"/><Relationship Id="rId471" Type="http://schemas.openxmlformats.org/officeDocument/2006/relationships/image" Target="../media/image232.png"/><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60.png"/><Relationship Id="rId527" Type="http://schemas.openxmlformats.org/officeDocument/2006/relationships/image" Target="../media/image259.png"/><Relationship Id="rId569" Type="http://schemas.openxmlformats.org/officeDocument/2006/relationships/customXml" Target="../ink/ink287.xml"/><Relationship Id="rId70" Type="http://schemas.openxmlformats.org/officeDocument/2006/relationships/image" Target="../media/image33.png"/><Relationship Id="rId166" Type="http://schemas.openxmlformats.org/officeDocument/2006/relationships/image" Target="../media/image81.png"/><Relationship Id="rId331" Type="http://schemas.openxmlformats.org/officeDocument/2006/relationships/customXml" Target="../ink/ink166.xml"/><Relationship Id="rId373" Type="http://schemas.openxmlformats.org/officeDocument/2006/relationships/customXml" Target="../ink/ink187.xml"/><Relationship Id="rId429" Type="http://schemas.openxmlformats.org/officeDocument/2006/relationships/customXml" Target="../ink/ink215.xml"/><Relationship Id="rId580" Type="http://schemas.openxmlformats.org/officeDocument/2006/relationships/image" Target="../media/image285.png"/><Relationship Id="rId636" Type="http://schemas.openxmlformats.org/officeDocument/2006/relationships/image" Target="../media/image311.png"/><Relationship Id="rId1" Type="http://schemas.openxmlformats.org/officeDocument/2006/relationships/slideLayout" Target="../slideLayouts/slideLayout7.xml"/><Relationship Id="rId233" Type="http://schemas.openxmlformats.org/officeDocument/2006/relationships/image" Target="../media/image114.png"/><Relationship Id="rId440" Type="http://schemas.openxmlformats.org/officeDocument/2006/relationships/customXml" Target="../ink/ink221.xml"/><Relationship Id="rId28" Type="http://schemas.openxmlformats.org/officeDocument/2006/relationships/image" Target="../media/image12.png"/><Relationship Id="rId275" Type="http://schemas.openxmlformats.org/officeDocument/2006/relationships/image" Target="../media/image135.png"/><Relationship Id="rId300" Type="http://schemas.openxmlformats.org/officeDocument/2006/relationships/image" Target="../media/image147.png"/><Relationship Id="rId482" Type="http://schemas.openxmlformats.org/officeDocument/2006/relationships/customXml" Target="../ink/ink242.xml"/><Relationship Id="rId538" Type="http://schemas.openxmlformats.org/officeDocument/2006/relationships/image" Target="../media/image264.png"/><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image" Target="../media/image86.png"/><Relationship Id="rId342" Type="http://schemas.openxmlformats.org/officeDocument/2006/relationships/image" Target="../media/image168.png"/><Relationship Id="rId384" Type="http://schemas.openxmlformats.org/officeDocument/2006/relationships/image" Target="../media/image189.png"/><Relationship Id="rId591" Type="http://schemas.openxmlformats.org/officeDocument/2006/relationships/image" Target="../media/image290.png"/><Relationship Id="rId605" Type="http://schemas.openxmlformats.org/officeDocument/2006/relationships/customXml" Target="../ink/ink306.xml"/><Relationship Id="rId202" Type="http://schemas.openxmlformats.org/officeDocument/2006/relationships/customXml" Target="../ink/ink101.xml"/><Relationship Id="rId244" Type="http://schemas.openxmlformats.org/officeDocument/2006/relationships/customXml" Target="../ink/ink122.xml"/><Relationship Id="rId647" Type="http://schemas.openxmlformats.org/officeDocument/2006/relationships/image" Target="../media/image316.png"/><Relationship Id="rId39" Type="http://schemas.openxmlformats.org/officeDocument/2006/relationships/customXml" Target="../ink/ink19.xml"/><Relationship Id="rId286" Type="http://schemas.openxmlformats.org/officeDocument/2006/relationships/customXml" Target="../ink/ink143.xml"/><Relationship Id="rId451" Type="http://schemas.openxmlformats.org/officeDocument/2006/relationships/image" Target="../media/image222.png"/><Relationship Id="rId493" Type="http://schemas.openxmlformats.org/officeDocument/2006/relationships/image" Target="../media/image243.png"/><Relationship Id="rId507" Type="http://schemas.openxmlformats.org/officeDocument/2006/relationships/customXml" Target="../ink/ink255.xml"/><Relationship Id="rId549" Type="http://schemas.openxmlformats.org/officeDocument/2006/relationships/customXml" Target="../ink/ink277.xml"/><Relationship Id="rId50" Type="http://schemas.openxmlformats.org/officeDocument/2006/relationships/image" Target="../media/image23.png"/><Relationship Id="rId104" Type="http://schemas.openxmlformats.org/officeDocument/2006/relationships/image" Target="../media/image50.png"/><Relationship Id="rId146" Type="http://schemas.openxmlformats.org/officeDocument/2006/relationships/image" Target="../media/image71.png"/><Relationship Id="rId188" Type="http://schemas.openxmlformats.org/officeDocument/2006/relationships/customXml" Target="../ink/ink94.xml"/><Relationship Id="rId311" Type="http://schemas.openxmlformats.org/officeDocument/2006/relationships/customXml" Target="../ink/ink156.xml"/><Relationship Id="rId353" Type="http://schemas.openxmlformats.org/officeDocument/2006/relationships/customXml" Target="../ink/ink177.xml"/><Relationship Id="rId395" Type="http://schemas.openxmlformats.org/officeDocument/2006/relationships/customXml" Target="../ink/ink198.xml"/><Relationship Id="rId409" Type="http://schemas.openxmlformats.org/officeDocument/2006/relationships/customXml" Target="../ink/ink205.xml"/><Relationship Id="rId560" Type="http://schemas.openxmlformats.org/officeDocument/2006/relationships/image" Target="../media/image275.png"/><Relationship Id="rId92" Type="http://schemas.openxmlformats.org/officeDocument/2006/relationships/image" Target="../media/image44.png"/><Relationship Id="rId213" Type="http://schemas.openxmlformats.org/officeDocument/2006/relationships/image" Target="../media/image104.png"/><Relationship Id="rId420" Type="http://schemas.openxmlformats.org/officeDocument/2006/relationships/image" Target="../media/image207.png"/><Relationship Id="rId616" Type="http://schemas.openxmlformats.org/officeDocument/2006/relationships/image" Target="../media/image302.png"/><Relationship Id="rId658" Type="http://schemas.openxmlformats.org/officeDocument/2006/relationships/customXml" Target="../ink/ink334.xml"/><Relationship Id="rId255" Type="http://schemas.openxmlformats.org/officeDocument/2006/relationships/image" Target="../media/image125.png"/><Relationship Id="rId297" Type="http://schemas.openxmlformats.org/officeDocument/2006/relationships/image" Target="../media/image146.png"/><Relationship Id="rId462" Type="http://schemas.openxmlformats.org/officeDocument/2006/relationships/customXml" Target="../ink/ink232.xml"/><Relationship Id="rId518" Type="http://schemas.openxmlformats.org/officeDocument/2006/relationships/image" Target="../media/image255.png"/><Relationship Id="rId115" Type="http://schemas.openxmlformats.org/officeDocument/2006/relationships/customXml" Target="../ink/ink57.xml"/><Relationship Id="rId157" Type="http://schemas.openxmlformats.org/officeDocument/2006/relationships/customXml" Target="../ink/ink78.xml"/><Relationship Id="rId322" Type="http://schemas.openxmlformats.org/officeDocument/2006/relationships/image" Target="../media/image158.png"/><Relationship Id="rId364" Type="http://schemas.openxmlformats.org/officeDocument/2006/relationships/image" Target="../media/image179.png"/><Relationship Id="rId61" Type="http://schemas.openxmlformats.org/officeDocument/2006/relationships/customXml" Target="../ink/ink30.xml"/><Relationship Id="rId199" Type="http://schemas.openxmlformats.org/officeDocument/2006/relationships/image" Target="../media/image97.png"/><Relationship Id="rId571" Type="http://schemas.openxmlformats.org/officeDocument/2006/relationships/customXml" Target="../ink/ink288.xml"/><Relationship Id="rId627" Type="http://schemas.openxmlformats.org/officeDocument/2006/relationships/image" Target="../media/image307.png"/><Relationship Id="rId19" Type="http://schemas.openxmlformats.org/officeDocument/2006/relationships/customXml" Target="../ink/ink9.xml"/><Relationship Id="rId224" Type="http://schemas.openxmlformats.org/officeDocument/2006/relationships/customXml" Target="../ink/ink112.xml"/><Relationship Id="rId266" Type="http://schemas.openxmlformats.org/officeDocument/2006/relationships/customXml" Target="../ink/ink133.xml"/><Relationship Id="rId431" Type="http://schemas.openxmlformats.org/officeDocument/2006/relationships/customXml" Target="../ink/ink216.xml"/><Relationship Id="rId473" Type="http://schemas.openxmlformats.org/officeDocument/2006/relationships/image" Target="../media/image233.png"/><Relationship Id="rId529" Type="http://schemas.openxmlformats.org/officeDocument/2006/relationships/image" Target="../media/image260.png"/><Relationship Id="rId30" Type="http://schemas.openxmlformats.org/officeDocument/2006/relationships/image" Target="../media/image13.png"/><Relationship Id="rId126" Type="http://schemas.openxmlformats.org/officeDocument/2006/relationships/image" Target="../media/image61.png"/><Relationship Id="rId168" Type="http://schemas.openxmlformats.org/officeDocument/2006/relationships/image" Target="../media/image82.png"/><Relationship Id="rId333" Type="http://schemas.openxmlformats.org/officeDocument/2006/relationships/customXml" Target="../ink/ink167.xml"/><Relationship Id="rId540" Type="http://schemas.openxmlformats.org/officeDocument/2006/relationships/image" Target="../media/image265.png"/><Relationship Id="rId72" Type="http://schemas.openxmlformats.org/officeDocument/2006/relationships/image" Target="../media/image34.png"/><Relationship Id="rId375" Type="http://schemas.openxmlformats.org/officeDocument/2006/relationships/customXml" Target="../ink/ink188.xml"/><Relationship Id="rId582" Type="http://schemas.openxmlformats.org/officeDocument/2006/relationships/image" Target="../media/image286.png"/><Relationship Id="rId638" Type="http://schemas.openxmlformats.org/officeDocument/2006/relationships/image" Target="../media/image312.png"/><Relationship Id="rId3" Type="http://schemas.openxmlformats.org/officeDocument/2006/relationships/customXml" Target="../ink/ink1.xml"/><Relationship Id="rId235" Type="http://schemas.openxmlformats.org/officeDocument/2006/relationships/image" Target="../media/image115.png"/><Relationship Id="rId277" Type="http://schemas.openxmlformats.org/officeDocument/2006/relationships/image" Target="../media/image136.png"/><Relationship Id="rId400" Type="http://schemas.openxmlformats.org/officeDocument/2006/relationships/image" Target="../media/image197.png"/><Relationship Id="rId442" Type="http://schemas.openxmlformats.org/officeDocument/2006/relationships/customXml" Target="../ink/ink222.xml"/><Relationship Id="rId484" Type="http://schemas.openxmlformats.org/officeDocument/2006/relationships/customXml" Target="../ink/ink243.xml"/><Relationship Id="rId137" Type="http://schemas.openxmlformats.org/officeDocument/2006/relationships/customXml" Target="../ink/ink68.xml"/><Relationship Id="rId302" Type="http://schemas.openxmlformats.org/officeDocument/2006/relationships/image" Target="../media/image148.png"/><Relationship Id="rId344" Type="http://schemas.openxmlformats.org/officeDocument/2006/relationships/image" Target="../media/image169.png"/><Relationship Id="rId41" Type="http://schemas.openxmlformats.org/officeDocument/2006/relationships/customXml" Target="../ink/ink20.xml"/><Relationship Id="rId83" Type="http://schemas.openxmlformats.org/officeDocument/2006/relationships/customXml" Target="../ink/ink41.xml"/><Relationship Id="rId179" Type="http://schemas.openxmlformats.org/officeDocument/2006/relationships/image" Target="../media/image87.png"/><Relationship Id="rId386" Type="http://schemas.openxmlformats.org/officeDocument/2006/relationships/image" Target="../media/image190.png"/><Relationship Id="rId551" Type="http://schemas.openxmlformats.org/officeDocument/2006/relationships/customXml" Target="../ink/ink278.xml"/><Relationship Id="rId593" Type="http://schemas.openxmlformats.org/officeDocument/2006/relationships/image" Target="../media/image291.png"/><Relationship Id="rId607" Type="http://schemas.openxmlformats.org/officeDocument/2006/relationships/customXml" Target="../ink/ink307.xml"/><Relationship Id="rId649" Type="http://schemas.openxmlformats.org/officeDocument/2006/relationships/image" Target="../media/image317.png"/><Relationship Id="rId190" Type="http://schemas.openxmlformats.org/officeDocument/2006/relationships/customXml" Target="../ink/ink95.xml"/><Relationship Id="rId204" Type="http://schemas.openxmlformats.org/officeDocument/2006/relationships/customXml" Target="../ink/ink102.xml"/><Relationship Id="rId246" Type="http://schemas.openxmlformats.org/officeDocument/2006/relationships/customXml" Target="../ink/ink123.xml"/><Relationship Id="rId288" Type="http://schemas.openxmlformats.org/officeDocument/2006/relationships/customXml" Target="../ink/ink144.xml"/><Relationship Id="rId411" Type="http://schemas.openxmlformats.org/officeDocument/2006/relationships/customXml" Target="../ink/ink206.xml"/><Relationship Id="rId453" Type="http://schemas.openxmlformats.org/officeDocument/2006/relationships/image" Target="../media/image223.png"/><Relationship Id="rId509" Type="http://schemas.openxmlformats.org/officeDocument/2006/relationships/customXml" Target="../ink/ink256.xml"/><Relationship Id="rId660" Type="http://schemas.openxmlformats.org/officeDocument/2006/relationships/customXml" Target="../ink/ink335.xml"/><Relationship Id="rId106" Type="http://schemas.openxmlformats.org/officeDocument/2006/relationships/image" Target="../media/image51.png"/><Relationship Id="rId313" Type="http://schemas.openxmlformats.org/officeDocument/2006/relationships/customXml" Target="../ink/ink157.xml"/><Relationship Id="rId495" Type="http://schemas.openxmlformats.org/officeDocument/2006/relationships/image" Target="../media/image244.png"/><Relationship Id="rId10" Type="http://schemas.openxmlformats.org/officeDocument/2006/relationships/image" Target="../media/image3.png"/><Relationship Id="rId52" Type="http://schemas.openxmlformats.org/officeDocument/2006/relationships/image" Target="../media/image24.png"/><Relationship Id="rId94" Type="http://schemas.openxmlformats.org/officeDocument/2006/relationships/image" Target="../media/image45.png"/><Relationship Id="rId148" Type="http://schemas.openxmlformats.org/officeDocument/2006/relationships/image" Target="../media/image72.png"/><Relationship Id="rId355" Type="http://schemas.openxmlformats.org/officeDocument/2006/relationships/customXml" Target="../ink/ink178.xml"/><Relationship Id="rId397" Type="http://schemas.openxmlformats.org/officeDocument/2006/relationships/customXml" Target="../ink/ink199.xml"/><Relationship Id="rId520" Type="http://schemas.openxmlformats.org/officeDocument/2006/relationships/image" Target="../media/image256.png"/><Relationship Id="rId562" Type="http://schemas.openxmlformats.org/officeDocument/2006/relationships/image" Target="../media/image276.png"/><Relationship Id="rId618" Type="http://schemas.openxmlformats.org/officeDocument/2006/relationships/image" Target="../media/image303.png"/><Relationship Id="rId215" Type="http://schemas.openxmlformats.org/officeDocument/2006/relationships/image" Target="../media/image105.png"/><Relationship Id="rId257" Type="http://schemas.openxmlformats.org/officeDocument/2006/relationships/image" Target="../media/image126.png"/><Relationship Id="rId422" Type="http://schemas.openxmlformats.org/officeDocument/2006/relationships/image" Target="../media/image208.png"/><Relationship Id="rId464" Type="http://schemas.openxmlformats.org/officeDocument/2006/relationships/customXml" Target="../ink/ink233.xml"/><Relationship Id="rId299" Type="http://schemas.openxmlformats.org/officeDocument/2006/relationships/customXml" Target="../ink/ink150.xml"/><Relationship Id="rId63" Type="http://schemas.openxmlformats.org/officeDocument/2006/relationships/customXml" Target="../ink/ink31.xml"/><Relationship Id="rId159" Type="http://schemas.openxmlformats.org/officeDocument/2006/relationships/customXml" Target="../ink/ink79.xml"/><Relationship Id="rId366" Type="http://schemas.openxmlformats.org/officeDocument/2006/relationships/image" Target="../media/image180.png"/><Relationship Id="rId573" Type="http://schemas.openxmlformats.org/officeDocument/2006/relationships/customXml" Target="../ink/ink289.xml"/><Relationship Id="rId226" Type="http://schemas.openxmlformats.org/officeDocument/2006/relationships/customXml" Target="../ink/ink113.xml"/><Relationship Id="rId433" Type="http://schemas.openxmlformats.org/officeDocument/2006/relationships/customXml" Target="../ink/ink217.xml"/><Relationship Id="rId640" Type="http://schemas.openxmlformats.org/officeDocument/2006/relationships/image" Target="../media/image313.png"/><Relationship Id="rId74" Type="http://schemas.openxmlformats.org/officeDocument/2006/relationships/image" Target="../media/image35.png"/><Relationship Id="rId377" Type="http://schemas.openxmlformats.org/officeDocument/2006/relationships/customXml" Target="../ink/ink189.xml"/><Relationship Id="rId500" Type="http://schemas.openxmlformats.org/officeDocument/2006/relationships/customXml" Target="../ink/ink251.xml"/><Relationship Id="rId584" Type="http://schemas.openxmlformats.org/officeDocument/2006/relationships/image" Target="../media/image287.png"/><Relationship Id="rId5" Type="http://schemas.openxmlformats.org/officeDocument/2006/relationships/customXml" Target="../ink/ink2.xml"/><Relationship Id="rId237" Type="http://schemas.openxmlformats.org/officeDocument/2006/relationships/image" Target="../media/image116.png"/><Relationship Id="rId444" Type="http://schemas.openxmlformats.org/officeDocument/2006/relationships/customXml" Target="../ink/ink223.xml"/><Relationship Id="rId651" Type="http://schemas.openxmlformats.org/officeDocument/2006/relationships/image" Target="../media/image318.png"/><Relationship Id="rId290" Type="http://schemas.openxmlformats.org/officeDocument/2006/relationships/customXml" Target="../ink/ink145.xml"/><Relationship Id="rId304" Type="http://schemas.openxmlformats.org/officeDocument/2006/relationships/image" Target="../media/image149.png"/><Relationship Id="rId388" Type="http://schemas.openxmlformats.org/officeDocument/2006/relationships/image" Target="../media/image191.png"/><Relationship Id="rId511" Type="http://schemas.openxmlformats.org/officeDocument/2006/relationships/customXml" Target="../ink/ink257.xml"/><Relationship Id="rId609" Type="http://schemas.openxmlformats.org/officeDocument/2006/relationships/customXml" Target="../ink/ink308.xml"/><Relationship Id="rId85" Type="http://schemas.openxmlformats.org/officeDocument/2006/relationships/customXml" Target="../ink/ink42.xml"/><Relationship Id="rId150" Type="http://schemas.openxmlformats.org/officeDocument/2006/relationships/image" Target="../media/image73.png"/><Relationship Id="rId595" Type="http://schemas.openxmlformats.org/officeDocument/2006/relationships/customXml" Target="../ink/ink301.xml"/><Relationship Id="rId248" Type="http://schemas.openxmlformats.org/officeDocument/2006/relationships/customXml" Target="../ink/ink124.xml"/><Relationship Id="rId455" Type="http://schemas.openxmlformats.org/officeDocument/2006/relationships/image" Target="../media/image224.png"/><Relationship Id="rId662" Type="http://schemas.openxmlformats.org/officeDocument/2006/relationships/customXml" Target="../ink/ink336.xml"/><Relationship Id="rId12" Type="http://schemas.openxmlformats.org/officeDocument/2006/relationships/image" Target="../media/image4.png"/><Relationship Id="rId108" Type="http://schemas.openxmlformats.org/officeDocument/2006/relationships/image" Target="../media/image52.png"/><Relationship Id="rId315" Type="http://schemas.openxmlformats.org/officeDocument/2006/relationships/customXml" Target="../ink/ink158.xml"/><Relationship Id="rId522" Type="http://schemas.openxmlformats.org/officeDocument/2006/relationships/image" Target="../media/image257.png"/><Relationship Id="rId96" Type="http://schemas.openxmlformats.org/officeDocument/2006/relationships/image" Target="../media/image46.png"/><Relationship Id="rId161" Type="http://schemas.openxmlformats.org/officeDocument/2006/relationships/customXml" Target="../ink/ink80.xml"/><Relationship Id="rId399" Type="http://schemas.openxmlformats.org/officeDocument/2006/relationships/customXml" Target="../ink/ink200.xml"/><Relationship Id="rId259" Type="http://schemas.openxmlformats.org/officeDocument/2006/relationships/image" Target="../media/image127.png"/><Relationship Id="rId466" Type="http://schemas.openxmlformats.org/officeDocument/2006/relationships/customXml" Target="../ink/ink234.xml"/><Relationship Id="rId23" Type="http://schemas.openxmlformats.org/officeDocument/2006/relationships/customXml" Target="../ink/ink11.xml"/><Relationship Id="rId119" Type="http://schemas.openxmlformats.org/officeDocument/2006/relationships/customXml" Target="../ink/ink59.xml"/><Relationship Id="rId326" Type="http://schemas.openxmlformats.org/officeDocument/2006/relationships/image" Target="../media/image160.png"/><Relationship Id="rId533" Type="http://schemas.openxmlformats.org/officeDocument/2006/relationships/customXml" Target="../ink/ink269.xml"/><Relationship Id="rId172" Type="http://schemas.openxmlformats.org/officeDocument/2006/relationships/customXml" Target="../ink/ink86.xml"/><Relationship Id="rId477" Type="http://schemas.openxmlformats.org/officeDocument/2006/relationships/image" Target="../media/image235.png"/><Relationship Id="rId600" Type="http://schemas.openxmlformats.org/officeDocument/2006/relationships/image" Target="../media/image294.png"/><Relationship Id="rId337" Type="http://schemas.openxmlformats.org/officeDocument/2006/relationships/customXml" Target="../ink/ink169.xml"/><Relationship Id="rId34" Type="http://schemas.openxmlformats.org/officeDocument/2006/relationships/image" Target="../media/image15.png"/><Relationship Id="rId544" Type="http://schemas.openxmlformats.org/officeDocument/2006/relationships/image" Target="../media/image267.png"/><Relationship Id="rId183" Type="http://schemas.openxmlformats.org/officeDocument/2006/relationships/image" Target="../media/image89.png"/><Relationship Id="rId390" Type="http://schemas.openxmlformats.org/officeDocument/2006/relationships/image" Target="../media/image192.png"/><Relationship Id="rId404" Type="http://schemas.openxmlformats.org/officeDocument/2006/relationships/image" Target="../media/image199.png"/><Relationship Id="rId611" Type="http://schemas.openxmlformats.org/officeDocument/2006/relationships/customXml" Target="../ink/ink309.xml"/><Relationship Id="rId250" Type="http://schemas.openxmlformats.org/officeDocument/2006/relationships/customXml" Target="../ink/ink125.xml"/><Relationship Id="rId488" Type="http://schemas.openxmlformats.org/officeDocument/2006/relationships/customXml" Target="../ink/ink245.xml"/><Relationship Id="rId45" Type="http://schemas.openxmlformats.org/officeDocument/2006/relationships/customXml" Target="../ink/ink22.xml"/><Relationship Id="rId110" Type="http://schemas.openxmlformats.org/officeDocument/2006/relationships/image" Target="../media/image53.png"/><Relationship Id="rId348" Type="http://schemas.openxmlformats.org/officeDocument/2006/relationships/image" Target="../media/image171.png"/><Relationship Id="rId555" Type="http://schemas.openxmlformats.org/officeDocument/2006/relationships/customXml" Target="../ink/ink280.xml"/><Relationship Id="rId194" Type="http://schemas.openxmlformats.org/officeDocument/2006/relationships/customXml" Target="../ink/ink97.xml"/><Relationship Id="rId208" Type="http://schemas.openxmlformats.org/officeDocument/2006/relationships/customXml" Target="../ink/ink104.xml"/><Relationship Id="rId415" Type="http://schemas.openxmlformats.org/officeDocument/2006/relationships/customXml" Target="../ink/ink208.xml"/><Relationship Id="rId622" Type="http://schemas.openxmlformats.org/officeDocument/2006/relationships/customXml" Target="../ink/ink315.xml"/><Relationship Id="rId261" Type="http://schemas.openxmlformats.org/officeDocument/2006/relationships/image" Target="../media/image128.png"/><Relationship Id="rId499" Type="http://schemas.openxmlformats.org/officeDocument/2006/relationships/image" Target="../media/image246.png"/><Relationship Id="rId56" Type="http://schemas.openxmlformats.org/officeDocument/2006/relationships/image" Target="../media/image26.png"/><Relationship Id="rId359" Type="http://schemas.openxmlformats.org/officeDocument/2006/relationships/customXml" Target="../ink/ink180.xml"/><Relationship Id="rId566" Type="http://schemas.openxmlformats.org/officeDocument/2006/relationships/image" Target="../media/image278.png"/><Relationship Id="rId121" Type="http://schemas.openxmlformats.org/officeDocument/2006/relationships/customXml" Target="../ink/ink60.xml"/><Relationship Id="rId219" Type="http://schemas.openxmlformats.org/officeDocument/2006/relationships/image" Target="../media/image107.png"/><Relationship Id="rId426" Type="http://schemas.openxmlformats.org/officeDocument/2006/relationships/image" Target="../media/image210.png"/><Relationship Id="rId633" Type="http://schemas.openxmlformats.org/officeDocument/2006/relationships/customXml" Target="../ink/ink321.xml"/><Relationship Id="rId67" Type="http://schemas.openxmlformats.org/officeDocument/2006/relationships/customXml" Target="../ink/ink33.xml"/><Relationship Id="rId272" Type="http://schemas.openxmlformats.org/officeDocument/2006/relationships/customXml" Target="../ink/ink136.xml"/><Relationship Id="rId577" Type="http://schemas.openxmlformats.org/officeDocument/2006/relationships/customXml" Target="../ink/ink291.xml"/><Relationship Id="rId132" Type="http://schemas.openxmlformats.org/officeDocument/2006/relationships/image" Target="../media/image64.png"/><Relationship Id="rId437" Type="http://schemas.openxmlformats.org/officeDocument/2006/relationships/customXml" Target="../ink/ink219.xml"/><Relationship Id="rId644" Type="http://schemas.openxmlformats.org/officeDocument/2006/relationships/customXml" Target="../ink/ink327.xml"/><Relationship Id="rId283" Type="http://schemas.openxmlformats.org/officeDocument/2006/relationships/image" Target="../media/image139.png"/><Relationship Id="rId490" Type="http://schemas.openxmlformats.org/officeDocument/2006/relationships/customXml" Target="../ink/ink246.xml"/><Relationship Id="rId504" Type="http://schemas.openxmlformats.org/officeDocument/2006/relationships/customXml" Target="../ink/ink253.xml"/><Relationship Id="rId78" Type="http://schemas.openxmlformats.org/officeDocument/2006/relationships/image" Target="../media/image37.png"/><Relationship Id="rId143" Type="http://schemas.openxmlformats.org/officeDocument/2006/relationships/customXml" Target="../ink/ink71.xml"/><Relationship Id="rId350" Type="http://schemas.openxmlformats.org/officeDocument/2006/relationships/image" Target="../media/image172.png"/><Relationship Id="rId588" Type="http://schemas.openxmlformats.org/officeDocument/2006/relationships/image" Target="../media/image289.png"/><Relationship Id="rId9" Type="http://schemas.openxmlformats.org/officeDocument/2006/relationships/customXml" Target="../ink/ink4.xml"/><Relationship Id="rId210" Type="http://schemas.openxmlformats.org/officeDocument/2006/relationships/customXml" Target="../ink/ink105.xml"/><Relationship Id="rId448" Type="http://schemas.openxmlformats.org/officeDocument/2006/relationships/customXml" Target="../ink/ink225.xml"/><Relationship Id="rId655" Type="http://schemas.openxmlformats.org/officeDocument/2006/relationships/image" Target="../media/image320.png"/><Relationship Id="rId294" Type="http://schemas.openxmlformats.org/officeDocument/2006/relationships/customXml" Target="../ink/ink147.xml"/><Relationship Id="rId308" Type="http://schemas.openxmlformats.org/officeDocument/2006/relationships/image" Target="../media/image151.png"/><Relationship Id="rId515" Type="http://schemas.openxmlformats.org/officeDocument/2006/relationships/customXml" Target="../ink/ink259.xml"/><Relationship Id="rId89" Type="http://schemas.openxmlformats.org/officeDocument/2006/relationships/customXml" Target="../ink/ink44.xml"/><Relationship Id="rId154" Type="http://schemas.openxmlformats.org/officeDocument/2006/relationships/image" Target="../media/image75.png"/><Relationship Id="rId361" Type="http://schemas.openxmlformats.org/officeDocument/2006/relationships/customXml" Target="../ink/ink181.xml"/><Relationship Id="rId599" Type="http://schemas.openxmlformats.org/officeDocument/2006/relationships/customXml" Target="../ink/ink303.xml"/><Relationship Id="rId459" Type="http://schemas.openxmlformats.org/officeDocument/2006/relationships/image" Target="../media/image226.png"/><Relationship Id="rId666" Type="http://schemas.openxmlformats.org/officeDocument/2006/relationships/image" Target="../media/image325.png"/><Relationship Id="rId16" Type="http://schemas.openxmlformats.org/officeDocument/2006/relationships/image" Target="../media/image6.png"/><Relationship Id="rId221" Type="http://schemas.openxmlformats.org/officeDocument/2006/relationships/image" Target="../media/image108.png"/><Relationship Id="rId319" Type="http://schemas.openxmlformats.org/officeDocument/2006/relationships/customXml" Target="../ink/ink160.xml"/><Relationship Id="rId526" Type="http://schemas.openxmlformats.org/officeDocument/2006/relationships/customXml" Target="../ink/ink265.xml"/><Relationship Id="rId165" Type="http://schemas.openxmlformats.org/officeDocument/2006/relationships/customXml" Target="../ink/ink82.xml"/><Relationship Id="rId372" Type="http://schemas.openxmlformats.org/officeDocument/2006/relationships/image" Target="../media/image183.png"/><Relationship Id="rId232" Type="http://schemas.openxmlformats.org/officeDocument/2006/relationships/customXml" Target="../ink/ink116.xml"/></Relationships>
</file>

<file path=ppt/slides/_rels/slide20.xml.rels><?xml version="1.0" encoding="UTF-8" standalone="yes"?>
<Relationships xmlns="http://schemas.openxmlformats.org/package/2006/relationships"><Relationship Id="rId26" Type="http://schemas.openxmlformats.org/officeDocument/2006/relationships/image" Target="../media/image1179.png"/><Relationship Id="rId21" Type="http://schemas.openxmlformats.org/officeDocument/2006/relationships/customXml" Target="../ink/ink1190.xml"/><Relationship Id="rId42" Type="http://schemas.openxmlformats.org/officeDocument/2006/relationships/image" Target="../media/image1187.png"/><Relationship Id="rId47" Type="http://schemas.openxmlformats.org/officeDocument/2006/relationships/customXml" Target="../ink/ink1203.xml"/><Relationship Id="rId63" Type="http://schemas.openxmlformats.org/officeDocument/2006/relationships/customXml" Target="../ink/ink1211.xml"/><Relationship Id="rId68" Type="http://schemas.openxmlformats.org/officeDocument/2006/relationships/image" Target="../media/image1200.png"/><Relationship Id="rId84" Type="http://schemas.openxmlformats.org/officeDocument/2006/relationships/image" Target="../media/image1208.png"/><Relationship Id="rId89" Type="http://schemas.openxmlformats.org/officeDocument/2006/relationships/customXml" Target="../ink/ink1224.xml"/><Relationship Id="rId16" Type="http://schemas.openxmlformats.org/officeDocument/2006/relationships/image" Target="../media/image1175.png"/><Relationship Id="rId11" Type="http://schemas.openxmlformats.org/officeDocument/2006/relationships/customXml" Target="../ink/ink1185.xml"/><Relationship Id="rId32" Type="http://schemas.openxmlformats.org/officeDocument/2006/relationships/image" Target="../media/image1182.png"/><Relationship Id="rId37" Type="http://schemas.openxmlformats.org/officeDocument/2006/relationships/customXml" Target="../ink/ink1198.xml"/><Relationship Id="rId53" Type="http://schemas.openxmlformats.org/officeDocument/2006/relationships/customXml" Target="../ink/ink1206.xml"/><Relationship Id="rId58" Type="http://schemas.openxmlformats.org/officeDocument/2006/relationships/image" Target="../media/image1195.png"/><Relationship Id="rId74" Type="http://schemas.openxmlformats.org/officeDocument/2006/relationships/image" Target="../media/image1203.png"/><Relationship Id="rId79" Type="http://schemas.openxmlformats.org/officeDocument/2006/relationships/customXml" Target="../ink/ink1219.xml"/><Relationship Id="rId102" Type="http://schemas.openxmlformats.org/officeDocument/2006/relationships/image" Target="../media/image1217.png"/><Relationship Id="rId5" Type="http://schemas.openxmlformats.org/officeDocument/2006/relationships/customXml" Target="../ink/ink1182.xml"/><Relationship Id="rId90" Type="http://schemas.openxmlformats.org/officeDocument/2006/relationships/image" Target="../media/image1211.png"/><Relationship Id="rId95" Type="http://schemas.openxmlformats.org/officeDocument/2006/relationships/customXml" Target="../ink/ink1227.xml"/><Relationship Id="rId22" Type="http://schemas.openxmlformats.org/officeDocument/2006/relationships/image" Target="../media/image1177.png"/><Relationship Id="rId27" Type="http://schemas.openxmlformats.org/officeDocument/2006/relationships/customXml" Target="../ink/ink1193.xml"/><Relationship Id="rId43" Type="http://schemas.openxmlformats.org/officeDocument/2006/relationships/customXml" Target="../ink/ink1201.xml"/><Relationship Id="rId48" Type="http://schemas.openxmlformats.org/officeDocument/2006/relationships/image" Target="../media/image1190.png"/><Relationship Id="rId64" Type="http://schemas.openxmlformats.org/officeDocument/2006/relationships/image" Target="../media/image1198.png"/><Relationship Id="rId69" Type="http://schemas.openxmlformats.org/officeDocument/2006/relationships/customXml" Target="../ink/ink1214.xml"/><Relationship Id="rId80" Type="http://schemas.openxmlformats.org/officeDocument/2006/relationships/image" Target="../media/image1206.png"/><Relationship Id="rId85" Type="http://schemas.openxmlformats.org/officeDocument/2006/relationships/customXml" Target="../ink/ink1222.xml"/><Relationship Id="rId12" Type="http://schemas.openxmlformats.org/officeDocument/2006/relationships/image" Target="../media/image1173.png"/><Relationship Id="rId17" Type="http://schemas.openxmlformats.org/officeDocument/2006/relationships/customXml" Target="../ink/ink1188.xml"/><Relationship Id="rId25" Type="http://schemas.openxmlformats.org/officeDocument/2006/relationships/customXml" Target="../ink/ink1192.xml"/><Relationship Id="rId33" Type="http://schemas.openxmlformats.org/officeDocument/2006/relationships/customXml" Target="../ink/ink1196.xml"/><Relationship Id="rId38" Type="http://schemas.openxmlformats.org/officeDocument/2006/relationships/image" Target="../media/image1185.png"/><Relationship Id="rId46" Type="http://schemas.openxmlformats.org/officeDocument/2006/relationships/image" Target="../media/image1189.png"/><Relationship Id="rId59" Type="http://schemas.openxmlformats.org/officeDocument/2006/relationships/customXml" Target="../ink/ink1209.xml"/><Relationship Id="rId67" Type="http://schemas.openxmlformats.org/officeDocument/2006/relationships/customXml" Target="../ink/ink1213.xml"/><Relationship Id="rId20" Type="http://schemas.openxmlformats.org/officeDocument/2006/relationships/image" Target="../media/image1176.png"/><Relationship Id="rId41" Type="http://schemas.openxmlformats.org/officeDocument/2006/relationships/customXml" Target="../ink/ink1200.xml"/><Relationship Id="rId54" Type="http://schemas.openxmlformats.org/officeDocument/2006/relationships/image" Target="../media/image1193.png"/><Relationship Id="rId62" Type="http://schemas.openxmlformats.org/officeDocument/2006/relationships/image" Target="../media/image1197.png"/><Relationship Id="rId70" Type="http://schemas.openxmlformats.org/officeDocument/2006/relationships/image" Target="../media/image1201.png"/><Relationship Id="rId75" Type="http://schemas.openxmlformats.org/officeDocument/2006/relationships/customXml" Target="../ink/ink1217.xml"/><Relationship Id="rId83" Type="http://schemas.openxmlformats.org/officeDocument/2006/relationships/customXml" Target="../ink/ink1221.xml"/><Relationship Id="rId88" Type="http://schemas.openxmlformats.org/officeDocument/2006/relationships/image" Target="../media/image1210.png"/><Relationship Id="rId91" Type="http://schemas.openxmlformats.org/officeDocument/2006/relationships/customXml" Target="../ink/ink1225.xml"/><Relationship Id="rId96" Type="http://schemas.openxmlformats.org/officeDocument/2006/relationships/image" Target="../media/image1214.png"/><Relationship Id="rId1" Type="http://schemas.openxmlformats.org/officeDocument/2006/relationships/slideLayout" Target="../slideLayouts/slideLayout7.xml"/><Relationship Id="rId6" Type="http://schemas.openxmlformats.org/officeDocument/2006/relationships/image" Target="../media/image1170.png"/><Relationship Id="rId15" Type="http://schemas.openxmlformats.org/officeDocument/2006/relationships/customXml" Target="../ink/ink1187.xml"/><Relationship Id="rId23" Type="http://schemas.openxmlformats.org/officeDocument/2006/relationships/customXml" Target="../ink/ink1191.xml"/><Relationship Id="rId28" Type="http://schemas.openxmlformats.org/officeDocument/2006/relationships/image" Target="../media/image1180.png"/><Relationship Id="rId36" Type="http://schemas.openxmlformats.org/officeDocument/2006/relationships/image" Target="../media/image1184.png"/><Relationship Id="rId49" Type="http://schemas.openxmlformats.org/officeDocument/2006/relationships/customXml" Target="../ink/ink1204.xml"/><Relationship Id="rId57" Type="http://schemas.openxmlformats.org/officeDocument/2006/relationships/customXml" Target="../ink/ink1208.xml"/><Relationship Id="rId10" Type="http://schemas.openxmlformats.org/officeDocument/2006/relationships/image" Target="../media/image1172.png"/><Relationship Id="rId31" Type="http://schemas.openxmlformats.org/officeDocument/2006/relationships/customXml" Target="../ink/ink1195.xml"/><Relationship Id="rId44" Type="http://schemas.openxmlformats.org/officeDocument/2006/relationships/image" Target="../media/image1188.png"/><Relationship Id="rId52" Type="http://schemas.openxmlformats.org/officeDocument/2006/relationships/image" Target="../media/image1192.png"/><Relationship Id="rId60" Type="http://schemas.openxmlformats.org/officeDocument/2006/relationships/image" Target="../media/image1196.png"/><Relationship Id="rId65" Type="http://schemas.openxmlformats.org/officeDocument/2006/relationships/customXml" Target="../ink/ink1212.xml"/><Relationship Id="rId73" Type="http://schemas.openxmlformats.org/officeDocument/2006/relationships/customXml" Target="../ink/ink1216.xml"/><Relationship Id="rId78" Type="http://schemas.openxmlformats.org/officeDocument/2006/relationships/image" Target="../media/image1205.png"/><Relationship Id="rId81" Type="http://schemas.openxmlformats.org/officeDocument/2006/relationships/customXml" Target="../ink/ink1220.xml"/><Relationship Id="rId86" Type="http://schemas.openxmlformats.org/officeDocument/2006/relationships/image" Target="../media/image1209.png"/><Relationship Id="rId94" Type="http://schemas.openxmlformats.org/officeDocument/2006/relationships/image" Target="../media/image1213.png"/><Relationship Id="rId99" Type="http://schemas.openxmlformats.org/officeDocument/2006/relationships/customXml" Target="../ink/ink1229.xml"/><Relationship Id="rId101" Type="http://schemas.openxmlformats.org/officeDocument/2006/relationships/customXml" Target="../ink/ink1230.xml"/><Relationship Id="rId4" Type="http://schemas.openxmlformats.org/officeDocument/2006/relationships/image" Target="../media/image1169.png"/><Relationship Id="rId9" Type="http://schemas.openxmlformats.org/officeDocument/2006/relationships/customXml" Target="../ink/ink1184.xml"/><Relationship Id="rId13" Type="http://schemas.openxmlformats.org/officeDocument/2006/relationships/customXml" Target="../ink/ink1186.xml"/><Relationship Id="rId18" Type="http://schemas.openxmlformats.org/officeDocument/2006/relationships/image" Target="../media/image341.png"/><Relationship Id="rId39" Type="http://schemas.openxmlformats.org/officeDocument/2006/relationships/customXml" Target="../ink/ink1199.xml"/><Relationship Id="rId34" Type="http://schemas.openxmlformats.org/officeDocument/2006/relationships/image" Target="../media/image1183.png"/><Relationship Id="rId50" Type="http://schemas.openxmlformats.org/officeDocument/2006/relationships/image" Target="../media/image1191.png"/><Relationship Id="rId55" Type="http://schemas.openxmlformats.org/officeDocument/2006/relationships/customXml" Target="../ink/ink1207.xml"/><Relationship Id="rId76" Type="http://schemas.openxmlformats.org/officeDocument/2006/relationships/image" Target="../media/image1204.png"/><Relationship Id="rId97" Type="http://schemas.openxmlformats.org/officeDocument/2006/relationships/customXml" Target="../ink/ink1228.xml"/><Relationship Id="rId7" Type="http://schemas.openxmlformats.org/officeDocument/2006/relationships/customXml" Target="../ink/ink1183.xml"/><Relationship Id="rId71" Type="http://schemas.openxmlformats.org/officeDocument/2006/relationships/customXml" Target="../ink/ink1215.xml"/><Relationship Id="rId92" Type="http://schemas.openxmlformats.org/officeDocument/2006/relationships/image" Target="../media/image1212.png"/><Relationship Id="rId2" Type="http://schemas.openxmlformats.org/officeDocument/2006/relationships/notesSlide" Target="../notesSlides/notesSlide19.xml"/><Relationship Id="rId29" Type="http://schemas.openxmlformats.org/officeDocument/2006/relationships/customXml" Target="../ink/ink1194.xml"/><Relationship Id="rId24" Type="http://schemas.openxmlformats.org/officeDocument/2006/relationships/image" Target="../media/image1178.png"/><Relationship Id="rId40" Type="http://schemas.openxmlformats.org/officeDocument/2006/relationships/image" Target="../media/image1186.png"/><Relationship Id="rId45" Type="http://schemas.openxmlformats.org/officeDocument/2006/relationships/customXml" Target="../ink/ink1202.xml"/><Relationship Id="rId66" Type="http://schemas.openxmlformats.org/officeDocument/2006/relationships/image" Target="../media/image1199.png"/><Relationship Id="rId87" Type="http://schemas.openxmlformats.org/officeDocument/2006/relationships/customXml" Target="../ink/ink1223.xml"/><Relationship Id="rId61" Type="http://schemas.openxmlformats.org/officeDocument/2006/relationships/customXml" Target="../ink/ink1210.xml"/><Relationship Id="rId82" Type="http://schemas.openxmlformats.org/officeDocument/2006/relationships/image" Target="../media/image1207.png"/><Relationship Id="rId19" Type="http://schemas.openxmlformats.org/officeDocument/2006/relationships/customXml" Target="../ink/ink1189.xml"/><Relationship Id="rId14" Type="http://schemas.openxmlformats.org/officeDocument/2006/relationships/image" Target="../media/image1174.png"/><Relationship Id="rId30" Type="http://schemas.openxmlformats.org/officeDocument/2006/relationships/image" Target="../media/image1181.png"/><Relationship Id="rId35" Type="http://schemas.openxmlformats.org/officeDocument/2006/relationships/customXml" Target="../ink/ink1197.xml"/><Relationship Id="rId56" Type="http://schemas.openxmlformats.org/officeDocument/2006/relationships/image" Target="../media/image1194.png"/><Relationship Id="rId77" Type="http://schemas.openxmlformats.org/officeDocument/2006/relationships/customXml" Target="../ink/ink1218.xml"/><Relationship Id="rId100" Type="http://schemas.openxmlformats.org/officeDocument/2006/relationships/image" Target="../media/image1216.png"/><Relationship Id="rId8" Type="http://schemas.openxmlformats.org/officeDocument/2006/relationships/image" Target="../media/image1171.png"/><Relationship Id="rId51" Type="http://schemas.openxmlformats.org/officeDocument/2006/relationships/customXml" Target="../ink/ink1205.xml"/><Relationship Id="rId72" Type="http://schemas.openxmlformats.org/officeDocument/2006/relationships/image" Target="../media/image1202.png"/><Relationship Id="rId93" Type="http://schemas.openxmlformats.org/officeDocument/2006/relationships/customXml" Target="../ink/ink1226.xml"/><Relationship Id="rId98" Type="http://schemas.openxmlformats.org/officeDocument/2006/relationships/image" Target="../media/image1215.png"/><Relationship Id="rId3" Type="http://schemas.openxmlformats.org/officeDocument/2006/relationships/customXml" Target="../ink/ink1181.xml"/></Relationships>
</file>

<file path=ppt/slides/_rels/slide21.xml.rels><?xml version="1.0" encoding="UTF-8" standalone="yes"?>
<Relationships xmlns="http://schemas.openxmlformats.org/package/2006/relationships"><Relationship Id="rId8" Type="http://schemas.openxmlformats.org/officeDocument/2006/relationships/image" Target="../media/image1220.png"/><Relationship Id="rId3" Type="http://schemas.openxmlformats.org/officeDocument/2006/relationships/customXml" Target="../ink/ink1231.xml"/><Relationship Id="rId7" Type="http://schemas.openxmlformats.org/officeDocument/2006/relationships/customXml" Target="../ink/ink1233.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19.png"/><Relationship Id="rId5" Type="http://schemas.openxmlformats.org/officeDocument/2006/relationships/customXml" Target="../ink/ink1232.xml"/><Relationship Id="rId10" Type="http://schemas.openxmlformats.org/officeDocument/2006/relationships/image" Target="../media/image1221.png"/><Relationship Id="rId4" Type="http://schemas.openxmlformats.org/officeDocument/2006/relationships/image" Target="../media/image1218.png"/><Relationship Id="rId9" Type="http://schemas.openxmlformats.org/officeDocument/2006/relationships/customXml" Target="../ink/ink1234.xml"/></Relationships>
</file>

<file path=ppt/slides/_rels/slide22.xml.rels><?xml version="1.0" encoding="UTF-8" standalone="yes"?>
<Relationships xmlns="http://schemas.openxmlformats.org/package/2006/relationships"><Relationship Id="rId117" Type="http://schemas.openxmlformats.org/officeDocument/2006/relationships/image" Target="../media/image1277.png"/><Relationship Id="rId299" Type="http://schemas.openxmlformats.org/officeDocument/2006/relationships/image" Target="../media/image1366.png"/><Relationship Id="rId21" Type="http://schemas.openxmlformats.org/officeDocument/2006/relationships/customXml" Target="../ink/ink1244.xml"/><Relationship Id="rId63" Type="http://schemas.openxmlformats.org/officeDocument/2006/relationships/image" Target="../media/image1250.png"/><Relationship Id="rId159" Type="http://schemas.openxmlformats.org/officeDocument/2006/relationships/customXml" Target="../ink/ink1315.xml"/><Relationship Id="rId324" Type="http://schemas.openxmlformats.org/officeDocument/2006/relationships/customXml" Target="../ink/ink1398.xml"/><Relationship Id="rId170" Type="http://schemas.openxmlformats.org/officeDocument/2006/relationships/image" Target="../media/image1302.png"/><Relationship Id="rId226" Type="http://schemas.openxmlformats.org/officeDocument/2006/relationships/customXml" Target="../ink/ink1349.xml"/><Relationship Id="rId268" Type="http://schemas.openxmlformats.org/officeDocument/2006/relationships/customXml" Target="../ink/ink1370.xml"/><Relationship Id="rId32" Type="http://schemas.openxmlformats.org/officeDocument/2006/relationships/image" Target="../media/image1235.png"/><Relationship Id="rId74" Type="http://schemas.openxmlformats.org/officeDocument/2006/relationships/customXml" Target="../ink/ink1271.xml"/><Relationship Id="rId128" Type="http://schemas.openxmlformats.org/officeDocument/2006/relationships/customXml" Target="../ink/ink1298.xml"/><Relationship Id="rId335" Type="http://schemas.openxmlformats.org/officeDocument/2006/relationships/image" Target="../media/image1384.png"/><Relationship Id="rId5" Type="http://schemas.openxmlformats.org/officeDocument/2006/relationships/customXml" Target="../ink/ink1236.xml"/><Relationship Id="rId181" Type="http://schemas.openxmlformats.org/officeDocument/2006/relationships/customXml" Target="../ink/ink1326.xml"/><Relationship Id="rId237" Type="http://schemas.openxmlformats.org/officeDocument/2006/relationships/image" Target="../media/image1335.png"/><Relationship Id="rId279" Type="http://schemas.openxmlformats.org/officeDocument/2006/relationships/image" Target="../media/image1356.png"/><Relationship Id="rId43" Type="http://schemas.openxmlformats.org/officeDocument/2006/relationships/customXml" Target="../ink/ink1255.xml"/><Relationship Id="rId139" Type="http://schemas.openxmlformats.org/officeDocument/2006/relationships/image" Target="../media/image1288.png"/><Relationship Id="rId290" Type="http://schemas.openxmlformats.org/officeDocument/2006/relationships/customXml" Target="../ink/ink1381.xml"/><Relationship Id="rId304" Type="http://schemas.openxmlformats.org/officeDocument/2006/relationships/customXml" Target="../ink/ink1388.xml"/><Relationship Id="rId85" Type="http://schemas.openxmlformats.org/officeDocument/2006/relationships/image" Target="../media/image1261.png"/><Relationship Id="rId150" Type="http://schemas.openxmlformats.org/officeDocument/2006/relationships/customXml" Target="../ink/ink1310.xml"/><Relationship Id="rId192" Type="http://schemas.openxmlformats.org/officeDocument/2006/relationships/image" Target="../media/image1313.png"/><Relationship Id="rId206" Type="http://schemas.openxmlformats.org/officeDocument/2006/relationships/image" Target="../media/image1320.png"/><Relationship Id="rId248" Type="http://schemas.openxmlformats.org/officeDocument/2006/relationships/customXml" Target="../ink/ink1360.xml"/><Relationship Id="rId12" Type="http://schemas.openxmlformats.org/officeDocument/2006/relationships/image" Target="../media/image1226.png"/><Relationship Id="rId108" Type="http://schemas.openxmlformats.org/officeDocument/2006/relationships/customXml" Target="../ink/ink1288.xml"/><Relationship Id="rId315" Type="http://schemas.openxmlformats.org/officeDocument/2006/relationships/image" Target="../media/image1374.png"/><Relationship Id="rId54" Type="http://schemas.openxmlformats.org/officeDocument/2006/relationships/customXml" Target="../ink/ink1261.xml"/><Relationship Id="rId96" Type="http://schemas.openxmlformats.org/officeDocument/2006/relationships/customXml" Target="../ink/ink1282.xml"/><Relationship Id="rId161" Type="http://schemas.openxmlformats.org/officeDocument/2006/relationships/customXml" Target="../ink/ink1316.xml"/><Relationship Id="rId217" Type="http://schemas.openxmlformats.org/officeDocument/2006/relationships/customXml" Target="../ink/ink1344.xml"/><Relationship Id="rId259" Type="http://schemas.openxmlformats.org/officeDocument/2006/relationships/image" Target="../media/image1346.png"/><Relationship Id="rId23" Type="http://schemas.openxmlformats.org/officeDocument/2006/relationships/customXml" Target="../ink/ink1245.xml"/><Relationship Id="rId119" Type="http://schemas.openxmlformats.org/officeDocument/2006/relationships/image" Target="../media/image1278.png"/><Relationship Id="rId270" Type="http://schemas.openxmlformats.org/officeDocument/2006/relationships/customXml" Target="../ink/ink1371.xml"/><Relationship Id="rId326" Type="http://schemas.openxmlformats.org/officeDocument/2006/relationships/customXml" Target="../ink/ink1399.xml"/><Relationship Id="rId65" Type="http://schemas.openxmlformats.org/officeDocument/2006/relationships/image" Target="../media/image1251.png"/><Relationship Id="rId130" Type="http://schemas.openxmlformats.org/officeDocument/2006/relationships/customXml" Target="../ink/ink1299.xml"/><Relationship Id="rId172" Type="http://schemas.openxmlformats.org/officeDocument/2006/relationships/image" Target="../media/image1303.png"/><Relationship Id="rId228" Type="http://schemas.openxmlformats.org/officeDocument/2006/relationships/customXml" Target="../ink/ink1350.xml"/><Relationship Id="rId281" Type="http://schemas.openxmlformats.org/officeDocument/2006/relationships/image" Target="../media/image1357.png"/><Relationship Id="rId34" Type="http://schemas.openxmlformats.org/officeDocument/2006/relationships/image" Target="../media/image1236.png"/><Relationship Id="rId76" Type="http://schemas.openxmlformats.org/officeDocument/2006/relationships/customXml" Target="../ink/ink1272.xml"/><Relationship Id="rId141" Type="http://schemas.openxmlformats.org/officeDocument/2006/relationships/customXml" Target="../ink/ink1305.xml"/><Relationship Id="rId7" Type="http://schemas.openxmlformats.org/officeDocument/2006/relationships/customXml" Target="../ink/ink1237.xml"/><Relationship Id="rId183" Type="http://schemas.openxmlformats.org/officeDocument/2006/relationships/customXml" Target="../ink/ink1327.xml"/><Relationship Id="rId239" Type="http://schemas.openxmlformats.org/officeDocument/2006/relationships/image" Target="../media/image1336.png"/><Relationship Id="rId250" Type="http://schemas.openxmlformats.org/officeDocument/2006/relationships/customXml" Target="../ink/ink1361.xml"/><Relationship Id="rId292" Type="http://schemas.openxmlformats.org/officeDocument/2006/relationships/customXml" Target="../ink/ink1382.xml"/><Relationship Id="rId306" Type="http://schemas.openxmlformats.org/officeDocument/2006/relationships/customXml" Target="../ink/ink1389.xml"/><Relationship Id="rId24" Type="http://schemas.openxmlformats.org/officeDocument/2006/relationships/image" Target="../media/image1231.png"/><Relationship Id="rId45" Type="http://schemas.openxmlformats.org/officeDocument/2006/relationships/customXml" Target="../ink/ink1256.xml"/><Relationship Id="rId66" Type="http://schemas.openxmlformats.org/officeDocument/2006/relationships/customXml" Target="../ink/ink1267.xml"/><Relationship Id="rId87" Type="http://schemas.openxmlformats.org/officeDocument/2006/relationships/image" Target="../media/image1262.png"/><Relationship Id="rId110" Type="http://schemas.openxmlformats.org/officeDocument/2006/relationships/customXml" Target="../ink/ink1289.xml"/><Relationship Id="rId131" Type="http://schemas.openxmlformats.org/officeDocument/2006/relationships/image" Target="../media/image1284.png"/><Relationship Id="rId327" Type="http://schemas.openxmlformats.org/officeDocument/2006/relationships/image" Target="../media/image1380.png"/><Relationship Id="rId152" Type="http://schemas.openxmlformats.org/officeDocument/2006/relationships/customXml" Target="../ink/ink1311.xml"/><Relationship Id="rId173" Type="http://schemas.openxmlformats.org/officeDocument/2006/relationships/customXml" Target="../ink/ink1322.xml"/><Relationship Id="rId194" Type="http://schemas.openxmlformats.org/officeDocument/2006/relationships/image" Target="../media/image1314.png"/><Relationship Id="rId208" Type="http://schemas.openxmlformats.org/officeDocument/2006/relationships/image" Target="../media/image1321.png"/><Relationship Id="rId229" Type="http://schemas.openxmlformats.org/officeDocument/2006/relationships/image" Target="../media/image1331.png"/><Relationship Id="rId240" Type="http://schemas.openxmlformats.org/officeDocument/2006/relationships/customXml" Target="../ink/ink1356.xml"/><Relationship Id="rId261" Type="http://schemas.openxmlformats.org/officeDocument/2006/relationships/image" Target="../media/image1347.png"/><Relationship Id="rId14" Type="http://schemas.openxmlformats.org/officeDocument/2006/relationships/image" Target="../media/image1227.png"/><Relationship Id="rId35" Type="http://schemas.openxmlformats.org/officeDocument/2006/relationships/customXml" Target="../ink/ink1251.xml"/><Relationship Id="rId56" Type="http://schemas.openxmlformats.org/officeDocument/2006/relationships/customXml" Target="../ink/ink1262.xml"/><Relationship Id="rId77" Type="http://schemas.openxmlformats.org/officeDocument/2006/relationships/image" Target="../media/image1257.png"/><Relationship Id="rId100" Type="http://schemas.openxmlformats.org/officeDocument/2006/relationships/customXml" Target="../ink/ink1284.xml"/><Relationship Id="rId282" Type="http://schemas.openxmlformats.org/officeDocument/2006/relationships/customXml" Target="../ink/ink1377.xml"/><Relationship Id="rId317" Type="http://schemas.openxmlformats.org/officeDocument/2006/relationships/image" Target="../media/image1375.png"/><Relationship Id="rId8" Type="http://schemas.openxmlformats.org/officeDocument/2006/relationships/image" Target="../media/image1224.png"/><Relationship Id="rId98" Type="http://schemas.openxmlformats.org/officeDocument/2006/relationships/customXml" Target="../ink/ink1283.xml"/><Relationship Id="rId121" Type="http://schemas.openxmlformats.org/officeDocument/2006/relationships/image" Target="../media/image1279.png"/><Relationship Id="rId142" Type="http://schemas.openxmlformats.org/officeDocument/2006/relationships/image" Target="../media/image1289.png"/><Relationship Id="rId163" Type="http://schemas.openxmlformats.org/officeDocument/2006/relationships/customXml" Target="../ink/ink1317.xml"/><Relationship Id="rId184" Type="http://schemas.openxmlformats.org/officeDocument/2006/relationships/image" Target="../media/image1309.png"/><Relationship Id="rId219" Type="http://schemas.openxmlformats.org/officeDocument/2006/relationships/customXml" Target="../ink/ink1345.xml"/><Relationship Id="rId230" Type="http://schemas.openxmlformats.org/officeDocument/2006/relationships/customXml" Target="../ink/ink1351.xml"/><Relationship Id="rId251" Type="http://schemas.openxmlformats.org/officeDocument/2006/relationships/image" Target="../media/image1342.png"/><Relationship Id="rId25" Type="http://schemas.openxmlformats.org/officeDocument/2006/relationships/customXml" Target="../ink/ink1246.xml"/><Relationship Id="rId46" Type="http://schemas.openxmlformats.org/officeDocument/2006/relationships/image" Target="../media/image1242.png"/><Relationship Id="rId67" Type="http://schemas.openxmlformats.org/officeDocument/2006/relationships/image" Target="../media/image1252.png"/><Relationship Id="rId272" Type="http://schemas.openxmlformats.org/officeDocument/2006/relationships/customXml" Target="../ink/ink1372.xml"/><Relationship Id="rId293" Type="http://schemas.openxmlformats.org/officeDocument/2006/relationships/image" Target="../media/image1363.png"/><Relationship Id="rId307" Type="http://schemas.openxmlformats.org/officeDocument/2006/relationships/image" Target="../media/image1370.png"/><Relationship Id="rId328" Type="http://schemas.openxmlformats.org/officeDocument/2006/relationships/customXml" Target="../ink/ink1400.xml"/><Relationship Id="rId88" Type="http://schemas.openxmlformats.org/officeDocument/2006/relationships/customXml" Target="../ink/ink1278.xml"/><Relationship Id="rId111" Type="http://schemas.openxmlformats.org/officeDocument/2006/relationships/image" Target="../media/image1274.png"/><Relationship Id="rId132" Type="http://schemas.openxmlformats.org/officeDocument/2006/relationships/customXml" Target="../ink/ink1300.xml"/><Relationship Id="rId153" Type="http://schemas.openxmlformats.org/officeDocument/2006/relationships/image" Target="../media/image1294.png"/><Relationship Id="rId174" Type="http://schemas.openxmlformats.org/officeDocument/2006/relationships/image" Target="../media/image1304.png"/><Relationship Id="rId195" Type="http://schemas.openxmlformats.org/officeDocument/2006/relationships/customXml" Target="../ink/ink1333.xml"/><Relationship Id="rId209" Type="http://schemas.openxmlformats.org/officeDocument/2006/relationships/customXml" Target="../ink/ink1340.xml"/><Relationship Id="rId220" Type="http://schemas.openxmlformats.org/officeDocument/2006/relationships/customXml" Target="../ink/ink1346.xml"/><Relationship Id="rId241" Type="http://schemas.openxmlformats.org/officeDocument/2006/relationships/image" Target="../media/image1337.png"/><Relationship Id="rId15" Type="http://schemas.openxmlformats.org/officeDocument/2006/relationships/customXml" Target="../ink/ink1241.xml"/><Relationship Id="rId36" Type="http://schemas.openxmlformats.org/officeDocument/2006/relationships/image" Target="../media/image1237.png"/><Relationship Id="rId57" Type="http://schemas.openxmlformats.org/officeDocument/2006/relationships/image" Target="../media/image1247.png"/><Relationship Id="rId262" Type="http://schemas.openxmlformats.org/officeDocument/2006/relationships/customXml" Target="../ink/ink1367.xml"/><Relationship Id="rId283" Type="http://schemas.openxmlformats.org/officeDocument/2006/relationships/image" Target="../media/image1358.png"/><Relationship Id="rId318" Type="http://schemas.openxmlformats.org/officeDocument/2006/relationships/customXml" Target="../ink/ink1395.xml"/><Relationship Id="rId78" Type="http://schemas.openxmlformats.org/officeDocument/2006/relationships/customXml" Target="../ink/ink1273.xml"/><Relationship Id="rId99" Type="http://schemas.openxmlformats.org/officeDocument/2006/relationships/image" Target="../media/image1268.png"/><Relationship Id="rId101" Type="http://schemas.openxmlformats.org/officeDocument/2006/relationships/image" Target="../media/image1269.png"/><Relationship Id="rId122" Type="http://schemas.openxmlformats.org/officeDocument/2006/relationships/customXml" Target="../ink/ink1295.xml"/><Relationship Id="rId143" Type="http://schemas.openxmlformats.org/officeDocument/2006/relationships/customXml" Target="../ink/ink1306.xml"/><Relationship Id="rId164" Type="http://schemas.openxmlformats.org/officeDocument/2006/relationships/image" Target="../media/image1299.png"/><Relationship Id="rId185" Type="http://schemas.openxmlformats.org/officeDocument/2006/relationships/customXml" Target="../ink/ink1328.xml"/><Relationship Id="rId9" Type="http://schemas.openxmlformats.org/officeDocument/2006/relationships/customXml" Target="../ink/ink1238.xml"/><Relationship Id="rId210" Type="http://schemas.openxmlformats.org/officeDocument/2006/relationships/image" Target="../media/image1322.png"/><Relationship Id="rId26" Type="http://schemas.openxmlformats.org/officeDocument/2006/relationships/image" Target="../media/image1232.png"/><Relationship Id="rId231" Type="http://schemas.openxmlformats.org/officeDocument/2006/relationships/image" Target="../media/image1332.png"/><Relationship Id="rId252" Type="http://schemas.openxmlformats.org/officeDocument/2006/relationships/customXml" Target="../ink/ink1362.xml"/><Relationship Id="rId273" Type="http://schemas.openxmlformats.org/officeDocument/2006/relationships/image" Target="../media/image1353.png"/><Relationship Id="rId294" Type="http://schemas.openxmlformats.org/officeDocument/2006/relationships/customXml" Target="../ink/ink1383.xml"/><Relationship Id="rId308" Type="http://schemas.openxmlformats.org/officeDocument/2006/relationships/customXml" Target="../ink/ink1390.xml"/><Relationship Id="rId329" Type="http://schemas.openxmlformats.org/officeDocument/2006/relationships/image" Target="../media/image1381.png"/><Relationship Id="rId47" Type="http://schemas.openxmlformats.org/officeDocument/2006/relationships/customXml" Target="../ink/ink1257.xml"/><Relationship Id="rId68" Type="http://schemas.openxmlformats.org/officeDocument/2006/relationships/customXml" Target="../ink/ink1268.xml"/><Relationship Id="rId89" Type="http://schemas.openxmlformats.org/officeDocument/2006/relationships/image" Target="../media/image1263.png"/><Relationship Id="rId112" Type="http://schemas.openxmlformats.org/officeDocument/2006/relationships/customXml" Target="../ink/ink1290.xml"/><Relationship Id="rId133" Type="http://schemas.openxmlformats.org/officeDocument/2006/relationships/image" Target="../media/image1285.png"/><Relationship Id="rId154" Type="http://schemas.openxmlformats.org/officeDocument/2006/relationships/customXml" Target="../ink/ink1312.xml"/><Relationship Id="rId175" Type="http://schemas.openxmlformats.org/officeDocument/2006/relationships/customXml" Target="../ink/ink1323.xml"/><Relationship Id="rId196" Type="http://schemas.openxmlformats.org/officeDocument/2006/relationships/image" Target="../media/image1315.png"/><Relationship Id="rId200" Type="http://schemas.openxmlformats.org/officeDocument/2006/relationships/image" Target="../media/image1317.png"/><Relationship Id="rId16" Type="http://schemas.openxmlformats.org/officeDocument/2006/relationships/image" Target="../media/image1228.png"/><Relationship Id="rId221" Type="http://schemas.openxmlformats.org/officeDocument/2006/relationships/image" Target="../media/image1327.png"/><Relationship Id="rId242" Type="http://schemas.openxmlformats.org/officeDocument/2006/relationships/customXml" Target="../ink/ink1357.xml"/><Relationship Id="rId263" Type="http://schemas.openxmlformats.org/officeDocument/2006/relationships/image" Target="../media/image1348.png"/><Relationship Id="rId284" Type="http://schemas.openxmlformats.org/officeDocument/2006/relationships/customXml" Target="../ink/ink1378.xml"/><Relationship Id="rId319" Type="http://schemas.openxmlformats.org/officeDocument/2006/relationships/image" Target="../media/image1376.png"/><Relationship Id="rId37" Type="http://schemas.openxmlformats.org/officeDocument/2006/relationships/customXml" Target="../ink/ink1252.xml"/><Relationship Id="rId58" Type="http://schemas.openxmlformats.org/officeDocument/2006/relationships/customXml" Target="../ink/ink1263.xml"/><Relationship Id="rId79" Type="http://schemas.openxmlformats.org/officeDocument/2006/relationships/image" Target="../media/image1258.png"/><Relationship Id="rId102" Type="http://schemas.openxmlformats.org/officeDocument/2006/relationships/customXml" Target="../ink/ink1285.xml"/><Relationship Id="rId123" Type="http://schemas.openxmlformats.org/officeDocument/2006/relationships/image" Target="../media/image1280.png"/><Relationship Id="rId144" Type="http://schemas.openxmlformats.org/officeDocument/2006/relationships/customXml" Target="../ink/ink1307.xml"/><Relationship Id="rId330" Type="http://schemas.openxmlformats.org/officeDocument/2006/relationships/customXml" Target="../ink/ink1401.xml"/><Relationship Id="rId90" Type="http://schemas.openxmlformats.org/officeDocument/2006/relationships/customXml" Target="../ink/ink1279.xml"/><Relationship Id="rId165" Type="http://schemas.openxmlformats.org/officeDocument/2006/relationships/customXml" Target="../ink/ink1318.xml"/><Relationship Id="rId186" Type="http://schemas.openxmlformats.org/officeDocument/2006/relationships/image" Target="../media/image1310.png"/><Relationship Id="rId211" Type="http://schemas.openxmlformats.org/officeDocument/2006/relationships/customXml" Target="../ink/ink1341.xml"/><Relationship Id="rId232" Type="http://schemas.openxmlformats.org/officeDocument/2006/relationships/customXml" Target="../ink/ink1352.xml"/><Relationship Id="rId253" Type="http://schemas.openxmlformats.org/officeDocument/2006/relationships/image" Target="../media/image1343.png"/><Relationship Id="rId274" Type="http://schemas.openxmlformats.org/officeDocument/2006/relationships/customXml" Target="../ink/ink1373.xml"/><Relationship Id="rId295" Type="http://schemas.openxmlformats.org/officeDocument/2006/relationships/image" Target="../media/image1364.png"/><Relationship Id="rId309" Type="http://schemas.openxmlformats.org/officeDocument/2006/relationships/image" Target="../media/image1371.png"/><Relationship Id="rId27" Type="http://schemas.openxmlformats.org/officeDocument/2006/relationships/customXml" Target="../ink/ink1247.xml"/><Relationship Id="rId48" Type="http://schemas.openxmlformats.org/officeDocument/2006/relationships/image" Target="../media/image1243.png"/><Relationship Id="rId69" Type="http://schemas.openxmlformats.org/officeDocument/2006/relationships/image" Target="../media/image1253.png"/><Relationship Id="rId113" Type="http://schemas.openxmlformats.org/officeDocument/2006/relationships/image" Target="../media/image1275.png"/><Relationship Id="rId134" Type="http://schemas.openxmlformats.org/officeDocument/2006/relationships/customXml" Target="../ink/ink1301.xml"/><Relationship Id="rId320" Type="http://schemas.openxmlformats.org/officeDocument/2006/relationships/customXml" Target="../ink/ink1396.xml"/><Relationship Id="rId80" Type="http://schemas.openxmlformats.org/officeDocument/2006/relationships/customXml" Target="../ink/ink1274.xml"/><Relationship Id="rId155" Type="http://schemas.openxmlformats.org/officeDocument/2006/relationships/image" Target="../media/image1295.png"/><Relationship Id="rId176" Type="http://schemas.openxmlformats.org/officeDocument/2006/relationships/image" Target="../media/image1305.png"/><Relationship Id="rId197" Type="http://schemas.openxmlformats.org/officeDocument/2006/relationships/customXml" Target="../ink/ink1334.xml"/><Relationship Id="rId201" Type="http://schemas.openxmlformats.org/officeDocument/2006/relationships/customXml" Target="../ink/ink1336.xml"/><Relationship Id="rId222" Type="http://schemas.openxmlformats.org/officeDocument/2006/relationships/customXml" Target="../ink/ink1347.xml"/><Relationship Id="rId243" Type="http://schemas.openxmlformats.org/officeDocument/2006/relationships/image" Target="../media/image1338.png"/><Relationship Id="rId264" Type="http://schemas.openxmlformats.org/officeDocument/2006/relationships/customXml" Target="../ink/ink1368.xml"/><Relationship Id="rId285" Type="http://schemas.openxmlformats.org/officeDocument/2006/relationships/image" Target="../media/image1359.png"/><Relationship Id="rId17" Type="http://schemas.openxmlformats.org/officeDocument/2006/relationships/customXml" Target="../ink/ink1242.xml"/><Relationship Id="rId38" Type="http://schemas.openxmlformats.org/officeDocument/2006/relationships/image" Target="../media/image1238.png"/><Relationship Id="rId59" Type="http://schemas.openxmlformats.org/officeDocument/2006/relationships/image" Target="../media/image1248.png"/><Relationship Id="rId103" Type="http://schemas.openxmlformats.org/officeDocument/2006/relationships/image" Target="../media/image1270.png"/><Relationship Id="rId124" Type="http://schemas.openxmlformats.org/officeDocument/2006/relationships/customXml" Target="../ink/ink1296.xml"/><Relationship Id="rId310" Type="http://schemas.openxmlformats.org/officeDocument/2006/relationships/customXml" Target="../ink/ink1391.xml"/><Relationship Id="rId70" Type="http://schemas.openxmlformats.org/officeDocument/2006/relationships/customXml" Target="../ink/ink1269.xml"/><Relationship Id="rId91" Type="http://schemas.openxmlformats.org/officeDocument/2006/relationships/image" Target="../media/image1264.png"/><Relationship Id="rId145" Type="http://schemas.openxmlformats.org/officeDocument/2006/relationships/image" Target="../media/image1290.png"/><Relationship Id="rId166" Type="http://schemas.openxmlformats.org/officeDocument/2006/relationships/image" Target="../media/image1300.png"/><Relationship Id="rId187" Type="http://schemas.openxmlformats.org/officeDocument/2006/relationships/customXml" Target="../ink/ink1329.xml"/><Relationship Id="rId331" Type="http://schemas.openxmlformats.org/officeDocument/2006/relationships/image" Target="../media/image1382.png"/><Relationship Id="rId1" Type="http://schemas.openxmlformats.org/officeDocument/2006/relationships/slideLayout" Target="../slideLayouts/slideLayout7.xml"/><Relationship Id="rId212" Type="http://schemas.openxmlformats.org/officeDocument/2006/relationships/image" Target="../media/image1323.png"/><Relationship Id="rId233" Type="http://schemas.openxmlformats.org/officeDocument/2006/relationships/image" Target="../media/image1333.png"/><Relationship Id="rId254" Type="http://schemas.openxmlformats.org/officeDocument/2006/relationships/customXml" Target="../ink/ink1363.xml"/><Relationship Id="rId28" Type="http://schemas.openxmlformats.org/officeDocument/2006/relationships/image" Target="../media/image1233.png"/><Relationship Id="rId49" Type="http://schemas.openxmlformats.org/officeDocument/2006/relationships/customXml" Target="../ink/ink1258.xml"/><Relationship Id="rId114" Type="http://schemas.openxmlformats.org/officeDocument/2006/relationships/customXml" Target="../ink/ink1291.xml"/><Relationship Id="rId275" Type="http://schemas.openxmlformats.org/officeDocument/2006/relationships/image" Target="../media/image1354.png"/><Relationship Id="rId296" Type="http://schemas.openxmlformats.org/officeDocument/2006/relationships/customXml" Target="../ink/ink1384.xml"/><Relationship Id="rId300" Type="http://schemas.openxmlformats.org/officeDocument/2006/relationships/customXml" Target="../ink/ink1386.xml"/><Relationship Id="rId60" Type="http://schemas.openxmlformats.org/officeDocument/2006/relationships/customXml" Target="../ink/ink1264.xml"/><Relationship Id="rId81" Type="http://schemas.openxmlformats.org/officeDocument/2006/relationships/image" Target="../media/image1259.png"/><Relationship Id="rId135" Type="http://schemas.openxmlformats.org/officeDocument/2006/relationships/image" Target="../media/image1286.png"/><Relationship Id="rId156" Type="http://schemas.openxmlformats.org/officeDocument/2006/relationships/customXml" Target="../ink/ink1313.xml"/><Relationship Id="rId177" Type="http://schemas.openxmlformats.org/officeDocument/2006/relationships/customXml" Target="../ink/ink1324.xml"/><Relationship Id="rId198" Type="http://schemas.openxmlformats.org/officeDocument/2006/relationships/image" Target="../media/image1316.png"/><Relationship Id="rId321" Type="http://schemas.openxmlformats.org/officeDocument/2006/relationships/image" Target="../media/image1377.png"/><Relationship Id="rId202" Type="http://schemas.openxmlformats.org/officeDocument/2006/relationships/image" Target="../media/image1318.png"/><Relationship Id="rId223" Type="http://schemas.openxmlformats.org/officeDocument/2006/relationships/image" Target="../media/image1328.png"/><Relationship Id="rId244" Type="http://schemas.openxmlformats.org/officeDocument/2006/relationships/customXml" Target="../ink/ink1358.xml"/><Relationship Id="rId18" Type="http://schemas.openxmlformats.org/officeDocument/2006/relationships/image" Target="../media/image1229.png"/><Relationship Id="rId39" Type="http://schemas.openxmlformats.org/officeDocument/2006/relationships/customXml" Target="../ink/ink1253.xml"/><Relationship Id="rId265" Type="http://schemas.openxmlformats.org/officeDocument/2006/relationships/image" Target="../media/image1349.png"/><Relationship Id="rId286" Type="http://schemas.openxmlformats.org/officeDocument/2006/relationships/customXml" Target="../ink/ink1379.xml"/><Relationship Id="rId50" Type="http://schemas.openxmlformats.org/officeDocument/2006/relationships/image" Target="../media/image1244.png"/><Relationship Id="rId104" Type="http://schemas.openxmlformats.org/officeDocument/2006/relationships/customXml" Target="../ink/ink1286.xml"/><Relationship Id="rId125" Type="http://schemas.openxmlformats.org/officeDocument/2006/relationships/image" Target="../media/image1281.png"/><Relationship Id="rId146" Type="http://schemas.openxmlformats.org/officeDocument/2006/relationships/customXml" Target="../ink/ink1308.xml"/><Relationship Id="rId167" Type="http://schemas.openxmlformats.org/officeDocument/2006/relationships/customXml" Target="../ink/ink1319.xml"/><Relationship Id="rId188" Type="http://schemas.openxmlformats.org/officeDocument/2006/relationships/image" Target="../media/image1311.png"/><Relationship Id="rId311" Type="http://schemas.openxmlformats.org/officeDocument/2006/relationships/image" Target="../media/image1372.png"/><Relationship Id="rId332" Type="http://schemas.openxmlformats.org/officeDocument/2006/relationships/customXml" Target="../ink/ink1402.xml"/><Relationship Id="rId71" Type="http://schemas.openxmlformats.org/officeDocument/2006/relationships/image" Target="../media/image1254.png"/><Relationship Id="rId92" Type="http://schemas.openxmlformats.org/officeDocument/2006/relationships/customXml" Target="../ink/ink1280.xml"/><Relationship Id="rId213" Type="http://schemas.openxmlformats.org/officeDocument/2006/relationships/customXml" Target="../ink/ink1342.xml"/><Relationship Id="rId234" Type="http://schemas.openxmlformats.org/officeDocument/2006/relationships/customXml" Target="../ink/ink1353.xml"/><Relationship Id="rId2" Type="http://schemas.openxmlformats.org/officeDocument/2006/relationships/notesSlide" Target="../notesSlides/notesSlide21.xml"/><Relationship Id="rId29" Type="http://schemas.openxmlformats.org/officeDocument/2006/relationships/customXml" Target="../ink/ink1248.xml"/><Relationship Id="rId255" Type="http://schemas.openxmlformats.org/officeDocument/2006/relationships/image" Target="../media/image1344.png"/><Relationship Id="rId276" Type="http://schemas.openxmlformats.org/officeDocument/2006/relationships/customXml" Target="../ink/ink1374.xml"/><Relationship Id="rId297" Type="http://schemas.openxmlformats.org/officeDocument/2006/relationships/image" Target="../media/image1365.png"/><Relationship Id="rId40" Type="http://schemas.openxmlformats.org/officeDocument/2006/relationships/image" Target="../media/image1239.png"/><Relationship Id="rId115" Type="http://schemas.openxmlformats.org/officeDocument/2006/relationships/image" Target="../media/image1276.png"/><Relationship Id="rId136" Type="http://schemas.openxmlformats.org/officeDocument/2006/relationships/customXml" Target="../ink/ink1302.xml"/><Relationship Id="rId157" Type="http://schemas.openxmlformats.org/officeDocument/2006/relationships/image" Target="../media/image1296.png"/><Relationship Id="rId178" Type="http://schemas.openxmlformats.org/officeDocument/2006/relationships/image" Target="../media/image1306.png"/><Relationship Id="rId301" Type="http://schemas.openxmlformats.org/officeDocument/2006/relationships/image" Target="../media/image1367.png"/><Relationship Id="rId322" Type="http://schemas.openxmlformats.org/officeDocument/2006/relationships/customXml" Target="../ink/ink1397.xml"/><Relationship Id="rId61" Type="http://schemas.openxmlformats.org/officeDocument/2006/relationships/image" Target="../media/image1249.png"/><Relationship Id="rId82" Type="http://schemas.openxmlformats.org/officeDocument/2006/relationships/customXml" Target="../ink/ink1275.xml"/><Relationship Id="rId199" Type="http://schemas.openxmlformats.org/officeDocument/2006/relationships/customXml" Target="../ink/ink1335.xml"/><Relationship Id="rId203" Type="http://schemas.openxmlformats.org/officeDocument/2006/relationships/customXml" Target="../ink/ink1337.xml"/><Relationship Id="rId19" Type="http://schemas.openxmlformats.org/officeDocument/2006/relationships/customXml" Target="../ink/ink1243.xml"/><Relationship Id="rId224" Type="http://schemas.openxmlformats.org/officeDocument/2006/relationships/customXml" Target="../ink/ink1348.xml"/><Relationship Id="rId245" Type="http://schemas.openxmlformats.org/officeDocument/2006/relationships/image" Target="../media/image1339.png"/><Relationship Id="rId266" Type="http://schemas.openxmlformats.org/officeDocument/2006/relationships/customXml" Target="../ink/ink1369.xml"/><Relationship Id="rId287" Type="http://schemas.openxmlformats.org/officeDocument/2006/relationships/image" Target="../media/image1360.png"/><Relationship Id="rId30" Type="http://schemas.openxmlformats.org/officeDocument/2006/relationships/image" Target="../media/image1234.png"/><Relationship Id="rId105" Type="http://schemas.openxmlformats.org/officeDocument/2006/relationships/image" Target="../media/image1271.png"/><Relationship Id="rId126" Type="http://schemas.openxmlformats.org/officeDocument/2006/relationships/customXml" Target="../ink/ink1297.xml"/><Relationship Id="rId147" Type="http://schemas.openxmlformats.org/officeDocument/2006/relationships/image" Target="../media/image1291.png"/><Relationship Id="rId168" Type="http://schemas.openxmlformats.org/officeDocument/2006/relationships/image" Target="../media/image1301.png"/><Relationship Id="rId312" Type="http://schemas.openxmlformats.org/officeDocument/2006/relationships/customXml" Target="../ink/ink1392.xml"/><Relationship Id="rId333" Type="http://schemas.openxmlformats.org/officeDocument/2006/relationships/image" Target="../media/image1383.png"/><Relationship Id="rId51" Type="http://schemas.openxmlformats.org/officeDocument/2006/relationships/customXml" Target="../ink/ink1259.xml"/><Relationship Id="rId72" Type="http://schemas.openxmlformats.org/officeDocument/2006/relationships/customXml" Target="../ink/ink1270.xml"/><Relationship Id="rId93" Type="http://schemas.openxmlformats.org/officeDocument/2006/relationships/image" Target="../media/image1265.png"/><Relationship Id="rId189" Type="http://schemas.openxmlformats.org/officeDocument/2006/relationships/customXml" Target="../ink/ink1330.xml"/><Relationship Id="rId3" Type="http://schemas.openxmlformats.org/officeDocument/2006/relationships/customXml" Target="../ink/ink1235.xml"/><Relationship Id="rId214" Type="http://schemas.openxmlformats.org/officeDocument/2006/relationships/image" Target="../media/image1324.png"/><Relationship Id="rId235" Type="http://schemas.openxmlformats.org/officeDocument/2006/relationships/image" Target="../media/image1334.png"/><Relationship Id="rId256" Type="http://schemas.openxmlformats.org/officeDocument/2006/relationships/customXml" Target="../ink/ink1364.xml"/><Relationship Id="rId277" Type="http://schemas.openxmlformats.org/officeDocument/2006/relationships/image" Target="../media/image1355.png"/><Relationship Id="rId298" Type="http://schemas.openxmlformats.org/officeDocument/2006/relationships/customXml" Target="../ink/ink1385.xml"/><Relationship Id="rId116" Type="http://schemas.openxmlformats.org/officeDocument/2006/relationships/customXml" Target="../ink/ink1292.xml"/><Relationship Id="rId137" Type="http://schemas.openxmlformats.org/officeDocument/2006/relationships/image" Target="../media/image1287.png"/><Relationship Id="rId158" Type="http://schemas.openxmlformats.org/officeDocument/2006/relationships/customXml" Target="../ink/ink1314.xml"/><Relationship Id="rId302" Type="http://schemas.openxmlformats.org/officeDocument/2006/relationships/customXml" Target="../ink/ink1387.xml"/><Relationship Id="rId323" Type="http://schemas.openxmlformats.org/officeDocument/2006/relationships/image" Target="../media/image1378.png"/><Relationship Id="rId20" Type="http://schemas.openxmlformats.org/officeDocument/2006/relationships/image" Target="../media/image1230.png"/><Relationship Id="rId41" Type="http://schemas.openxmlformats.org/officeDocument/2006/relationships/customXml" Target="../ink/ink1254.xml"/><Relationship Id="rId62" Type="http://schemas.openxmlformats.org/officeDocument/2006/relationships/customXml" Target="../ink/ink1265.xml"/><Relationship Id="rId83" Type="http://schemas.openxmlformats.org/officeDocument/2006/relationships/image" Target="../media/image1260.png"/><Relationship Id="rId179" Type="http://schemas.openxmlformats.org/officeDocument/2006/relationships/customXml" Target="../ink/ink1325.xml"/><Relationship Id="rId190" Type="http://schemas.openxmlformats.org/officeDocument/2006/relationships/image" Target="../media/image1312.png"/><Relationship Id="rId204" Type="http://schemas.openxmlformats.org/officeDocument/2006/relationships/image" Target="../media/image1319.png"/><Relationship Id="rId225" Type="http://schemas.openxmlformats.org/officeDocument/2006/relationships/image" Target="../media/image1329.png"/><Relationship Id="rId246" Type="http://schemas.openxmlformats.org/officeDocument/2006/relationships/customXml" Target="../ink/ink1359.xml"/><Relationship Id="rId267" Type="http://schemas.openxmlformats.org/officeDocument/2006/relationships/image" Target="../media/image1350.png"/><Relationship Id="rId288" Type="http://schemas.openxmlformats.org/officeDocument/2006/relationships/customXml" Target="../ink/ink1380.xml"/><Relationship Id="rId106" Type="http://schemas.openxmlformats.org/officeDocument/2006/relationships/customXml" Target="../ink/ink1287.xml"/><Relationship Id="rId127" Type="http://schemas.openxmlformats.org/officeDocument/2006/relationships/image" Target="../media/image1282.png"/><Relationship Id="rId313" Type="http://schemas.openxmlformats.org/officeDocument/2006/relationships/image" Target="../media/image1373.png"/><Relationship Id="rId10" Type="http://schemas.openxmlformats.org/officeDocument/2006/relationships/image" Target="../media/image1225.png"/><Relationship Id="rId31" Type="http://schemas.openxmlformats.org/officeDocument/2006/relationships/customXml" Target="../ink/ink1249.xml"/><Relationship Id="rId52" Type="http://schemas.openxmlformats.org/officeDocument/2006/relationships/customXml" Target="../ink/ink1260.xml"/><Relationship Id="rId73" Type="http://schemas.openxmlformats.org/officeDocument/2006/relationships/image" Target="../media/image1255.png"/><Relationship Id="rId94" Type="http://schemas.openxmlformats.org/officeDocument/2006/relationships/customXml" Target="../ink/ink1281.xml"/><Relationship Id="rId148" Type="http://schemas.openxmlformats.org/officeDocument/2006/relationships/customXml" Target="../ink/ink1309.xml"/><Relationship Id="rId169" Type="http://schemas.openxmlformats.org/officeDocument/2006/relationships/customXml" Target="../ink/ink1320.xml"/><Relationship Id="rId334" Type="http://schemas.openxmlformats.org/officeDocument/2006/relationships/customXml" Target="../ink/ink1403.xml"/><Relationship Id="rId4" Type="http://schemas.openxmlformats.org/officeDocument/2006/relationships/image" Target="../media/image1222.png"/><Relationship Id="rId180" Type="http://schemas.openxmlformats.org/officeDocument/2006/relationships/image" Target="../media/image1307.png"/><Relationship Id="rId215" Type="http://schemas.openxmlformats.org/officeDocument/2006/relationships/customXml" Target="../ink/ink1343.xml"/><Relationship Id="rId236" Type="http://schemas.openxmlformats.org/officeDocument/2006/relationships/customXml" Target="../ink/ink1354.xml"/><Relationship Id="rId257" Type="http://schemas.openxmlformats.org/officeDocument/2006/relationships/image" Target="../media/image1345.png"/><Relationship Id="rId278" Type="http://schemas.openxmlformats.org/officeDocument/2006/relationships/customXml" Target="../ink/ink1375.xml"/><Relationship Id="rId303" Type="http://schemas.openxmlformats.org/officeDocument/2006/relationships/image" Target="../media/image1368.png"/><Relationship Id="rId42" Type="http://schemas.openxmlformats.org/officeDocument/2006/relationships/image" Target="../media/image1240.png"/><Relationship Id="rId84" Type="http://schemas.openxmlformats.org/officeDocument/2006/relationships/customXml" Target="../ink/ink1276.xml"/><Relationship Id="rId138" Type="http://schemas.openxmlformats.org/officeDocument/2006/relationships/customXml" Target="../ink/ink1303.xml"/><Relationship Id="rId191" Type="http://schemas.openxmlformats.org/officeDocument/2006/relationships/customXml" Target="../ink/ink1331.xml"/><Relationship Id="rId205" Type="http://schemas.openxmlformats.org/officeDocument/2006/relationships/customXml" Target="../ink/ink1338.xml"/><Relationship Id="rId247" Type="http://schemas.openxmlformats.org/officeDocument/2006/relationships/image" Target="../media/image1340.png"/><Relationship Id="rId107" Type="http://schemas.openxmlformats.org/officeDocument/2006/relationships/image" Target="../media/image1272.png"/><Relationship Id="rId289" Type="http://schemas.openxmlformats.org/officeDocument/2006/relationships/image" Target="../media/image1361.png"/><Relationship Id="rId11" Type="http://schemas.openxmlformats.org/officeDocument/2006/relationships/customXml" Target="../ink/ink1239.xml"/><Relationship Id="rId53" Type="http://schemas.openxmlformats.org/officeDocument/2006/relationships/image" Target="../media/image1245.png"/><Relationship Id="rId149" Type="http://schemas.openxmlformats.org/officeDocument/2006/relationships/image" Target="../media/image1292.png"/><Relationship Id="rId314" Type="http://schemas.openxmlformats.org/officeDocument/2006/relationships/customXml" Target="../ink/ink1393.xml"/><Relationship Id="rId95" Type="http://schemas.openxmlformats.org/officeDocument/2006/relationships/image" Target="../media/image1266.png"/><Relationship Id="rId160" Type="http://schemas.openxmlformats.org/officeDocument/2006/relationships/image" Target="../media/image1297.png"/><Relationship Id="rId216" Type="http://schemas.openxmlformats.org/officeDocument/2006/relationships/image" Target="../media/image1325.png"/><Relationship Id="rId258" Type="http://schemas.openxmlformats.org/officeDocument/2006/relationships/customXml" Target="../ink/ink1365.xml"/><Relationship Id="rId22" Type="http://schemas.openxmlformats.org/officeDocument/2006/relationships/image" Target="../media/image341.png"/><Relationship Id="rId64" Type="http://schemas.openxmlformats.org/officeDocument/2006/relationships/customXml" Target="../ink/ink1266.xml"/><Relationship Id="rId118" Type="http://schemas.openxmlformats.org/officeDocument/2006/relationships/customXml" Target="../ink/ink1293.xml"/><Relationship Id="rId325" Type="http://schemas.openxmlformats.org/officeDocument/2006/relationships/image" Target="../media/image1379.png"/><Relationship Id="rId171" Type="http://schemas.openxmlformats.org/officeDocument/2006/relationships/customXml" Target="../ink/ink1321.xml"/><Relationship Id="rId227" Type="http://schemas.openxmlformats.org/officeDocument/2006/relationships/image" Target="../media/image1330.png"/><Relationship Id="rId269" Type="http://schemas.openxmlformats.org/officeDocument/2006/relationships/image" Target="../media/image1351.png"/><Relationship Id="rId33" Type="http://schemas.openxmlformats.org/officeDocument/2006/relationships/customXml" Target="../ink/ink1250.xml"/><Relationship Id="rId129" Type="http://schemas.openxmlformats.org/officeDocument/2006/relationships/image" Target="../media/image1283.png"/><Relationship Id="rId280" Type="http://schemas.openxmlformats.org/officeDocument/2006/relationships/customXml" Target="../ink/ink1376.xml"/><Relationship Id="rId75" Type="http://schemas.openxmlformats.org/officeDocument/2006/relationships/image" Target="../media/image1256.png"/><Relationship Id="rId140" Type="http://schemas.openxmlformats.org/officeDocument/2006/relationships/customXml" Target="../ink/ink1304.xml"/><Relationship Id="rId182" Type="http://schemas.openxmlformats.org/officeDocument/2006/relationships/image" Target="../media/image1308.png"/><Relationship Id="rId6" Type="http://schemas.openxmlformats.org/officeDocument/2006/relationships/image" Target="../media/image1223.png"/><Relationship Id="rId238" Type="http://schemas.openxmlformats.org/officeDocument/2006/relationships/customXml" Target="../ink/ink1355.xml"/><Relationship Id="rId291" Type="http://schemas.openxmlformats.org/officeDocument/2006/relationships/image" Target="../media/image1362.png"/><Relationship Id="rId305" Type="http://schemas.openxmlformats.org/officeDocument/2006/relationships/image" Target="../media/image1369.png"/><Relationship Id="rId44" Type="http://schemas.openxmlformats.org/officeDocument/2006/relationships/image" Target="../media/image1241.png"/><Relationship Id="rId86" Type="http://schemas.openxmlformats.org/officeDocument/2006/relationships/customXml" Target="../ink/ink1277.xml"/><Relationship Id="rId151" Type="http://schemas.openxmlformats.org/officeDocument/2006/relationships/image" Target="../media/image1293.png"/><Relationship Id="rId193" Type="http://schemas.openxmlformats.org/officeDocument/2006/relationships/customXml" Target="../ink/ink1332.xml"/><Relationship Id="rId207" Type="http://schemas.openxmlformats.org/officeDocument/2006/relationships/customXml" Target="../ink/ink1339.xml"/><Relationship Id="rId249" Type="http://schemas.openxmlformats.org/officeDocument/2006/relationships/image" Target="../media/image1341.png"/><Relationship Id="rId13" Type="http://schemas.openxmlformats.org/officeDocument/2006/relationships/customXml" Target="../ink/ink1240.xml"/><Relationship Id="rId109" Type="http://schemas.openxmlformats.org/officeDocument/2006/relationships/image" Target="../media/image1273.png"/><Relationship Id="rId260" Type="http://schemas.openxmlformats.org/officeDocument/2006/relationships/customXml" Target="../ink/ink1366.xml"/><Relationship Id="rId316" Type="http://schemas.openxmlformats.org/officeDocument/2006/relationships/customXml" Target="../ink/ink1394.xml"/><Relationship Id="rId55" Type="http://schemas.openxmlformats.org/officeDocument/2006/relationships/image" Target="../media/image1246.png"/><Relationship Id="rId97" Type="http://schemas.openxmlformats.org/officeDocument/2006/relationships/image" Target="../media/image1267.png"/><Relationship Id="rId120" Type="http://schemas.openxmlformats.org/officeDocument/2006/relationships/customXml" Target="../ink/ink1294.xml"/><Relationship Id="rId162" Type="http://schemas.openxmlformats.org/officeDocument/2006/relationships/image" Target="../media/image1298.png"/><Relationship Id="rId218" Type="http://schemas.openxmlformats.org/officeDocument/2006/relationships/image" Target="../media/image1326.png"/><Relationship Id="rId271" Type="http://schemas.openxmlformats.org/officeDocument/2006/relationships/image" Target="../media/image1352.png"/></Relationships>
</file>

<file path=ppt/slides/_rels/slide23.xml.rels><?xml version="1.0" encoding="UTF-8" standalone="yes"?>
<Relationships xmlns="http://schemas.openxmlformats.org/package/2006/relationships"><Relationship Id="rId26" Type="http://schemas.openxmlformats.org/officeDocument/2006/relationships/image" Target="../media/image1396.png"/><Relationship Id="rId21" Type="http://schemas.openxmlformats.org/officeDocument/2006/relationships/customXml" Target="../ink/ink1413.xml"/><Relationship Id="rId42" Type="http://schemas.openxmlformats.org/officeDocument/2006/relationships/image" Target="../media/image1404.png"/><Relationship Id="rId47" Type="http://schemas.openxmlformats.org/officeDocument/2006/relationships/customXml" Target="../ink/ink1426.xml"/><Relationship Id="rId63" Type="http://schemas.openxmlformats.org/officeDocument/2006/relationships/customXml" Target="../ink/ink1434.xml"/><Relationship Id="rId68" Type="http://schemas.openxmlformats.org/officeDocument/2006/relationships/image" Target="../media/image1417.png"/><Relationship Id="rId2" Type="http://schemas.openxmlformats.org/officeDocument/2006/relationships/notesSlide" Target="../notesSlides/notesSlide22.xml"/><Relationship Id="rId16" Type="http://schemas.openxmlformats.org/officeDocument/2006/relationships/image" Target="../media/image1391.png"/><Relationship Id="rId29" Type="http://schemas.openxmlformats.org/officeDocument/2006/relationships/customXml" Target="../ink/ink1417.xml"/><Relationship Id="rId11" Type="http://schemas.openxmlformats.org/officeDocument/2006/relationships/customXml" Target="../ink/ink1408.xml"/><Relationship Id="rId24" Type="http://schemas.openxmlformats.org/officeDocument/2006/relationships/image" Target="../media/image1395.png"/><Relationship Id="rId32" Type="http://schemas.openxmlformats.org/officeDocument/2006/relationships/image" Target="../media/image1399.png"/><Relationship Id="rId37" Type="http://schemas.openxmlformats.org/officeDocument/2006/relationships/customXml" Target="../ink/ink1421.xml"/><Relationship Id="rId40" Type="http://schemas.openxmlformats.org/officeDocument/2006/relationships/image" Target="../media/image1403.png"/><Relationship Id="rId45" Type="http://schemas.openxmlformats.org/officeDocument/2006/relationships/customXml" Target="../ink/ink1425.xml"/><Relationship Id="rId53" Type="http://schemas.openxmlformats.org/officeDocument/2006/relationships/customXml" Target="../ink/ink1429.xml"/><Relationship Id="rId58" Type="http://schemas.openxmlformats.org/officeDocument/2006/relationships/image" Target="../media/image1412.png"/><Relationship Id="rId66" Type="http://schemas.openxmlformats.org/officeDocument/2006/relationships/image" Target="../media/image1416.png"/><Relationship Id="rId74" Type="http://schemas.openxmlformats.org/officeDocument/2006/relationships/image" Target="../media/image1420.png"/><Relationship Id="rId5" Type="http://schemas.openxmlformats.org/officeDocument/2006/relationships/customXml" Target="../ink/ink1405.xml"/><Relationship Id="rId61" Type="http://schemas.openxmlformats.org/officeDocument/2006/relationships/customXml" Target="../ink/ink1433.xml"/><Relationship Id="rId19" Type="http://schemas.openxmlformats.org/officeDocument/2006/relationships/customXml" Target="../ink/ink1412.xml"/><Relationship Id="rId14" Type="http://schemas.openxmlformats.org/officeDocument/2006/relationships/image" Target="../media/image1390.png"/><Relationship Id="rId22" Type="http://schemas.openxmlformats.org/officeDocument/2006/relationships/image" Target="../media/image1394.png"/><Relationship Id="rId27" Type="http://schemas.openxmlformats.org/officeDocument/2006/relationships/customXml" Target="../ink/ink1416.xml"/><Relationship Id="rId30" Type="http://schemas.openxmlformats.org/officeDocument/2006/relationships/image" Target="../media/image1398.png"/><Relationship Id="rId35" Type="http://schemas.openxmlformats.org/officeDocument/2006/relationships/customXml" Target="../ink/ink1420.xml"/><Relationship Id="rId43" Type="http://schemas.openxmlformats.org/officeDocument/2006/relationships/customXml" Target="../ink/ink1424.xml"/><Relationship Id="rId48" Type="http://schemas.openxmlformats.org/officeDocument/2006/relationships/image" Target="../media/image1407.png"/><Relationship Id="rId56" Type="http://schemas.openxmlformats.org/officeDocument/2006/relationships/image" Target="../media/image1411.png"/><Relationship Id="rId64" Type="http://schemas.openxmlformats.org/officeDocument/2006/relationships/image" Target="../media/image1415.png"/><Relationship Id="rId69" Type="http://schemas.openxmlformats.org/officeDocument/2006/relationships/customXml" Target="../ink/ink1437.xml"/><Relationship Id="rId8" Type="http://schemas.openxmlformats.org/officeDocument/2006/relationships/image" Target="../media/image1387.png"/><Relationship Id="rId51" Type="http://schemas.openxmlformats.org/officeDocument/2006/relationships/customXml" Target="../ink/ink1428.xml"/><Relationship Id="rId72" Type="http://schemas.openxmlformats.org/officeDocument/2006/relationships/image" Target="../media/image1419.png"/><Relationship Id="rId3" Type="http://schemas.openxmlformats.org/officeDocument/2006/relationships/customXml" Target="../ink/ink1404.xml"/><Relationship Id="rId12" Type="http://schemas.openxmlformats.org/officeDocument/2006/relationships/image" Target="../media/image1389.png"/><Relationship Id="rId17" Type="http://schemas.openxmlformats.org/officeDocument/2006/relationships/customXml" Target="../ink/ink1411.xml"/><Relationship Id="rId25" Type="http://schemas.openxmlformats.org/officeDocument/2006/relationships/customXml" Target="../ink/ink1415.xml"/><Relationship Id="rId33" Type="http://schemas.openxmlformats.org/officeDocument/2006/relationships/customXml" Target="../ink/ink1419.xml"/><Relationship Id="rId38" Type="http://schemas.openxmlformats.org/officeDocument/2006/relationships/image" Target="../media/image1402.png"/><Relationship Id="rId46" Type="http://schemas.openxmlformats.org/officeDocument/2006/relationships/image" Target="../media/image1406.png"/><Relationship Id="rId59" Type="http://schemas.openxmlformats.org/officeDocument/2006/relationships/customXml" Target="../ink/ink1432.xml"/><Relationship Id="rId67" Type="http://schemas.openxmlformats.org/officeDocument/2006/relationships/customXml" Target="../ink/ink1436.xml"/><Relationship Id="rId20" Type="http://schemas.openxmlformats.org/officeDocument/2006/relationships/image" Target="../media/image1393.png"/><Relationship Id="rId41" Type="http://schemas.openxmlformats.org/officeDocument/2006/relationships/customXml" Target="../ink/ink1423.xml"/><Relationship Id="rId54" Type="http://schemas.openxmlformats.org/officeDocument/2006/relationships/image" Target="../media/image1410.png"/><Relationship Id="rId62" Type="http://schemas.openxmlformats.org/officeDocument/2006/relationships/image" Target="../media/image1414.png"/><Relationship Id="rId70" Type="http://schemas.openxmlformats.org/officeDocument/2006/relationships/image" Target="../media/image1418.png"/><Relationship Id="rId1" Type="http://schemas.openxmlformats.org/officeDocument/2006/relationships/slideLayout" Target="../slideLayouts/slideLayout7.xml"/><Relationship Id="rId6" Type="http://schemas.openxmlformats.org/officeDocument/2006/relationships/image" Target="../media/image1386.png"/><Relationship Id="rId15" Type="http://schemas.openxmlformats.org/officeDocument/2006/relationships/customXml" Target="../ink/ink1410.xml"/><Relationship Id="rId23" Type="http://schemas.openxmlformats.org/officeDocument/2006/relationships/customXml" Target="../ink/ink1414.xml"/><Relationship Id="rId28" Type="http://schemas.openxmlformats.org/officeDocument/2006/relationships/image" Target="../media/image1397.png"/><Relationship Id="rId36" Type="http://schemas.openxmlformats.org/officeDocument/2006/relationships/image" Target="../media/image1401.png"/><Relationship Id="rId49" Type="http://schemas.openxmlformats.org/officeDocument/2006/relationships/customXml" Target="../ink/ink1427.xml"/><Relationship Id="rId57" Type="http://schemas.openxmlformats.org/officeDocument/2006/relationships/customXml" Target="../ink/ink1431.xml"/><Relationship Id="rId10" Type="http://schemas.openxmlformats.org/officeDocument/2006/relationships/image" Target="../media/image1388.png"/><Relationship Id="rId31" Type="http://schemas.openxmlformats.org/officeDocument/2006/relationships/customXml" Target="../ink/ink1418.xml"/><Relationship Id="rId44" Type="http://schemas.openxmlformats.org/officeDocument/2006/relationships/image" Target="../media/image1405.png"/><Relationship Id="rId52" Type="http://schemas.openxmlformats.org/officeDocument/2006/relationships/image" Target="../media/image1409.png"/><Relationship Id="rId60" Type="http://schemas.openxmlformats.org/officeDocument/2006/relationships/image" Target="../media/image1413.png"/><Relationship Id="rId65" Type="http://schemas.openxmlformats.org/officeDocument/2006/relationships/customXml" Target="../ink/ink1435.xml"/><Relationship Id="rId73" Type="http://schemas.openxmlformats.org/officeDocument/2006/relationships/customXml" Target="../ink/ink1439.xml"/><Relationship Id="rId4" Type="http://schemas.openxmlformats.org/officeDocument/2006/relationships/image" Target="../media/image1385.png"/><Relationship Id="rId9" Type="http://schemas.openxmlformats.org/officeDocument/2006/relationships/customXml" Target="../ink/ink1407.xml"/><Relationship Id="rId13" Type="http://schemas.openxmlformats.org/officeDocument/2006/relationships/customXml" Target="../ink/ink1409.xml"/><Relationship Id="rId18" Type="http://schemas.openxmlformats.org/officeDocument/2006/relationships/image" Target="../media/image1392.png"/><Relationship Id="rId39" Type="http://schemas.openxmlformats.org/officeDocument/2006/relationships/customXml" Target="../ink/ink1422.xml"/><Relationship Id="rId34" Type="http://schemas.openxmlformats.org/officeDocument/2006/relationships/image" Target="../media/image1400.png"/><Relationship Id="rId50" Type="http://schemas.openxmlformats.org/officeDocument/2006/relationships/image" Target="../media/image1408.png"/><Relationship Id="rId55" Type="http://schemas.openxmlformats.org/officeDocument/2006/relationships/customXml" Target="../ink/ink1430.xml"/><Relationship Id="rId7" Type="http://schemas.openxmlformats.org/officeDocument/2006/relationships/customXml" Target="../ink/ink1406.xml"/><Relationship Id="rId71" Type="http://schemas.openxmlformats.org/officeDocument/2006/relationships/customXml" Target="../ink/ink1438.xml"/></Relationships>
</file>

<file path=ppt/slides/_rels/slide24.xml.rels><?xml version="1.0" encoding="UTF-8" standalone="yes"?>
<Relationships xmlns="http://schemas.openxmlformats.org/package/2006/relationships"><Relationship Id="rId117" Type="http://schemas.openxmlformats.org/officeDocument/2006/relationships/customXml" Target="../ink/ink1497.xml"/><Relationship Id="rId21" Type="http://schemas.openxmlformats.org/officeDocument/2006/relationships/customXml" Target="../ink/ink1449.xml"/><Relationship Id="rId63" Type="http://schemas.openxmlformats.org/officeDocument/2006/relationships/customXml" Target="../ink/ink1470.xml"/><Relationship Id="rId159" Type="http://schemas.openxmlformats.org/officeDocument/2006/relationships/customXml" Target="../ink/ink1518.xml"/><Relationship Id="rId170" Type="http://schemas.openxmlformats.org/officeDocument/2006/relationships/image" Target="../media/image1504.png"/><Relationship Id="rId226" Type="http://schemas.openxmlformats.org/officeDocument/2006/relationships/image" Target="../media/image1531.png"/><Relationship Id="rId268" Type="http://schemas.openxmlformats.org/officeDocument/2006/relationships/image" Target="../media/image1551.png"/><Relationship Id="rId32" Type="http://schemas.openxmlformats.org/officeDocument/2006/relationships/image" Target="../media/image1435.png"/><Relationship Id="rId74" Type="http://schemas.openxmlformats.org/officeDocument/2006/relationships/image" Target="../media/image1456.png"/><Relationship Id="rId128" Type="http://schemas.openxmlformats.org/officeDocument/2006/relationships/image" Target="../media/image1483.png"/><Relationship Id="rId5" Type="http://schemas.openxmlformats.org/officeDocument/2006/relationships/customXml" Target="../ink/ink1441.xml"/><Relationship Id="rId95" Type="http://schemas.openxmlformats.org/officeDocument/2006/relationships/customXml" Target="../ink/ink1486.xml"/><Relationship Id="rId160" Type="http://schemas.openxmlformats.org/officeDocument/2006/relationships/image" Target="../media/image1499.png"/><Relationship Id="rId181" Type="http://schemas.openxmlformats.org/officeDocument/2006/relationships/customXml" Target="../ink/ink1529.xml"/><Relationship Id="rId216" Type="http://schemas.openxmlformats.org/officeDocument/2006/relationships/image" Target="../media/image1526.png"/><Relationship Id="rId237" Type="http://schemas.openxmlformats.org/officeDocument/2006/relationships/customXml" Target="../ink/ink1557.xml"/><Relationship Id="rId258" Type="http://schemas.openxmlformats.org/officeDocument/2006/relationships/image" Target="../media/image1546.png"/><Relationship Id="rId22" Type="http://schemas.openxmlformats.org/officeDocument/2006/relationships/image" Target="../media/image1430.png"/><Relationship Id="rId43" Type="http://schemas.openxmlformats.org/officeDocument/2006/relationships/customXml" Target="../ink/ink1460.xml"/><Relationship Id="rId64" Type="http://schemas.openxmlformats.org/officeDocument/2006/relationships/image" Target="../media/image1451.png"/><Relationship Id="rId118" Type="http://schemas.openxmlformats.org/officeDocument/2006/relationships/image" Target="../media/image1478.png"/><Relationship Id="rId139" Type="http://schemas.openxmlformats.org/officeDocument/2006/relationships/customXml" Target="../ink/ink1508.xml"/><Relationship Id="rId85" Type="http://schemas.openxmlformats.org/officeDocument/2006/relationships/customXml" Target="../ink/ink1481.xml"/><Relationship Id="rId150" Type="http://schemas.openxmlformats.org/officeDocument/2006/relationships/image" Target="../media/image1494.png"/><Relationship Id="rId171" Type="http://schemas.openxmlformats.org/officeDocument/2006/relationships/customXml" Target="../ink/ink1524.xml"/><Relationship Id="rId192" Type="http://schemas.openxmlformats.org/officeDocument/2006/relationships/image" Target="../media/image1515.png"/><Relationship Id="rId206" Type="http://schemas.openxmlformats.org/officeDocument/2006/relationships/image" Target="../media/image1225.png"/><Relationship Id="rId227" Type="http://schemas.openxmlformats.org/officeDocument/2006/relationships/customXml" Target="../ink/ink1552.xml"/><Relationship Id="rId248" Type="http://schemas.openxmlformats.org/officeDocument/2006/relationships/image" Target="../media/image1541.png"/><Relationship Id="rId269" Type="http://schemas.openxmlformats.org/officeDocument/2006/relationships/customXml" Target="../ink/ink1573.xml"/><Relationship Id="rId12" Type="http://schemas.openxmlformats.org/officeDocument/2006/relationships/image" Target="../media/image1425.png"/><Relationship Id="rId33" Type="http://schemas.openxmlformats.org/officeDocument/2006/relationships/customXml" Target="../ink/ink1455.xml"/><Relationship Id="rId108" Type="http://schemas.openxmlformats.org/officeDocument/2006/relationships/image" Target="../media/image1473.png"/><Relationship Id="rId129" Type="http://schemas.openxmlformats.org/officeDocument/2006/relationships/customXml" Target="../ink/ink1503.xml"/><Relationship Id="rId54" Type="http://schemas.openxmlformats.org/officeDocument/2006/relationships/image" Target="../media/image1446.png"/><Relationship Id="rId75" Type="http://schemas.openxmlformats.org/officeDocument/2006/relationships/customXml" Target="../ink/ink1476.xml"/><Relationship Id="rId96" Type="http://schemas.openxmlformats.org/officeDocument/2006/relationships/image" Target="../media/image1467.png"/><Relationship Id="rId140" Type="http://schemas.openxmlformats.org/officeDocument/2006/relationships/image" Target="../media/image1489.png"/><Relationship Id="rId161" Type="http://schemas.openxmlformats.org/officeDocument/2006/relationships/customXml" Target="../ink/ink1519.xml"/><Relationship Id="rId182" Type="http://schemas.openxmlformats.org/officeDocument/2006/relationships/image" Target="../media/image1510.png"/><Relationship Id="rId217" Type="http://schemas.openxmlformats.org/officeDocument/2006/relationships/customXml" Target="../ink/ink1547.xml"/><Relationship Id="rId6" Type="http://schemas.openxmlformats.org/officeDocument/2006/relationships/image" Target="../media/image1422.png"/><Relationship Id="rId238" Type="http://schemas.openxmlformats.org/officeDocument/2006/relationships/image" Target="../media/image1537.png"/><Relationship Id="rId259" Type="http://schemas.openxmlformats.org/officeDocument/2006/relationships/customXml" Target="../ink/ink1568.xml"/><Relationship Id="rId23" Type="http://schemas.openxmlformats.org/officeDocument/2006/relationships/customXml" Target="../ink/ink1450.xml"/><Relationship Id="rId119" Type="http://schemas.openxmlformats.org/officeDocument/2006/relationships/customXml" Target="../ink/ink1498.xml"/><Relationship Id="rId270" Type="http://schemas.openxmlformats.org/officeDocument/2006/relationships/image" Target="../media/image1552.png"/><Relationship Id="rId44" Type="http://schemas.openxmlformats.org/officeDocument/2006/relationships/image" Target="../media/image1441.png"/><Relationship Id="rId65" Type="http://schemas.openxmlformats.org/officeDocument/2006/relationships/customXml" Target="../ink/ink1471.xml"/><Relationship Id="rId86" Type="http://schemas.openxmlformats.org/officeDocument/2006/relationships/image" Target="../media/image1462.png"/><Relationship Id="rId130" Type="http://schemas.openxmlformats.org/officeDocument/2006/relationships/image" Target="../media/image1484.png"/><Relationship Id="rId151" Type="http://schemas.openxmlformats.org/officeDocument/2006/relationships/customXml" Target="../ink/ink1514.xml"/><Relationship Id="rId172" Type="http://schemas.openxmlformats.org/officeDocument/2006/relationships/image" Target="../media/image1505.png"/><Relationship Id="rId193" Type="http://schemas.openxmlformats.org/officeDocument/2006/relationships/customXml" Target="../ink/ink1535.xml"/><Relationship Id="rId207" Type="http://schemas.openxmlformats.org/officeDocument/2006/relationships/customXml" Target="../ink/ink1542.xml"/><Relationship Id="rId228" Type="http://schemas.openxmlformats.org/officeDocument/2006/relationships/image" Target="../media/image1532.png"/><Relationship Id="rId249" Type="http://schemas.openxmlformats.org/officeDocument/2006/relationships/customXml" Target="../ink/ink1563.xml"/><Relationship Id="rId13" Type="http://schemas.openxmlformats.org/officeDocument/2006/relationships/customXml" Target="../ink/ink1445.xml"/><Relationship Id="rId109" Type="http://schemas.openxmlformats.org/officeDocument/2006/relationships/customXml" Target="../ink/ink1493.xml"/><Relationship Id="rId260" Type="http://schemas.openxmlformats.org/officeDocument/2006/relationships/image" Target="../media/image1547.png"/><Relationship Id="rId34" Type="http://schemas.openxmlformats.org/officeDocument/2006/relationships/image" Target="../media/image1436.png"/><Relationship Id="rId55" Type="http://schemas.openxmlformats.org/officeDocument/2006/relationships/customXml" Target="../ink/ink1466.xml"/><Relationship Id="rId76" Type="http://schemas.openxmlformats.org/officeDocument/2006/relationships/image" Target="../media/image1457.png"/><Relationship Id="rId97" Type="http://schemas.openxmlformats.org/officeDocument/2006/relationships/customXml" Target="../ink/ink1487.xml"/><Relationship Id="rId120" Type="http://schemas.openxmlformats.org/officeDocument/2006/relationships/image" Target="../media/image1479.png"/><Relationship Id="rId141" Type="http://schemas.openxmlformats.org/officeDocument/2006/relationships/customXml" Target="../ink/ink1509.xml"/><Relationship Id="rId7" Type="http://schemas.openxmlformats.org/officeDocument/2006/relationships/customXml" Target="../ink/ink1442.xml"/><Relationship Id="rId162" Type="http://schemas.openxmlformats.org/officeDocument/2006/relationships/image" Target="../media/image1500.png"/><Relationship Id="rId183" Type="http://schemas.openxmlformats.org/officeDocument/2006/relationships/customXml" Target="../ink/ink1530.xml"/><Relationship Id="rId218" Type="http://schemas.openxmlformats.org/officeDocument/2006/relationships/image" Target="../media/image1527.png"/><Relationship Id="rId239" Type="http://schemas.openxmlformats.org/officeDocument/2006/relationships/customXml" Target="../ink/ink1558.xml"/><Relationship Id="rId250" Type="http://schemas.openxmlformats.org/officeDocument/2006/relationships/image" Target="../media/image1542.png"/><Relationship Id="rId271" Type="http://schemas.openxmlformats.org/officeDocument/2006/relationships/customXml" Target="../ink/ink1574.xml"/><Relationship Id="rId24" Type="http://schemas.openxmlformats.org/officeDocument/2006/relationships/image" Target="../media/image1431.png"/><Relationship Id="rId45" Type="http://schemas.openxmlformats.org/officeDocument/2006/relationships/customXml" Target="../ink/ink1461.xml"/><Relationship Id="rId66" Type="http://schemas.openxmlformats.org/officeDocument/2006/relationships/image" Target="../media/image1452.png"/><Relationship Id="rId87" Type="http://schemas.openxmlformats.org/officeDocument/2006/relationships/customXml" Target="../ink/ink1482.xml"/><Relationship Id="rId110" Type="http://schemas.openxmlformats.org/officeDocument/2006/relationships/image" Target="../media/image1474.png"/><Relationship Id="rId131" Type="http://schemas.openxmlformats.org/officeDocument/2006/relationships/customXml" Target="../ink/ink1504.xml"/><Relationship Id="rId152" Type="http://schemas.openxmlformats.org/officeDocument/2006/relationships/image" Target="../media/image1495.png"/><Relationship Id="rId173" Type="http://schemas.openxmlformats.org/officeDocument/2006/relationships/customXml" Target="../ink/ink1525.xml"/><Relationship Id="rId194" Type="http://schemas.openxmlformats.org/officeDocument/2006/relationships/image" Target="../media/image1516.png"/><Relationship Id="rId208" Type="http://schemas.openxmlformats.org/officeDocument/2006/relationships/image" Target="../media/image1522.png"/><Relationship Id="rId229" Type="http://schemas.openxmlformats.org/officeDocument/2006/relationships/customXml" Target="../ink/ink1553.xml"/><Relationship Id="rId240" Type="http://schemas.openxmlformats.org/officeDocument/2006/relationships/image" Target="../media/image341.png"/><Relationship Id="rId261" Type="http://schemas.openxmlformats.org/officeDocument/2006/relationships/customXml" Target="../ink/ink1569.xml"/><Relationship Id="rId14" Type="http://schemas.openxmlformats.org/officeDocument/2006/relationships/image" Target="../media/image1426.png"/><Relationship Id="rId35" Type="http://schemas.openxmlformats.org/officeDocument/2006/relationships/customXml" Target="../ink/ink1456.xml"/><Relationship Id="rId56" Type="http://schemas.openxmlformats.org/officeDocument/2006/relationships/image" Target="../media/image1447.png"/><Relationship Id="rId77" Type="http://schemas.openxmlformats.org/officeDocument/2006/relationships/customXml" Target="../ink/ink1477.xml"/><Relationship Id="rId100" Type="http://schemas.openxmlformats.org/officeDocument/2006/relationships/image" Target="../media/image1469.png"/><Relationship Id="rId8" Type="http://schemas.openxmlformats.org/officeDocument/2006/relationships/image" Target="../media/image1423.png"/><Relationship Id="rId98" Type="http://schemas.openxmlformats.org/officeDocument/2006/relationships/image" Target="../media/image1468.png"/><Relationship Id="rId121" Type="http://schemas.openxmlformats.org/officeDocument/2006/relationships/customXml" Target="../ink/ink1499.xml"/><Relationship Id="rId142" Type="http://schemas.openxmlformats.org/officeDocument/2006/relationships/image" Target="../media/image1490.png"/><Relationship Id="rId163" Type="http://schemas.openxmlformats.org/officeDocument/2006/relationships/customXml" Target="../ink/ink1520.xml"/><Relationship Id="rId184" Type="http://schemas.openxmlformats.org/officeDocument/2006/relationships/image" Target="../media/image1511.png"/><Relationship Id="rId219" Type="http://schemas.openxmlformats.org/officeDocument/2006/relationships/customXml" Target="../ink/ink1548.xml"/><Relationship Id="rId230" Type="http://schemas.openxmlformats.org/officeDocument/2006/relationships/image" Target="../media/image1533.png"/><Relationship Id="rId251" Type="http://schemas.openxmlformats.org/officeDocument/2006/relationships/customXml" Target="../ink/ink1564.xml"/><Relationship Id="rId25" Type="http://schemas.openxmlformats.org/officeDocument/2006/relationships/customXml" Target="../ink/ink1451.xml"/><Relationship Id="rId46" Type="http://schemas.openxmlformats.org/officeDocument/2006/relationships/image" Target="../media/image1442.png"/><Relationship Id="rId67" Type="http://schemas.openxmlformats.org/officeDocument/2006/relationships/customXml" Target="../ink/ink1472.xml"/><Relationship Id="rId272" Type="http://schemas.openxmlformats.org/officeDocument/2006/relationships/image" Target="../media/image1553.png"/><Relationship Id="rId88" Type="http://schemas.openxmlformats.org/officeDocument/2006/relationships/image" Target="../media/image1463.png"/><Relationship Id="rId111" Type="http://schemas.openxmlformats.org/officeDocument/2006/relationships/customXml" Target="../ink/ink1494.xml"/><Relationship Id="rId132" Type="http://schemas.openxmlformats.org/officeDocument/2006/relationships/image" Target="../media/image1485.png"/><Relationship Id="rId153" Type="http://schemas.openxmlformats.org/officeDocument/2006/relationships/customXml" Target="../ink/ink1515.xml"/><Relationship Id="rId174" Type="http://schemas.openxmlformats.org/officeDocument/2006/relationships/image" Target="../media/image1506.png"/><Relationship Id="rId195" Type="http://schemas.openxmlformats.org/officeDocument/2006/relationships/customXml" Target="../ink/ink1536.xml"/><Relationship Id="rId209" Type="http://schemas.openxmlformats.org/officeDocument/2006/relationships/customXml" Target="../ink/ink1543.xml"/><Relationship Id="rId220" Type="http://schemas.openxmlformats.org/officeDocument/2006/relationships/image" Target="../media/image1528.png"/><Relationship Id="rId241" Type="http://schemas.openxmlformats.org/officeDocument/2006/relationships/customXml" Target="../ink/ink1559.xml"/><Relationship Id="rId15" Type="http://schemas.openxmlformats.org/officeDocument/2006/relationships/customXml" Target="../ink/ink1446.xml"/><Relationship Id="rId36" Type="http://schemas.openxmlformats.org/officeDocument/2006/relationships/image" Target="../media/image1437.png"/><Relationship Id="rId57" Type="http://schemas.openxmlformats.org/officeDocument/2006/relationships/customXml" Target="../ink/ink1467.xml"/><Relationship Id="rId262" Type="http://schemas.openxmlformats.org/officeDocument/2006/relationships/image" Target="../media/image1548.png"/><Relationship Id="rId78" Type="http://schemas.openxmlformats.org/officeDocument/2006/relationships/image" Target="../media/image1458.png"/><Relationship Id="rId99" Type="http://schemas.openxmlformats.org/officeDocument/2006/relationships/customXml" Target="../ink/ink1488.xml"/><Relationship Id="rId101" Type="http://schemas.openxmlformats.org/officeDocument/2006/relationships/customXml" Target="../ink/ink1489.xml"/><Relationship Id="rId122" Type="http://schemas.openxmlformats.org/officeDocument/2006/relationships/image" Target="../media/image1480.png"/><Relationship Id="rId143" Type="http://schemas.openxmlformats.org/officeDocument/2006/relationships/customXml" Target="../ink/ink1510.xml"/><Relationship Id="rId164" Type="http://schemas.openxmlformats.org/officeDocument/2006/relationships/image" Target="../media/image1501.png"/><Relationship Id="rId185" Type="http://schemas.openxmlformats.org/officeDocument/2006/relationships/customXml" Target="../ink/ink1531.xml"/><Relationship Id="rId9" Type="http://schemas.openxmlformats.org/officeDocument/2006/relationships/customXml" Target="../ink/ink1443.xml"/><Relationship Id="rId210" Type="http://schemas.openxmlformats.org/officeDocument/2006/relationships/image" Target="../media/image1523.png"/><Relationship Id="rId26" Type="http://schemas.openxmlformats.org/officeDocument/2006/relationships/image" Target="../media/image1432.png"/><Relationship Id="rId231" Type="http://schemas.openxmlformats.org/officeDocument/2006/relationships/customXml" Target="../ink/ink1554.xml"/><Relationship Id="rId252" Type="http://schemas.openxmlformats.org/officeDocument/2006/relationships/image" Target="../media/image1543.png"/><Relationship Id="rId273" Type="http://schemas.openxmlformats.org/officeDocument/2006/relationships/customXml" Target="../ink/ink1575.xml"/><Relationship Id="rId47" Type="http://schemas.openxmlformats.org/officeDocument/2006/relationships/customXml" Target="../ink/ink1462.xml"/><Relationship Id="rId68" Type="http://schemas.openxmlformats.org/officeDocument/2006/relationships/image" Target="../media/image1453.png"/><Relationship Id="rId89" Type="http://schemas.openxmlformats.org/officeDocument/2006/relationships/customXml" Target="../ink/ink1483.xml"/><Relationship Id="rId112" Type="http://schemas.openxmlformats.org/officeDocument/2006/relationships/image" Target="../media/image1475.png"/><Relationship Id="rId133" Type="http://schemas.openxmlformats.org/officeDocument/2006/relationships/customXml" Target="../ink/ink1505.xml"/><Relationship Id="rId154" Type="http://schemas.openxmlformats.org/officeDocument/2006/relationships/image" Target="../media/image1496.png"/><Relationship Id="rId175" Type="http://schemas.openxmlformats.org/officeDocument/2006/relationships/customXml" Target="../ink/ink1526.xml"/><Relationship Id="rId196" Type="http://schemas.openxmlformats.org/officeDocument/2006/relationships/image" Target="../media/image1517.png"/><Relationship Id="rId200" Type="http://schemas.openxmlformats.org/officeDocument/2006/relationships/image" Target="../media/image1519.png"/><Relationship Id="rId16" Type="http://schemas.openxmlformats.org/officeDocument/2006/relationships/image" Target="../media/image1427.png"/><Relationship Id="rId221" Type="http://schemas.openxmlformats.org/officeDocument/2006/relationships/customXml" Target="../ink/ink1549.xml"/><Relationship Id="rId242" Type="http://schemas.openxmlformats.org/officeDocument/2006/relationships/image" Target="../media/image1538.png"/><Relationship Id="rId263" Type="http://schemas.openxmlformats.org/officeDocument/2006/relationships/customXml" Target="../ink/ink1570.xml"/><Relationship Id="rId37" Type="http://schemas.openxmlformats.org/officeDocument/2006/relationships/customXml" Target="../ink/ink1457.xml"/><Relationship Id="rId58" Type="http://schemas.openxmlformats.org/officeDocument/2006/relationships/image" Target="../media/image1448.png"/><Relationship Id="rId79" Type="http://schemas.openxmlformats.org/officeDocument/2006/relationships/customXml" Target="../ink/ink1478.xml"/><Relationship Id="rId102" Type="http://schemas.openxmlformats.org/officeDocument/2006/relationships/image" Target="../media/image1470.png"/><Relationship Id="rId123" Type="http://schemas.openxmlformats.org/officeDocument/2006/relationships/customXml" Target="../ink/ink1500.xml"/><Relationship Id="rId144" Type="http://schemas.openxmlformats.org/officeDocument/2006/relationships/image" Target="../media/image1491.png"/><Relationship Id="rId90" Type="http://schemas.openxmlformats.org/officeDocument/2006/relationships/image" Target="../media/image1464.png"/><Relationship Id="rId165" Type="http://schemas.openxmlformats.org/officeDocument/2006/relationships/customXml" Target="../ink/ink1521.xml"/><Relationship Id="rId186" Type="http://schemas.openxmlformats.org/officeDocument/2006/relationships/image" Target="../media/image1512.png"/><Relationship Id="rId211" Type="http://schemas.openxmlformats.org/officeDocument/2006/relationships/customXml" Target="../ink/ink1544.xml"/><Relationship Id="rId232" Type="http://schemas.openxmlformats.org/officeDocument/2006/relationships/image" Target="../media/image1534.png"/><Relationship Id="rId253" Type="http://schemas.openxmlformats.org/officeDocument/2006/relationships/customXml" Target="../ink/ink1565.xml"/><Relationship Id="rId274" Type="http://schemas.openxmlformats.org/officeDocument/2006/relationships/image" Target="../media/image1554.png"/><Relationship Id="rId27" Type="http://schemas.openxmlformats.org/officeDocument/2006/relationships/customXml" Target="../ink/ink1452.xml"/><Relationship Id="rId48" Type="http://schemas.openxmlformats.org/officeDocument/2006/relationships/image" Target="../media/image1443.png"/><Relationship Id="rId69" Type="http://schemas.openxmlformats.org/officeDocument/2006/relationships/customXml" Target="../ink/ink1473.xml"/><Relationship Id="rId113" Type="http://schemas.openxmlformats.org/officeDocument/2006/relationships/customXml" Target="../ink/ink1495.xml"/><Relationship Id="rId134" Type="http://schemas.openxmlformats.org/officeDocument/2006/relationships/image" Target="../media/image1486.png"/><Relationship Id="rId80" Type="http://schemas.openxmlformats.org/officeDocument/2006/relationships/image" Target="../media/image1459.png"/><Relationship Id="rId155" Type="http://schemas.openxmlformats.org/officeDocument/2006/relationships/customXml" Target="../ink/ink1516.xml"/><Relationship Id="rId176" Type="http://schemas.openxmlformats.org/officeDocument/2006/relationships/image" Target="../media/image1507.png"/><Relationship Id="rId197" Type="http://schemas.openxmlformats.org/officeDocument/2006/relationships/customXml" Target="../ink/ink1537.xml"/><Relationship Id="rId201" Type="http://schemas.openxmlformats.org/officeDocument/2006/relationships/customXml" Target="../ink/ink1539.xml"/><Relationship Id="rId222" Type="http://schemas.openxmlformats.org/officeDocument/2006/relationships/image" Target="../media/image1529.png"/><Relationship Id="rId243" Type="http://schemas.openxmlformats.org/officeDocument/2006/relationships/customXml" Target="../ink/ink1560.xml"/><Relationship Id="rId264" Type="http://schemas.openxmlformats.org/officeDocument/2006/relationships/image" Target="../media/image1549.png"/><Relationship Id="rId17" Type="http://schemas.openxmlformats.org/officeDocument/2006/relationships/customXml" Target="../ink/ink1447.xml"/><Relationship Id="rId38" Type="http://schemas.openxmlformats.org/officeDocument/2006/relationships/image" Target="../media/image1438.png"/><Relationship Id="rId59" Type="http://schemas.openxmlformats.org/officeDocument/2006/relationships/customXml" Target="../ink/ink1468.xml"/><Relationship Id="rId103" Type="http://schemas.openxmlformats.org/officeDocument/2006/relationships/customXml" Target="../ink/ink1490.xml"/><Relationship Id="rId124" Type="http://schemas.openxmlformats.org/officeDocument/2006/relationships/image" Target="../media/image1481.png"/><Relationship Id="rId70" Type="http://schemas.openxmlformats.org/officeDocument/2006/relationships/image" Target="../media/image1454.png"/><Relationship Id="rId91" Type="http://schemas.openxmlformats.org/officeDocument/2006/relationships/customXml" Target="../ink/ink1484.xml"/><Relationship Id="rId145" Type="http://schemas.openxmlformats.org/officeDocument/2006/relationships/customXml" Target="../ink/ink1511.xml"/><Relationship Id="rId166" Type="http://schemas.openxmlformats.org/officeDocument/2006/relationships/image" Target="../media/image1502.png"/><Relationship Id="rId187" Type="http://schemas.openxmlformats.org/officeDocument/2006/relationships/customXml" Target="../ink/ink1532.xml"/><Relationship Id="rId1" Type="http://schemas.openxmlformats.org/officeDocument/2006/relationships/slideLayout" Target="../slideLayouts/slideLayout7.xml"/><Relationship Id="rId212" Type="http://schemas.openxmlformats.org/officeDocument/2006/relationships/image" Target="../media/image1524.png"/><Relationship Id="rId233" Type="http://schemas.openxmlformats.org/officeDocument/2006/relationships/customXml" Target="../ink/ink1555.xml"/><Relationship Id="rId254" Type="http://schemas.openxmlformats.org/officeDocument/2006/relationships/image" Target="../media/image1544.png"/><Relationship Id="rId28" Type="http://schemas.openxmlformats.org/officeDocument/2006/relationships/image" Target="../media/image1433.png"/><Relationship Id="rId49" Type="http://schemas.openxmlformats.org/officeDocument/2006/relationships/customXml" Target="../ink/ink1463.xml"/><Relationship Id="rId114" Type="http://schemas.openxmlformats.org/officeDocument/2006/relationships/image" Target="../media/image1476.png"/><Relationship Id="rId60" Type="http://schemas.openxmlformats.org/officeDocument/2006/relationships/image" Target="../media/image1449.png"/><Relationship Id="rId81" Type="http://schemas.openxmlformats.org/officeDocument/2006/relationships/customXml" Target="../ink/ink1479.xml"/><Relationship Id="rId135" Type="http://schemas.openxmlformats.org/officeDocument/2006/relationships/customXml" Target="../ink/ink1506.xml"/><Relationship Id="rId156" Type="http://schemas.openxmlformats.org/officeDocument/2006/relationships/image" Target="../media/image1497.png"/><Relationship Id="rId177" Type="http://schemas.openxmlformats.org/officeDocument/2006/relationships/customXml" Target="../ink/ink1527.xml"/><Relationship Id="rId198" Type="http://schemas.openxmlformats.org/officeDocument/2006/relationships/image" Target="../media/image1518.png"/><Relationship Id="rId202" Type="http://schemas.openxmlformats.org/officeDocument/2006/relationships/image" Target="../media/image1520.png"/><Relationship Id="rId223" Type="http://schemas.openxmlformats.org/officeDocument/2006/relationships/customXml" Target="../ink/ink1550.xml"/><Relationship Id="rId244" Type="http://schemas.openxmlformats.org/officeDocument/2006/relationships/image" Target="../media/image1539.png"/><Relationship Id="rId18" Type="http://schemas.openxmlformats.org/officeDocument/2006/relationships/image" Target="../media/image1428.png"/><Relationship Id="rId39" Type="http://schemas.openxmlformats.org/officeDocument/2006/relationships/customXml" Target="../ink/ink1458.xml"/><Relationship Id="rId265" Type="http://schemas.openxmlformats.org/officeDocument/2006/relationships/customXml" Target="../ink/ink1571.xml"/><Relationship Id="rId50" Type="http://schemas.openxmlformats.org/officeDocument/2006/relationships/image" Target="../media/image1444.png"/><Relationship Id="rId104" Type="http://schemas.openxmlformats.org/officeDocument/2006/relationships/image" Target="../media/image1471.png"/><Relationship Id="rId125" Type="http://schemas.openxmlformats.org/officeDocument/2006/relationships/customXml" Target="../ink/ink1501.xml"/><Relationship Id="rId146" Type="http://schemas.openxmlformats.org/officeDocument/2006/relationships/image" Target="../media/image1492.png"/><Relationship Id="rId167" Type="http://schemas.openxmlformats.org/officeDocument/2006/relationships/customXml" Target="../ink/ink1522.xml"/><Relationship Id="rId188" Type="http://schemas.openxmlformats.org/officeDocument/2006/relationships/image" Target="../media/image1513.png"/><Relationship Id="rId71" Type="http://schemas.openxmlformats.org/officeDocument/2006/relationships/customXml" Target="../ink/ink1474.xml"/><Relationship Id="rId92" Type="http://schemas.openxmlformats.org/officeDocument/2006/relationships/image" Target="../media/image1465.png"/><Relationship Id="rId213" Type="http://schemas.openxmlformats.org/officeDocument/2006/relationships/customXml" Target="../ink/ink1545.xml"/><Relationship Id="rId234" Type="http://schemas.openxmlformats.org/officeDocument/2006/relationships/image" Target="../media/image1535.png"/><Relationship Id="rId2" Type="http://schemas.openxmlformats.org/officeDocument/2006/relationships/notesSlide" Target="../notesSlides/notesSlide23.xml"/><Relationship Id="rId29" Type="http://schemas.openxmlformats.org/officeDocument/2006/relationships/customXml" Target="../ink/ink1453.xml"/><Relationship Id="rId255" Type="http://schemas.openxmlformats.org/officeDocument/2006/relationships/customXml" Target="../ink/ink1566.xml"/><Relationship Id="rId40" Type="http://schemas.openxmlformats.org/officeDocument/2006/relationships/image" Target="../media/image1439.png"/><Relationship Id="rId115" Type="http://schemas.openxmlformats.org/officeDocument/2006/relationships/customXml" Target="../ink/ink1496.xml"/><Relationship Id="rId136" Type="http://schemas.openxmlformats.org/officeDocument/2006/relationships/image" Target="../media/image1487.png"/><Relationship Id="rId157" Type="http://schemas.openxmlformats.org/officeDocument/2006/relationships/customXml" Target="../ink/ink1517.xml"/><Relationship Id="rId178" Type="http://schemas.openxmlformats.org/officeDocument/2006/relationships/image" Target="../media/image1508.png"/><Relationship Id="rId61" Type="http://schemas.openxmlformats.org/officeDocument/2006/relationships/customXml" Target="../ink/ink1469.xml"/><Relationship Id="rId82" Type="http://schemas.openxmlformats.org/officeDocument/2006/relationships/image" Target="../media/image1460.png"/><Relationship Id="rId199" Type="http://schemas.openxmlformats.org/officeDocument/2006/relationships/customXml" Target="../ink/ink1538.xml"/><Relationship Id="rId203" Type="http://schemas.openxmlformats.org/officeDocument/2006/relationships/customXml" Target="../ink/ink1540.xml"/><Relationship Id="rId19" Type="http://schemas.openxmlformats.org/officeDocument/2006/relationships/customXml" Target="../ink/ink1448.xml"/><Relationship Id="rId224" Type="http://schemas.openxmlformats.org/officeDocument/2006/relationships/image" Target="../media/image1530.png"/><Relationship Id="rId245" Type="http://schemas.openxmlformats.org/officeDocument/2006/relationships/customXml" Target="../ink/ink1561.xml"/><Relationship Id="rId266" Type="http://schemas.openxmlformats.org/officeDocument/2006/relationships/image" Target="../media/image1550.png"/><Relationship Id="rId30" Type="http://schemas.openxmlformats.org/officeDocument/2006/relationships/image" Target="../media/image1434.png"/><Relationship Id="rId105" Type="http://schemas.openxmlformats.org/officeDocument/2006/relationships/customXml" Target="../ink/ink1491.xml"/><Relationship Id="rId126" Type="http://schemas.openxmlformats.org/officeDocument/2006/relationships/image" Target="../media/image1482.png"/><Relationship Id="rId147" Type="http://schemas.openxmlformats.org/officeDocument/2006/relationships/customXml" Target="../ink/ink1512.xml"/><Relationship Id="rId168" Type="http://schemas.openxmlformats.org/officeDocument/2006/relationships/image" Target="../media/image1503.png"/><Relationship Id="rId51" Type="http://schemas.openxmlformats.org/officeDocument/2006/relationships/customXml" Target="../ink/ink1464.xml"/><Relationship Id="rId72" Type="http://schemas.openxmlformats.org/officeDocument/2006/relationships/image" Target="../media/image1455.png"/><Relationship Id="rId93" Type="http://schemas.openxmlformats.org/officeDocument/2006/relationships/customXml" Target="../ink/ink1485.xml"/><Relationship Id="rId189" Type="http://schemas.openxmlformats.org/officeDocument/2006/relationships/customXml" Target="../ink/ink1533.xml"/><Relationship Id="rId3" Type="http://schemas.openxmlformats.org/officeDocument/2006/relationships/customXml" Target="../ink/ink1440.xml"/><Relationship Id="rId214" Type="http://schemas.openxmlformats.org/officeDocument/2006/relationships/image" Target="../media/image1525.png"/><Relationship Id="rId235" Type="http://schemas.openxmlformats.org/officeDocument/2006/relationships/customXml" Target="../ink/ink1556.xml"/><Relationship Id="rId256" Type="http://schemas.openxmlformats.org/officeDocument/2006/relationships/image" Target="../media/image1545.png"/><Relationship Id="rId116" Type="http://schemas.openxmlformats.org/officeDocument/2006/relationships/image" Target="../media/image1477.png"/><Relationship Id="rId137" Type="http://schemas.openxmlformats.org/officeDocument/2006/relationships/customXml" Target="../ink/ink1507.xml"/><Relationship Id="rId158" Type="http://schemas.openxmlformats.org/officeDocument/2006/relationships/image" Target="../media/image1498.png"/><Relationship Id="rId20" Type="http://schemas.openxmlformats.org/officeDocument/2006/relationships/image" Target="../media/image1429.png"/><Relationship Id="rId41" Type="http://schemas.openxmlformats.org/officeDocument/2006/relationships/customXml" Target="../ink/ink1459.xml"/><Relationship Id="rId62" Type="http://schemas.openxmlformats.org/officeDocument/2006/relationships/image" Target="../media/image1450.png"/><Relationship Id="rId83" Type="http://schemas.openxmlformats.org/officeDocument/2006/relationships/customXml" Target="../ink/ink1480.xml"/><Relationship Id="rId179" Type="http://schemas.openxmlformats.org/officeDocument/2006/relationships/customXml" Target="../ink/ink1528.xml"/><Relationship Id="rId190" Type="http://schemas.openxmlformats.org/officeDocument/2006/relationships/image" Target="../media/image1514.png"/><Relationship Id="rId204" Type="http://schemas.openxmlformats.org/officeDocument/2006/relationships/image" Target="../media/image1521.png"/><Relationship Id="rId225" Type="http://schemas.openxmlformats.org/officeDocument/2006/relationships/customXml" Target="../ink/ink1551.xml"/><Relationship Id="rId246" Type="http://schemas.openxmlformats.org/officeDocument/2006/relationships/image" Target="../media/image1540.png"/><Relationship Id="rId267" Type="http://schemas.openxmlformats.org/officeDocument/2006/relationships/customXml" Target="../ink/ink1572.xml"/><Relationship Id="rId106" Type="http://schemas.openxmlformats.org/officeDocument/2006/relationships/image" Target="../media/image1472.png"/><Relationship Id="rId127" Type="http://schemas.openxmlformats.org/officeDocument/2006/relationships/customXml" Target="../ink/ink1502.xml"/><Relationship Id="rId10" Type="http://schemas.openxmlformats.org/officeDocument/2006/relationships/image" Target="../media/image1424.png"/><Relationship Id="rId31" Type="http://schemas.openxmlformats.org/officeDocument/2006/relationships/customXml" Target="../ink/ink1454.xml"/><Relationship Id="rId52" Type="http://schemas.openxmlformats.org/officeDocument/2006/relationships/image" Target="../media/image1445.png"/><Relationship Id="rId73" Type="http://schemas.openxmlformats.org/officeDocument/2006/relationships/customXml" Target="../ink/ink1475.xml"/><Relationship Id="rId94" Type="http://schemas.openxmlformats.org/officeDocument/2006/relationships/image" Target="../media/image1466.png"/><Relationship Id="rId148" Type="http://schemas.openxmlformats.org/officeDocument/2006/relationships/image" Target="../media/image1493.png"/><Relationship Id="rId169" Type="http://schemas.openxmlformats.org/officeDocument/2006/relationships/customXml" Target="../ink/ink1523.xml"/><Relationship Id="rId4" Type="http://schemas.openxmlformats.org/officeDocument/2006/relationships/image" Target="../media/image1421.png"/><Relationship Id="rId180" Type="http://schemas.openxmlformats.org/officeDocument/2006/relationships/image" Target="../media/image1509.png"/><Relationship Id="rId215" Type="http://schemas.openxmlformats.org/officeDocument/2006/relationships/customXml" Target="../ink/ink1546.xml"/><Relationship Id="rId236" Type="http://schemas.openxmlformats.org/officeDocument/2006/relationships/image" Target="../media/image1536.png"/><Relationship Id="rId257" Type="http://schemas.openxmlformats.org/officeDocument/2006/relationships/customXml" Target="../ink/ink1567.xml"/><Relationship Id="rId42" Type="http://schemas.openxmlformats.org/officeDocument/2006/relationships/image" Target="../media/image1440.png"/><Relationship Id="rId84" Type="http://schemas.openxmlformats.org/officeDocument/2006/relationships/image" Target="../media/image1461.png"/><Relationship Id="rId138" Type="http://schemas.openxmlformats.org/officeDocument/2006/relationships/image" Target="../media/image1488.png"/><Relationship Id="rId191" Type="http://schemas.openxmlformats.org/officeDocument/2006/relationships/customXml" Target="../ink/ink1534.xml"/><Relationship Id="rId205" Type="http://schemas.openxmlformats.org/officeDocument/2006/relationships/customXml" Target="../ink/ink1541.xml"/><Relationship Id="rId247" Type="http://schemas.openxmlformats.org/officeDocument/2006/relationships/customXml" Target="../ink/ink1562.xml"/><Relationship Id="rId107" Type="http://schemas.openxmlformats.org/officeDocument/2006/relationships/customXml" Target="../ink/ink1492.xml"/><Relationship Id="rId11" Type="http://schemas.openxmlformats.org/officeDocument/2006/relationships/customXml" Target="../ink/ink1444.xml"/><Relationship Id="rId53" Type="http://schemas.openxmlformats.org/officeDocument/2006/relationships/customXml" Target="../ink/ink1465.xml"/><Relationship Id="rId149" Type="http://schemas.openxmlformats.org/officeDocument/2006/relationships/customXml" Target="../ink/ink15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0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1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07.png"/><Relationship Id="rId13" Type="http://schemas.openxmlformats.org/officeDocument/2006/relationships/customXml" Target="../ink/ink344.xml"/><Relationship Id="rId18" Type="http://schemas.openxmlformats.org/officeDocument/2006/relationships/image" Target="../media/image412.png"/><Relationship Id="rId26" Type="http://schemas.openxmlformats.org/officeDocument/2006/relationships/image" Target="../media/image416.png"/><Relationship Id="rId3" Type="http://schemas.openxmlformats.org/officeDocument/2006/relationships/customXml" Target="../ink/ink339.xml"/><Relationship Id="rId21" Type="http://schemas.openxmlformats.org/officeDocument/2006/relationships/customXml" Target="../ink/ink348.xml"/><Relationship Id="rId7" Type="http://schemas.openxmlformats.org/officeDocument/2006/relationships/customXml" Target="../ink/ink341.xml"/><Relationship Id="rId12" Type="http://schemas.openxmlformats.org/officeDocument/2006/relationships/image" Target="../media/image409.png"/><Relationship Id="rId17" Type="http://schemas.openxmlformats.org/officeDocument/2006/relationships/customXml" Target="../ink/ink346.xml"/><Relationship Id="rId25" Type="http://schemas.openxmlformats.org/officeDocument/2006/relationships/customXml" Target="../ink/ink350.xml"/><Relationship Id="rId2" Type="http://schemas.openxmlformats.org/officeDocument/2006/relationships/notesSlide" Target="../notesSlides/notesSlide3.xml"/><Relationship Id="rId16" Type="http://schemas.openxmlformats.org/officeDocument/2006/relationships/image" Target="../media/image411.png"/><Relationship Id="rId20" Type="http://schemas.openxmlformats.org/officeDocument/2006/relationships/image" Target="../media/image413.png"/><Relationship Id="rId29" Type="http://schemas.openxmlformats.org/officeDocument/2006/relationships/customXml" Target="../ink/ink352.xml"/><Relationship Id="rId1" Type="http://schemas.openxmlformats.org/officeDocument/2006/relationships/slideLayout" Target="../slideLayouts/slideLayout7.xml"/><Relationship Id="rId6" Type="http://schemas.openxmlformats.org/officeDocument/2006/relationships/image" Target="../media/image406.png"/><Relationship Id="rId11" Type="http://schemas.openxmlformats.org/officeDocument/2006/relationships/customXml" Target="../ink/ink343.xml"/><Relationship Id="rId24" Type="http://schemas.openxmlformats.org/officeDocument/2006/relationships/image" Target="../media/image415.png"/><Relationship Id="rId5" Type="http://schemas.openxmlformats.org/officeDocument/2006/relationships/customXml" Target="../ink/ink340.xml"/><Relationship Id="rId15" Type="http://schemas.openxmlformats.org/officeDocument/2006/relationships/customXml" Target="../ink/ink345.xml"/><Relationship Id="rId23" Type="http://schemas.openxmlformats.org/officeDocument/2006/relationships/customXml" Target="../ink/ink349.xml"/><Relationship Id="rId28" Type="http://schemas.openxmlformats.org/officeDocument/2006/relationships/image" Target="../media/image417.png"/><Relationship Id="rId10" Type="http://schemas.openxmlformats.org/officeDocument/2006/relationships/image" Target="../media/image408.png"/><Relationship Id="rId19" Type="http://schemas.openxmlformats.org/officeDocument/2006/relationships/customXml" Target="../ink/ink347.xml"/><Relationship Id="rId4" Type="http://schemas.openxmlformats.org/officeDocument/2006/relationships/image" Target="../media/image405.png"/><Relationship Id="rId9" Type="http://schemas.openxmlformats.org/officeDocument/2006/relationships/customXml" Target="../ink/ink342.xml"/><Relationship Id="rId14" Type="http://schemas.openxmlformats.org/officeDocument/2006/relationships/image" Target="../media/image410.png"/><Relationship Id="rId22" Type="http://schemas.openxmlformats.org/officeDocument/2006/relationships/image" Target="../media/image414.png"/><Relationship Id="rId27" Type="http://schemas.openxmlformats.org/officeDocument/2006/relationships/customXml" Target="../ink/ink351.xml"/><Relationship Id="rId30" Type="http://schemas.openxmlformats.org/officeDocument/2006/relationships/image" Target="../media/image418.png"/></Relationships>
</file>

<file path=ppt/slides/_rels/slide30.xml.rels><?xml version="1.0" encoding="UTF-8" standalone="yes"?>
<Relationships xmlns="http://schemas.openxmlformats.org/package/2006/relationships"><Relationship Id="rId3" Type="http://schemas.openxmlformats.org/officeDocument/2006/relationships/image" Target="../media/image155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0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0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56.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57.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55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55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560.png"/></Relationships>
</file>

<file path=ppt/slides/_rels/slide58.xml.rels><?xml version="1.0" encoding="UTF-8" standalone="yes"?>
<Relationships xmlns="http://schemas.openxmlformats.org/package/2006/relationships"><Relationship Id="rId3" Type="http://schemas.openxmlformats.org/officeDocument/2006/relationships/image" Target="../media/image156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562.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2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22.png"/><Relationship Id="rId13" Type="http://schemas.openxmlformats.org/officeDocument/2006/relationships/customXml" Target="../ink/ink357.xml"/><Relationship Id="rId18" Type="http://schemas.openxmlformats.org/officeDocument/2006/relationships/image" Target="../media/image427.png"/><Relationship Id="rId3" Type="http://schemas.openxmlformats.org/officeDocument/2006/relationships/image" Target="../media/image327.png"/><Relationship Id="rId21" Type="http://schemas.openxmlformats.org/officeDocument/2006/relationships/customXml" Target="../ink/ink361.xml"/><Relationship Id="rId7" Type="http://schemas.openxmlformats.org/officeDocument/2006/relationships/customXml" Target="../ink/ink354.xml"/><Relationship Id="rId12" Type="http://schemas.openxmlformats.org/officeDocument/2006/relationships/image" Target="../media/image424.png"/><Relationship Id="rId17" Type="http://schemas.openxmlformats.org/officeDocument/2006/relationships/customXml" Target="../ink/ink359.xml"/><Relationship Id="rId2" Type="http://schemas.openxmlformats.org/officeDocument/2006/relationships/notesSlide" Target="../notesSlides/notesSlide7.xml"/><Relationship Id="rId16" Type="http://schemas.openxmlformats.org/officeDocument/2006/relationships/image" Target="../media/image426.png"/><Relationship Id="rId20" Type="http://schemas.openxmlformats.org/officeDocument/2006/relationships/image" Target="../media/image428.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customXml" Target="../ink/ink356.xml"/><Relationship Id="rId5" Type="http://schemas.openxmlformats.org/officeDocument/2006/relationships/customXml" Target="../ink/ink353.xml"/><Relationship Id="rId15" Type="http://schemas.openxmlformats.org/officeDocument/2006/relationships/customXml" Target="../ink/ink358.xml"/><Relationship Id="rId10" Type="http://schemas.openxmlformats.org/officeDocument/2006/relationships/image" Target="../media/image423.png"/><Relationship Id="rId19" Type="http://schemas.openxmlformats.org/officeDocument/2006/relationships/customXml" Target="../ink/ink360.xml"/><Relationship Id="rId4" Type="http://schemas.openxmlformats.org/officeDocument/2006/relationships/image" Target="../media/image328.png"/><Relationship Id="rId9" Type="http://schemas.openxmlformats.org/officeDocument/2006/relationships/customXml" Target="../ink/ink355.xml"/><Relationship Id="rId14" Type="http://schemas.openxmlformats.org/officeDocument/2006/relationships/image" Target="../media/image425.png"/><Relationship Id="rId22" Type="http://schemas.openxmlformats.org/officeDocument/2006/relationships/image" Target="../media/image429.png"/></Relationships>
</file>

<file path=ppt/slides/_rels/slide9.xml.rels><?xml version="1.0" encoding="UTF-8" standalone="yes"?>
<Relationships xmlns="http://schemas.openxmlformats.org/package/2006/relationships"><Relationship Id="rId117" Type="http://schemas.openxmlformats.org/officeDocument/2006/relationships/customXml" Target="../ink/ink417.xml"/><Relationship Id="rId21" Type="http://schemas.openxmlformats.org/officeDocument/2006/relationships/customXml" Target="../ink/ink369.xml"/><Relationship Id="rId42" Type="http://schemas.openxmlformats.org/officeDocument/2006/relationships/image" Target="../media/image450.png"/><Relationship Id="rId63" Type="http://schemas.openxmlformats.org/officeDocument/2006/relationships/customXml" Target="../ink/ink390.xml"/><Relationship Id="rId84" Type="http://schemas.openxmlformats.org/officeDocument/2006/relationships/image" Target="../media/image471.png"/><Relationship Id="rId138" Type="http://schemas.openxmlformats.org/officeDocument/2006/relationships/image" Target="../media/image498.png"/><Relationship Id="rId107" Type="http://schemas.openxmlformats.org/officeDocument/2006/relationships/customXml" Target="../ink/ink412.xml"/><Relationship Id="rId11" Type="http://schemas.openxmlformats.org/officeDocument/2006/relationships/customXml" Target="../ink/ink364.xml"/><Relationship Id="rId32" Type="http://schemas.openxmlformats.org/officeDocument/2006/relationships/image" Target="../media/image445.png"/><Relationship Id="rId37" Type="http://schemas.openxmlformats.org/officeDocument/2006/relationships/customXml" Target="../ink/ink377.xml"/><Relationship Id="rId53" Type="http://schemas.openxmlformats.org/officeDocument/2006/relationships/customXml" Target="../ink/ink385.xml"/><Relationship Id="rId58" Type="http://schemas.openxmlformats.org/officeDocument/2006/relationships/image" Target="../media/image458.png"/><Relationship Id="rId74" Type="http://schemas.openxmlformats.org/officeDocument/2006/relationships/image" Target="../media/image466.png"/><Relationship Id="rId79" Type="http://schemas.openxmlformats.org/officeDocument/2006/relationships/customXml" Target="../ink/ink398.xml"/><Relationship Id="rId102" Type="http://schemas.openxmlformats.org/officeDocument/2006/relationships/image" Target="../media/image480.png"/><Relationship Id="rId123" Type="http://schemas.openxmlformats.org/officeDocument/2006/relationships/customXml" Target="../ink/ink420.xml"/><Relationship Id="rId128" Type="http://schemas.openxmlformats.org/officeDocument/2006/relationships/image" Target="../media/image493.png"/><Relationship Id="rId144" Type="http://schemas.openxmlformats.org/officeDocument/2006/relationships/image" Target="../media/image501.png"/><Relationship Id="rId5" Type="http://schemas.openxmlformats.org/officeDocument/2006/relationships/image" Target="../media/image331.png"/><Relationship Id="rId90" Type="http://schemas.openxmlformats.org/officeDocument/2006/relationships/image" Target="../media/image474.png"/><Relationship Id="rId95" Type="http://schemas.openxmlformats.org/officeDocument/2006/relationships/customXml" Target="../ink/ink406.xml"/><Relationship Id="rId22" Type="http://schemas.openxmlformats.org/officeDocument/2006/relationships/image" Target="../media/image440.png"/><Relationship Id="rId27" Type="http://schemas.openxmlformats.org/officeDocument/2006/relationships/customXml" Target="../ink/ink372.xml"/><Relationship Id="rId43" Type="http://schemas.openxmlformats.org/officeDocument/2006/relationships/customXml" Target="../ink/ink380.xml"/><Relationship Id="rId48" Type="http://schemas.openxmlformats.org/officeDocument/2006/relationships/image" Target="../media/image453.png"/><Relationship Id="rId64" Type="http://schemas.openxmlformats.org/officeDocument/2006/relationships/image" Target="../media/image461.png"/><Relationship Id="rId69" Type="http://schemas.openxmlformats.org/officeDocument/2006/relationships/customXml" Target="../ink/ink393.xml"/><Relationship Id="rId113" Type="http://schemas.openxmlformats.org/officeDocument/2006/relationships/customXml" Target="../ink/ink415.xml"/><Relationship Id="rId118" Type="http://schemas.openxmlformats.org/officeDocument/2006/relationships/image" Target="../media/image488.png"/><Relationship Id="rId134" Type="http://schemas.openxmlformats.org/officeDocument/2006/relationships/image" Target="../media/image496.png"/><Relationship Id="rId139" Type="http://schemas.openxmlformats.org/officeDocument/2006/relationships/customXml" Target="../ink/ink428.xml"/><Relationship Id="rId80" Type="http://schemas.openxmlformats.org/officeDocument/2006/relationships/image" Target="../media/image469.png"/><Relationship Id="rId85" Type="http://schemas.openxmlformats.org/officeDocument/2006/relationships/customXml" Target="../ink/ink401.xml"/><Relationship Id="rId12" Type="http://schemas.openxmlformats.org/officeDocument/2006/relationships/image" Target="../media/image435.png"/><Relationship Id="rId17" Type="http://schemas.openxmlformats.org/officeDocument/2006/relationships/customXml" Target="../ink/ink367.xml"/><Relationship Id="rId33" Type="http://schemas.openxmlformats.org/officeDocument/2006/relationships/customXml" Target="../ink/ink375.xml"/><Relationship Id="rId38" Type="http://schemas.openxmlformats.org/officeDocument/2006/relationships/image" Target="../media/image448.png"/><Relationship Id="rId59" Type="http://schemas.openxmlformats.org/officeDocument/2006/relationships/customXml" Target="../ink/ink388.xml"/><Relationship Id="rId103" Type="http://schemas.openxmlformats.org/officeDocument/2006/relationships/customXml" Target="../ink/ink410.xml"/><Relationship Id="rId108" Type="http://schemas.openxmlformats.org/officeDocument/2006/relationships/image" Target="../media/image483.png"/><Relationship Id="rId124" Type="http://schemas.openxmlformats.org/officeDocument/2006/relationships/image" Target="../media/image491.png"/><Relationship Id="rId129" Type="http://schemas.openxmlformats.org/officeDocument/2006/relationships/customXml" Target="../ink/ink423.xml"/><Relationship Id="rId54" Type="http://schemas.openxmlformats.org/officeDocument/2006/relationships/image" Target="../media/image456.png"/><Relationship Id="rId70" Type="http://schemas.openxmlformats.org/officeDocument/2006/relationships/image" Target="../media/image464.png"/><Relationship Id="rId75" Type="http://schemas.openxmlformats.org/officeDocument/2006/relationships/customXml" Target="../ink/ink396.xml"/><Relationship Id="rId91" Type="http://schemas.openxmlformats.org/officeDocument/2006/relationships/customXml" Target="../ink/ink404.xml"/><Relationship Id="rId96" Type="http://schemas.openxmlformats.org/officeDocument/2006/relationships/image" Target="../media/image477.png"/><Relationship Id="rId140" Type="http://schemas.openxmlformats.org/officeDocument/2006/relationships/image" Target="../media/image499.png"/><Relationship Id="rId1" Type="http://schemas.openxmlformats.org/officeDocument/2006/relationships/slideLayout" Target="../slideLayouts/slideLayout7.xml"/><Relationship Id="rId6" Type="http://schemas.openxmlformats.org/officeDocument/2006/relationships/image" Target="../media/image332.png"/><Relationship Id="rId23" Type="http://schemas.openxmlformats.org/officeDocument/2006/relationships/customXml" Target="../ink/ink370.xml"/><Relationship Id="rId28" Type="http://schemas.openxmlformats.org/officeDocument/2006/relationships/image" Target="../media/image443.png"/><Relationship Id="rId49" Type="http://schemas.openxmlformats.org/officeDocument/2006/relationships/customXml" Target="../ink/ink383.xml"/><Relationship Id="rId114" Type="http://schemas.openxmlformats.org/officeDocument/2006/relationships/image" Target="../media/image486.png"/><Relationship Id="rId119" Type="http://schemas.openxmlformats.org/officeDocument/2006/relationships/customXml" Target="../ink/ink418.xml"/><Relationship Id="rId44" Type="http://schemas.openxmlformats.org/officeDocument/2006/relationships/image" Target="../media/image451.png"/><Relationship Id="rId60" Type="http://schemas.openxmlformats.org/officeDocument/2006/relationships/image" Target="../media/image459.png"/><Relationship Id="rId65" Type="http://schemas.openxmlformats.org/officeDocument/2006/relationships/customXml" Target="../ink/ink391.xml"/><Relationship Id="rId81" Type="http://schemas.openxmlformats.org/officeDocument/2006/relationships/customXml" Target="../ink/ink399.xml"/><Relationship Id="rId86" Type="http://schemas.openxmlformats.org/officeDocument/2006/relationships/image" Target="../media/image472.png"/><Relationship Id="rId130" Type="http://schemas.openxmlformats.org/officeDocument/2006/relationships/image" Target="../media/image494.png"/><Relationship Id="rId135" Type="http://schemas.openxmlformats.org/officeDocument/2006/relationships/customXml" Target="../ink/ink426.xml"/><Relationship Id="rId13" Type="http://schemas.openxmlformats.org/officeDocument/2006/relationships/customXml" Target="../ink/ink365.xml"/><Relationship Id="rId18" Type="http://schemas.openxmlformats.org/officeDocument/2006/relationships/image" Target="../media/image438.png"/><Relationship Id="rId39" Type="http://schemas.openxmlformats.org/officeDocument/2006/relationships/customXml" Target="../ink/ink378.xml"/><Relationship Id="rId109" Type="http://schemas.openxmlformats.org/officeDocument/2006/relationships/customXml" Target="../ink/ink413.xml"/><Relationship Id="rId34" Type="http://schemas.openxmlformats.org/officeDocument/2006/relationships/image" Target="../media/image446.png"/><Relationship Id="rId50" Type="http://schemas.openxmlformats.org/officeDocument/2006/relationships/image" Target="../media/image454.png"/><Relationship Id="rId55" Type="http://schemas.openxmlformats.org/officeDocument/2006/relationships/customXml" Target="../ink/ink386.xml"/><Relationship Id="rId76" Type="http://schemas.openxmlformats.org/officeDocument/2006/relationships/image" Target="../media/image467.png"/><Relationship Id="rId97" Type="http://schemas.openxmlformats.org/officeDocument/2006/relationships/customXml" Target="../ink/ink407.xml"/><Relationship Id="rId104" Type="http://schemas.openxmlformats.org/officeDocument/2006/relationships/image" Target="../media/image481.png"/><Relationship Id="rId120" Type="http://schemas.openxmlformats.org/officeDocument/2006/relationships/image" Target="../media/image489.png"/><Relationship Id="rId125" Type="http://schemas.openxmlformats.org/officeDocument/2006/relationships/customXml" Target="../ink/ink421.xml"/><Relationship Id="rId141" Type="http://schemas.openxmlformats.org/officeDocument/2006/relationships/customXml" Target="../ink/ink429.xml"/><Relationship Id="rId7" Type="http://schemas.openxmlformats.org/officeDocument/2006/relationships/customXml" Target="../ink/ink362.xml"/><Relationship Id="rId71" Type="http://schemas.openxmlformats.org/officeDocument/2006/relationships/customXml" Target="../ink/ink394.xml"/><Relationship Id="rId92" Type="http://schemas.openxmlformats.org/officeDocument/2006/relationships/image" Target="../media/image475.png"/><Relationship Id="rId2" Type="http://schemas.openxmlformats.org/officeDocument/2006/relationships/notesSlide" Target="../notesSlides/notesSlide8.xml"/><Relationship Id="rId29" Type="http://schemas.openxmlformats.org/officeDocument/2006/relationships/customXml" Target="../ink/ink373.xml"/><Relationship Id="rId24" Type="http://schemas.openxmlformats.org/officeDocument/2006/relationships/image" Target="../media/image441.png"/><Relationship Id="rId40" Type="http://schemas.openxmlformats.org/officeDocument/2006/relationships/image" Target="../media/image449.png"/><Relationship Id="rId45" Type="http://schemas.openxmlformats.org/officeDocument/2006/relationships/customXml" Target="../ink/ink381.xml"/><Relationship Id="rId66" Type="http://schemas.openxmlformats.org/officeDocument/2006/relationships/image" Target="../media/image462.png"/><Relationship Id="rId87" Type="http://schemas.openxmlformats.org/officeDocument/2006/relationships/customXml" Target="../ink/ink402.xml"/><Relationship Id="rId110" Type="http://schemas.openxmlformats.org/officeDocument/2006/relationships/image" Target="../media/image484.png"/><Relationship Id="rId115" Type="http://schemas.openxmlformats.org/officeDocument/2006/relationships/customXml" Target="../ink/ink416.xml"/><Relationship Id="rId131" Type="http://schemas.openxmlformats.org/officeDocument/2006/relationships/customXml" Target="../ink/ink424.xml"/><Relationship Id="rId136" Type="http://schemas.openxmlformats.org/officeDocument/2006/relationships/image" Target="../media/image497.png"/><Relationship Id="rId61" Type="http://schemas.openxmlformats.org/officeDocument/2006/relationships/customXml" Target="../ink/ink389.xml"/><Relationship Id="rId82" Type="http://schemas.openxmlformats.org/officeDocument/2006/relationships/image" Target="../media/image470.png"/><Relationship Id="rId19" Type="http://schemas.openxmlformats.org/officeDocument/2006/relationships/customXml" Target="../ink/ink368.xml"/><Relationship Id="rId14" Type="http://schemas.openxmlformats.org/officeDocument/2006/relationships/image" Target="../media/image436.png"/><Relationship Id="rId30" Type="http://schemas.openxmlformats.org/officeDocument/2006/relationships/image" Target="../media/image444.png"/><Relationship Id="rId35" Type="http://schemas.openxmlformats.org/officeDocument/2006/relationships/customXml" Target="../ink/ink376.xml"/><Relationship Id="rId56" Type="http://schemas.openxmlformats.org/officeDocument/2006/relationships/image" Target="../media/image457.png"/><Relationship Id="rId77" Type="http://schemas.openxmlformats.org/officeDocument/2006/relationships/customXml" Target="../ink/ink397.xml"/><Relationship Id="rId100" Type="http://schemas.openxmlformats.org/officeDocument/2006/relationships/image" Target="../media/image479.png"/><Relationship Id="rId105" Type="http://schemas.openxmlformats.org/officeDocument/2006/relationships/customXml" Target="../ink/ink411.xml"/><Relationship Id="rId126" Type="http://schemas.openxmlformats.org/officeDocument/2006/relationships/image" Target="../media/image492.png"/><Relationship Id="rId8" Type="http://schemas.openxmlformats.org/officeDocument/2006/relationships/image" Target="../media/image124.png"/><Relationship Id="rId51" Type="http://schemas.openxmlformats.org/officeDocument/2006/relationships/customXml" Target="../ink/ink384.xml"/><Relationship Id="rId72" Type="http://schemas.openxmlformats.org/officeDocument/2006/relationships/image" Target="../media/image465.png"/><Relationship Id="rId93" Type="http://schemas.openxmlformats.org/officeDocument/2006/relationships/customXml" Target="../ink/ink405.xml"/><Relationship Id="rId98" Type="http://schemas.openxmlformats.org/officeDocument/2006/relationships/image" Target="../media/image478.png"/><Relationship Id="rId121" Type="http://schemas.openxmlformats.org/officeDocument/2006/relationships/customXml" Target="../ink/ink419.xml"/><Relationship Id="rId142" Type="http://schemas.openxmlformats.org/officeDocument/2006/relationships/image" Target="../media/image500.png"/><Relationship Id="rId3" Type="http://schemas.openxmlformats.org/officeDocument/2006/relationships/image" Target="../media/image329.png"/><Relationship Id="rId25" Type="http://schemas.openxmlformats.org/officeDocument/2006/relationships/customXml" Target="../ink/ink371.xml"/><Relationship Id="rId46" Type="http://schemas.openxmlformats.org/officeDocument/2006/relationships/image" Target="../media/image452.png"/><Relationship Id="rId67" Type="http://schemas.openxmlformats.org/officeDocument/2006/relationships/customXml" Target="../ink/ink392.xml"/><Relationship Id="rId116" Type="http://schemas.openxmlformats.org/officeDocument/2006/relationships/image" Target="../media/image487.png"/><Relationship Id="rId137" Type="http://schemas.openxmlformats.org/officeDocument/2006/relationships/customXml" Target="../ink/ink427.xml"/><Relationship Id="rId20" Type="http://schemas.openxmlformats.org/officeDocument/2006/relationships/image" Target="../media/image439.png"/><Relationship Id="rId41" Type="http://schemas.openxmlformats.org/officeDocument/2006/relationships/customXml" Target="../ink/ink379.xml"/><Relationship Id="rId62" Type="http://schemas.openxmlformats.org/officeDocument/2006/relationships/image" Target="../media/image460.png"/><Relationship Id="rId83" Type="http://schemas.openxmlformats.org/officeDocument/2006/relationships/customXml" Target="../ink/ink400.xml"/><Relationship Id="rId88" Type="http://schemas.openxmlformats.org/officeDocument/2006/relationships/image" Target="../media/image473.png"/><Relationship Id="rId111" Type="http://schemas.openxmlformats.org/officeDocument/2006/relationships/customXml" Target="../ink/ink414.xml"/><Relationship Id="rId132" Type="http://schemas.openxmlformats.org/officeDocument/2006/relationships/image" Target="../media/image495.png"/><Relationship Id="rId15" Type="http://schemas.openxmlformats.org/officeDocument/2006/relationships/customXml" Target="../ink/ink366.xml"/><Relationship Id="rId36" Type="http://schemas.openxmlformats.org/officeDocument/2006/relationships/image" Target="../media/image447.png"/><Relationship Id="rId57" Type="http://schemas.openxmlformats.org/officeDocument/2006/relationships/customXml" Target="../ink/ink387.xml"/><Relationship Id="rId106" Type="http://schemas.openxmlformats.org/officeDocument/2006/relationships/image" Target="../media/image482.png"/><Relationship Id="rId127" Type="http://schemas.openxmlformats.org/officeDocument/2006/relationships/customXml" Target="../ink/ink422.xml"/><Relationship Id="rId10" Type="http://schemas.openxmlformats.org/officeDocument/2006/relationships/image" Target="../media/image434.png"/><Relationship Id="rId31" Type="http://schemas.openxmlformats.org/officeDocument/2006/relationships/customXml" Target="../ink/ink374.xml"/><Relationship Id="rId52" Type="http://schemas.openxmlformats.org/officeDocument/2006/relationships/image" Target="../media/image455.png"/><Relationship Id="rId73" Type="http://schemas.openxmlformats.org/officeDocument/2006/relationships/customXml" Target="../ink/ink395.xml"/><Relationship Id="rId78" Type="http://schemas.openxmlformats.org/officeDocument/2006/relationships/image" Target="../media/image468.png"/><Relationship Id="rId94" Type="http://schemas.openxmlformats.org/officeDocument/2006/relationships/image" Target="../media/image476.png"/><Relationship Id="rId99" Type="http://schemas.openxmlformats.org/officeDocument/2006/relationships/customXml" Target="../ink/ink408.xml"/><Relationship Id="rId101" Type="http://schemas.openxmlformats.org/officeDocument/2006/relationships/customXml" Target="../ink/ink409.xml"/><Relationship Id="rId122" Type="http://schemas.openxmlformats.org/officeDocument/2006/relationships/image" Target="../media/image490.png"/><Relationship Id="rId143" Type="http://schemas.openxmlformats.org/officeDocument/2006/relationships/customXml" Target="../ink/ink430.xml"/><Relationship Id="rId4" Type="http://schemas.openxmlformats.org/officeDocument/2006/relationships/image" Target="../media/image330.png"/><Relationship Id="rId9" Type="http://schemas.openxmlformats.org/officeDocument/2006/relationships/customXml" Target="../ink/ink363.xml"/><Relationship Id="rId26" Type="http://schemas.openxmlformats.org/officeDocument/2006/relationships/image" Target="../media/image442.png"/><Relationship Id="rId47" Type="http://schemas.openxmlformats.org/officeDocument/2006/relationships/customXml" Target="../ink/ink382.xml"/><Relationship Id="rId68" Type="http://schemas.openxmlformats.org/officeDocument/2006/relationships/image" Target="../media/image463.png"/><Relationship Id="rId89" Type="http://schemas.openxmlformats.org/officeDocument/2006/relationships/customXml" Target="../ink/ink403.xml"/><Relationship Id="rId112" Type="http://schemas.openxmlformats.org/officeDocument/2006/relationships/image" Target="../media/image485.png"/><Relationship Id="rId133" Type="http://schemas.openxmlformats.org/officeDocument/2006/relationships/customXml" Target="../ink/ink425.xml"/><Relationship Id="rId16" Type="http://schemas.openxmlformats.org/officeDocument/2006/relationships/image" Target="../media/image4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Rente + Arbeitsmarkt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4" name="Grafik 3">
            <a:extLst>
              <a:ext uri="{FF2B5EF4-FFF2-40B4-BE49-F238E27FC236}">
                <a16:creationId xmlns:a16="http://schemas.microsoft.com/office/drawing/2014/main" id="{93462A39-9E8F-4146-99B3-918EAFF3B359}"/>
              </a:ext>
            </a:extLst>
          </p:cNvPr>
          <p:cNvPicPr>
            <a:picLocks noChangeAspect="1"/>
          </p:cNvPicPr>
          <p:nvPr/>
        </p:nvPicPr>
        <p:blipFill>
          <a:blip r:embed="rId3"/>
          <a:stretch>
            <a:fillRect/>
          </a:stretch>
        </p:blipFill>
        <p:spPr>
          <a:xfrm>
            <a:off x="70947" y="590420"/>
            <a:ext cx="6114818" cy="2755631"/>
          </a:xfrm>
          <a:prstGeom prst="rect">
            <a:avLst/>
          </a:prstGeom>
        </p:spPr>
      </p:pic>
      <p:pic>
        <p:nvPicPr>
          <p:cNvPr id="7" name="Grafik 6">
            <a:extLst>
              <a:ext uri="{FF2B5EF4-FFF2-40B4-BE49-F238E27FC236}">
                <a16:creationId xmlns:a16="http://schemas.microsoft.com/office/drawing/2014/main" id="{BBC213A5-EDF4-4F08-8544-83D0B726EF24}"/>
              </a:ext>
            </a:extLst>
          </p:cNvPr>
          <p:cNvPicPr>
            <a:picLocks noChangeAspect="1"/>
          </p:cNvPicPr>
          <p:nvPr/>
        </p:nvPicPr>
        <p:blipFill>
          <a:blip r:embed="rId4"/>
          <a:stretch>
            <a:fillRect/>
          </a:stretch>
        </p:blipFill>
        <p:spPr>
          <a:xfrm>
            <a:off x="6536048" y="590420"/>
            <a:ext cx="4584589" cy="2755631"/>
          </a:xfrm>
          <a:prstGeom prst="rect">
            <a:avLst/>
          </a:prstGeom>
        </p:spPr>
      </p:pic>
      <p:pic>
        <p:nvPicPr>
          <p:cNvPr id="8" name="Grafik 7">
            <a:extLst>
              <a:ext uri="{FF2B5EF4-FFF2-40B4-BE49-F238E27FC236}">
                <a16:creationId xmlns:a16="http://schemas.microsoft.com/office/drawing/2014/main" id="{B0E6D76F-7FA0-48A5-9F19-40898A95A17A}"/>
              </a:ext>
            </a:extLst>
          </p:cNvPr>
          <p:cNvPicPr>
            <a:picLocks noChangeAspect="1"/>
          </p:cNvPicPr>
          <p:nvPr/>
        </p:nvPicPr>
        <p:blipFill>
          <a:blip r:embed="rId5"/>
          <a:stretch>
            <a:fillRect/>
          </a:stretch>
        </p:blipFill>
        <p:spPr>
          <a:xfrm>
            <a:off x="70947" y="3497038"/>
            <a:ext cx="7218201" cy="2608015"/>
          </a:xfrm>
          <a:prstGeom prst="rect">
            <a:avLst/>
          </a:prstGeom>
        </p:spPr>
      </p:pic>
      <p:sp>
        <p:nvSpPr>
          <p:cNvPr id="9" name="Rechteck 8">
            <a:extLst>
              <a:ext uri="{FF2B5EF4-FFF2-40B4-BE49-F238E27FC236}">
                <a16:creationId xmlns:a16="http://schemas.microsoft.com/office/drawing/2014/main" id="{08E67590-A9BE-4C1A-8CDE-C3A39CB828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C8D10210-9642-4234-A23C-C2C7F2CE74C9}"/>
                  </a:ext>
                </a:extLst>
              </p14:cNvPr>
              <p14:cNvContentPartPr/>
              <p14:nvPr/>
            </p14:nvContentPartPr>
            <p14:xfrm>
              <a:off x="744773" y="3667387"/>
              <a:ext cx="2712960" cy="474120"/>
            </p14:xfrm>
          </p:contentPart>
        </mc:Choice>
        <mc:Fallback xmlns="">
          <p:pic>
            <p:nvPicPr>
              <p:cNvPr id="2" name="Freihand 1">
                <a:extLst>
                  <a:ext uri="{FF2B5EF4-FFF2-40B4-BE49-F238E27FC236}">
                    <a16:creationId xmlns:a16="http://schemas.microsoft.com/office/drawing/2014/main" id="{C8D10210-9642-4234-A23C-C2C7F2CE74C9}"/>
                  </a:ext>
                </a:extLst>
              </p:cNvPr>
              <p:cNvPicPr/>
              <p:nvPr/>
            </p:nvPicPr>
            <p:blipFill>
              <a:blip r:embed="rId7"/>
              <a:stretch>
                <a:fillRect/>
              </a:stretch>
            </p:blipFill>
            <p:spPr>
              <a:xfrm>
                <a:off x="740453" y="3663067"/>
                <a:ext cx="272160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D985E5B-EAEB-43E1-A1EA-383190F15A56}"/>
                  </a:ext>
                </a:extLst>
              </p14:cNvPr>
              <p14:cNvContentPartPr/>
              <p14:nvPr/>
            </p14:nvContentPartPr>
            <p14:xfrm>
              <a:off x="2108453" y="3732547"/>
              <a:ext cx="12240" cy="101880"/>
            </p14:xfrm>
          </p:contentPart>
        </mc:Choice>
        <mc:Fallback xmlns="">
          <p:pic>
            <p:nvPicPr>
              <p:cNvPr id="5" name="Freihand 4">
                <a:extLst>
                  <a:ext uri="{FF2B5EF4-FFF2-40B4-BE49-F238E27FC236}">
                    <a16:creationId xmlns:a16="http://schemas.microsoft.com/office/drawing/2014/main" id="{DD985E5B-EAEB-43E1-A1EA-383190F15A56}"/>
                  </a:ext>
                </a:extLst>
              </p:cNvPr>
              <p:cNvPicPr/>
              <p:nvPr/>
            </p:nvPicPr>
            <p:blipFill>
              <a:blip r:embed="rId9"/>
              <a:stretch>
                <a:fillRect/>
              </a:stretch>
            </p:blipFill>
            <p:spPr>
              <a:xfrm>
                <a:off x="2104133" y="3728227"/>
                <a:ext cx="20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3C07EF43-29A0-4721-A17D-B9FC6A8DC866}"/>
                  </a:ext>
                </a:extLst>
              </p14:cNvPr>
              <p14:cNvContentPartPr/>
              <p14:nvPr/>
            </p14:nvContentPartPr>
            <p14:xfrm>
              <a:off x="2454773" y="3657307"/>
              <a:ext cx="54000" cy="1827720"/>
            </p14:xfrm>
          </p:contentPart>
        </mc:Choice>
        <mc:Fallback xmlns="">
          <p:pic>
            <p:nvPicPr>
              <p:cNvPr id="10" name="Freihand 9">
                <a:extLst>
                  <a:ext uri="{FF2B5EF4-FFF2-40B4-BE49-F238E27FC236}">
                    <a16:creationId xmlns:a16="http://schemas.microsoft.com/office/drawing/2014/main" id="{3C07EF43-29A0-4721-A17D-B9FC6A8DC866}"/>
                  </a:ext>
                </a:extLst>
              </p:cNvPr>
              <p:cNvPicPr/>
              <p:nvPr/>
            </p:nvPicPr>
            <p:blipFill>
              <a:blip r:embed="rId11"/>
              <a:stretch>
                <a:fillRect/>
              </a:stretch>
            </p:blipFill>
            <p:spPr>
              <a:xfrm>
                <a:off x="2450453" y="3652987"/>
                <a:ext cx="62640" cy="1836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046FE3A7-D51A-456D-B35D-978AFFFF9DD5}"/>
                  </a:ext>
                </a:extLst>
              </p14:cNvPr>
              <p14:cNvContentPartPr/>
              <p14:nvPr/>
            </p14:nvContentPartPr>
            <p14:xfrm>
              <a:off x="475493" y="3458587"/>
              <a:ext cx="3261240" cy="1265040"/>
            </p14:xfrm>
          </p:contentPart>
        </mc:Choice>
        <mc:Fallback xmlns="">
          <p:pic>
            <p:nvPicPr>
              <p:cNvPr id="11" name="Freihand 10">
                <a:extLst>
                  <a:ext uri="{FF2B5EF4-FFF2-40B4-BE49-F238E27FC236}">
                    <a16:creationId xmlns:a16="http://schemas.microsoft.com/office/drawing/2014/main" id="{046FE3A7-D51A-456D-B35D-978AFFFF9DD5}"/>
                  </a:ext>
                </a:extLst>
              </p:cNvPr>
              <p:cNvPicPr/>
              <p:nvPr/>
            </p:nvPicPr>
            <p:blipFill>
              <a:blip r:embed="rId13"/>
              <a:stretch>
                <a:fillRect/>
              </a:stretch>
            </p:blipFill>
            <p:spPr>
              <a:xfrm>
                <a:off x="471173" y="3454267"/>
                <a:ext cx="3269880" cy="1273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C394B399-B6A8-412E-9A94-3DC6E2FDAA6B}"/>
                  </a:ext>
                </a:extLst>
              </p14:cNvPr>
              <p14:cNvContentPartPr/>
              <p14:nvPr/>
            </p14:nvContentPartPr>
            <p14:xfrm>
              <a:off x="786173" y="4329787"/>
              <a:ext cx="2649600" cy="187560"/>
            </p14:xfrm>
          </p:contentPart>
        </mc:Choice>
        <mc:Fallback xmlns="">
          <p:pic>
            <p:nvPicPr>
              <p:cNvPr id="12" name="Freihand 11">
                <a:extLst>
                  <a:ext uri="{FF2B5EF4-FFF2-40B4-BE49-F238E27FC236}">
                    <a16:creationId xmlns:a16="http://schemas.microsoft.com/office/drawing/2014/main" id="{C394B399-B6A8-412E-9A94-3DC6E2FDAA6B}"/>
                  </a:ext>
                </a:extLst>
              </p:cNvPr>
              <p:cNvPicPr/>
              <p:nvPr/>
            </p:nvPicPr>
            <p:blipFill>
              <a:blip r:embed="rId15"/>
              <a:stretch>
                <a:fillRect/>
              </a:stretch>
            </p:blipFill>
            <p:spPr>
              <a:xfrm>
                <a:off x="781853" y="4325467"/>
                <a:ext cx="2658240" cy="196200"/>
              </a:xfrm>
              <a:prstGeom prst="rect">
                <a:avLst/>
              </a:prstGeom>
            </p:spPr>
          </p:pic>
        </mc:Fallback>
      </mc:AlternateContent>
      <p:grpSp>
        <p:nvGrpSpPr>
          <p:cNvPr id="35" name="Gruppieren 34">
            <a:extLst>
              <a:ext uri="{FF2B5EF4-FFF2-40B4-BE49-F238E27FC236}">
                <a16:creationId xmlns:a16="http://schemas.microsoft.com/office/drawing/2014/main" id="{3346FD10-CE0C-4C17-AC1B-B3936E68E569}"/>
              </a:ext>
            </a:extLst>
          </p:cNvPr>
          <p:cNvGrpSpPr/>
          <p:nvPr/>
        </p:nvGrpSpPr>
        <p:grpSpPr>
          <a:xfrm>
            <a:off x="3050933" y="3255547"/>
            <a:ext cx="3888360" cy="896400"/>
            <a:chOff x="3050933" y="3255547"/>
            <a:chExt cx="3888360" cy="896400"/>
          </a:xfrm>
        </p:grpSpPr>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B8611C25-F2CA-4A58-A64D-DE4270512104}"/>
                    </a:ext>
                  </a:extLst>
                </p14:cNvPr>
                <p14:cNvContentPartPr/>
                <p14:nvPr/>
              </p14:nvContentPartPr>
              <p14:xfrm>
                <a:off x="3177653" y="3493147"/>
                <a:ext cx="925200" cy="579240"/>
              </p14:xfrm>
            </p:contentPart>
          </mc:Choice>
          <mc:Fallback xmlns="">
            <p:pic>
              <p:nvPicPr>
                <p:cNvPr id="13" name="Freihand 12">
                  <a:extLst>
                    <a:ext uri="{FF2B5EF4-FFF2-40B4-BE49-F238E27FC236}">
                      <a16:creationId xmlns:a16="http://schemas.microsoft.com/office/drawing/2014/main" id="{B8611C25-F2CA-4A58-A64D-DE4270512104}"/>
                    </a:ext>
                  </a:extLst>
                </p:cNvPr>
                <p:cNvPicPr/>
                <p:nvPr/>
              </p:nvPicPr>
              <p:blipFill>
                <a:blip r:embed="rId17"/>
                <a:stretch>
                  <a:fillRect/>
                </a:stretch>
              </p:blipFill>
              <p:spPr>
                <a:xfrm>
                  <a:off x="3173333" y="3488827"/>
                  <a:ext cx="93384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1893961E-B016-4E29-B781-9501C329F95D}"/>
                    </a:ext>
                  </a:extLst>
                </p14:cNvPr>
                <p14:cNvContentPartPr/>
                <p14:nvPr/>
              </p14:nvContentPartPr>
              <p14:xfrm>
                <a:off x="3050933" y="3875107"/>
                <a:ext cx="509760" cy="276840"/>
              </p14:xfrm>
            </p:contentPart>
          </mc:Choice>
          <mc:Fallback xmlns="">
            <p:pic>
              <p:nvPicPr>
                <p:cNvPr id="14" name="Freihand 13">
                  <a:extLst>
                    <a:ext uri="{FF2B5EF4-FFF2-40B4-BE49-F238E27FC236}">
                      <a16:creationId xmlns:a16="http://schemas.microsoft.com/office/drawing/2014/main" id="{1893961E-B016-4E29-B781-9501C329F95D}"/>
                    </a:ext>
                  </a:extLst>
                </p:cNvPr>
                <p:cNvPicPr/>
                <p:nvPr/>
              </p:nvPicPr>
              <p:blipFill>
                <a:blip r:embed="rId19"/>
                <a:stretch>
                  <a:fillRect/>
                </a:stretch>
              </p:blipFill>
              <p:spPr>
                <a:xfrm>
                  <a:off x="3046613" y="3870787"/>
                  <a:ext cx="518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AF83A48A-6336-432D-B7C8-97AF75C4D659}"/>
                    </a:ext>
                  </a:extLst>
                </p14:cNvPr>
                <p14:cNvContentPartPr/>
                <p14:nvPr/>
              </p14:nvContentPartPr>
              <p14:xfrm>
                <a:off x="4237493" y="3408547"/>
                <a:ext cx="56520" cy="117360"/>
              </p14:xfrm>
            </p:contentPart>
          </mc:Choice>
          <mc:Fallback xmlns="">
            <p:pic>
              <p:nvPicPr>
                <p:cNvPr id="16" name="Freihand 15">
                  <a:extLst>
                    <a:ext uri="{FF2B5EF4-FFF2-40B4-BE49-F238E27FC236}">
                      <a16:creationId xmlns:a16="http://schemas.microsoft.com/office/drawing/2014/main" id="{AF83A48A-6336-432D-B7C8-97AF75C4D659}"/>
                    </a:ext>
                  </a:extLst>
                </p:cNvPr>
                <p:cNvPicPr/>
                <p:nvPr/>
              </p:nvPicPr>
              <p:blipFill>
                <a:blip r:embed="rId21"/>
                <a:stretch>
                  <a:fillRect/>
                </a:stretch>
              </p:blipFill>
              <p:spPr>
                <a:xfrm>
                  <a:off x="4233173" y="3404227"/>
                  <a:ext cx="651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AE682E0D-4636-4FD9-B90A-B5B8C03A4324}"/>
                    </a:ext>
                  </a:extLst>
                </p14:cNvPr>
                <p14:cNvContentPartPr/>
                <p14:nvPr/>
              </p14:nvContentPartPr>
              <p14:xfrm>
                <a:off x="4142813" y="3358867"/>
                <a:ext cx="192960" cy="194040"/>
              </p14:xfrm>
            </p:contentPart>
          </mc:Choice>
          <mc:Fallback xmlns="">
            <p:pic>
              <p:nvPicPr>
                <p:cNvPr id="17" name="Freihand 16">
                  <a:extLst>
                    <a:ext uri="{FF2B5EF4-FFF2-40B4-BE49-F238E27FC236}">
                      <a16:creationId xmlns:a16="http://schemas.microsoft.com/office/drawing/2014/main" id="{AE682E0D-4636-4FD9-B90A-B5B8C03A4324}"/>
                    </a:ext>
                  </a:extLst>
                </p:cNvPr>
                <p:cNvPicPr/>
                <p:nvPr/>
              </p:nvPicPr>
              <p:blipFill>
                <a:blip r:embed="rId23"/>
                <a:stretch>
                  <a:fillRect/>
                </a:stretch>
              </p:blipFill>
              <p:spPr>
                <a:xfrm>
                  <a:off x="4138493" y="3354547"/>
                  <a:ext cx="201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C7B8C891-559A-4E7E-89D5-CD020D137EFB}"/>
                    </a:ext>
                  </a:extLst>
                </p14:cNvPr>
                <p14:cNvContentPartPr/>
                <p14:nvPr/>
              </p14:nvContentPartPr>
              <p14:xfrm>
                <a:off x="4385093" y="3375787"/>
                <a:ext cx="326520" cy="90720"/>
              </p14:xfrm>
            </p:contentPart>
          </mc:Choice>
          <mc:Fallback xmlns="">
            <p:pic>
              <p:nvPicPr>
                <p:cNvPr id="18" name="Freihand 17">
                  <a:extLst>
                    <a:ext uri="{FF2B5EF4-FFF2-40B4-BE49-F238E27FC236}">
                      <a16:creationId xmlns:a16="http://schemas.microsoft.com/office/drawing/2014/main" id="{C7B8C891-559A-4E7E-89D5-CD020D137EFB}"/>
                    </a:ext>
                  </a:extLst>
                </p:cNvPr>
                <p:cNvPicPr/>
                <p:nvPr/>
              </p:nvPicPr>
              <p:blipFill>
                <a:blip r:embed="rId25"/>
                <a:stretch>
                  <a:fillRect/>
                </a:stretch>
              </p:blipFill>
              <p:spPr>
                <a:xfrm>
                  <a:off x="4380773" y="3371467"/>
                  <a:ext cx="335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B0038116-1FDB-4B23-BF94-E106340164E3}"/>
                    </a:ext>
                  </a:extLst>
                </p14:cNvPr>
                <p14:cNvContentPartPr/>
                <p14:nvPr/>
              </p14:nvContentPartPr>
              <p14:xfrm>
                <a:off x="4744373" y="3373627"/>
                <a:ext cx="113760" cy="105840"/>
              </p14:xfrm>
            </p:contentPart>
          </mc:Choice>
          <mc:Fallback xmlns="">
            <p:pic>
              <p:nvPicPr>
                <p:cNvPr id="19" name="Freihand 18">
                  <a:extLst>
                    <a:ext uri="{FF2B5EF4-FFF2-40B4-BE49-F238E27FC236}">
                      <a16:creationId xmlns:a16="http://schemas.microsoft.com/office/drawing/2014/main" id="{B0038116-1FDB-4B23-BF94-E106340164E3}"/>
                    </a:ext>
                  </a:extLst>
                </p:cNvPr>
                <p:cNvPicPr/>
                <p:nvPr/>
              </p:nvPicPr>
              <p:blipFill>
                <a:blip r:embed="rId27"/>
                <a:stretch>
                  <a:fillRect/>
                </a:stretch>
              </p:blipFill>
              <p:spPr>
                <a:xfrm>
                  <a:off x="4740053" y="3369307"/>
                  <a:ext cx="122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10B5A041-7E9D-4E3A-97DC-3409DB7903E8}"/>
                    </a:ext>
                  </a:extLst>
                </p14:cNvPr>
                <p14:cNvContentPartPr/>
                <p14:nvPr/>
              </p14:nvContentPartPr>
              <p14:xfrm>
                <a:off x="4857773" y="3382627"/>
                <a:ext cx="289440" cy="195480"/>
              </p14:xfrm>
            </p:contentPart>
          </mc:Choice>
          <mc:Fallback xmlns="">
            <p:pic>
              <p:nvPicPr>
                <p:cNvPr id="20" name="Freihand 19">
                  <a:extLst>
                    <a:ext uri="{FF2B5EF4-FFF2-40B4-BE49-F238E27FC236}">
                      <a16:creationId xmlns:a16="http://schemas.microsoft.com/office/drawing/2014/main" id="{10B5A041-7E9D-4E3A-97DC-3409DB7903E8}"/>
                    </a:ext>
                  </a:extLst>
                </p:cNvPr>
                <p:cNvPicPr/>
                <p:nvPr/>
              </p:nvPicPr>
              <p:blipFill>
                <a:blip r:embed="rId29"/>
                <a:stretch>
                  <a:fillRect/>
                </a:stretch>
              </p:blipFill>
              <p:spPr>
                <a:xfrm>
                  <a:off x="4853453" y="3378307"/>
                  <a:ext cx="2980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DACADA36-E20C-48B4-B233-9C50285F2140}"/>
                    </a:ext>
                  </a:extLst>
                </p14:cNvPr>
                <p14:cNvContentPartPr/>
                <p14:nvPr/>
              </p14:nvContentPartPr>
              <p14:xfrm>
                <a:off x="5140373" y="3384787"/>
                <a:ext cx="86400" cy="164160"/>
              </p14:xfrm>
            </p:contentPart>
          </mc:Choice>
          <mc:Fallback xmlns="">
            <p:pic>
              <p:nvPicPr>
                <p:cNvPr id="21" name="Freihand 20">
                  <a:extLst>
                    <a:ext uri="{FF2B5EF4-FFF2-40B4-BE49-F238E27FC236}">
                      <a16:creationId xmlns:a16="http://schemas.microsoft.com/office/drawing/2014/main" id="{DACADA36-E20C-48B4-B233-9C50285F2140}"/>
                    </a:ext>
                  </a:extLst>
                </p:cNvPr>
                <p:cNvPicPr/>
                <p:nvPr/>
              </p:nvPicPr>
              <p:blipFill>
                <a:blip r:embed="rId31"/>
                <a:stretch>
                  <a:fillRect/>
                </a:stretch>
              </p:blipFill>
              <p:spPr>
                <a:xfrm>
                  <a:off x="5136053" y="3380467"/>
                  <a:ext cx="950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64904D3A-94FC-4AE5-A914-EB090426BC6E}"/>
                    </a:ext>
                  </a:extLst>
                </p14:cNvPr>
                <p14:cNvContentPartPr/>
                <p14:nvPr/>
              </p14:nvContentPartPr>
              <p14:xfrm>
                <a:off x="5240813" y="3317107"/>
                <a:ext cx="147240" cy="145800"/>
              </p14:xfrm>
            </p:contentPart>
          </mc:Choice>
          <mc:Fallback xmlns="">
            <p:pic>
              <p:nvPicPr>
                <p:cNvPr id="22" name="Freihand 21">
                  <a:extLst>
                    <a:ext uri="{FF2B5EF4-FFF2-40B4-BE49-F238E27FC236}">
                      <a16:creationId xmlns:a16="http://schemas.microsoft.com/office/drawing/2014/main" id="{64904D3A-94FC-4AE5-A914-EB090426BC6E}"/>
                    </a:ext>
                  </a:extLst>
                </p:cNvPr>
                <p:cNvPicPr/>
                <p:nvPr/>
              </p:nvPicPr>
              <p:blipFill>
                <a:blip r:embed="rId33"/>
                <a:stretch>
                  <a:fillRect/>
                </a:stretch>
              </p:blipFill>
              <p:spPr>
                <a:xfrm>
                  <a:off x="5236493" y="3312787"/>
                  <a:ext cx="155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297ABF0F-EBF2-460A-8EF1-4B7BFF918070}"/>
                    </a:ext>
                  </a:extLst>
                </p14:cNvPr>
                <p14:cNvContentPartPr/>
                <p14:nvPr/>
              </p14:nvContentPartPr>
              <p14:xfrm>
                <a:off x="5386253" y="3358147"/>
                <a:ext cx="99000" cy="125640"/>
              </p14:xfrm>
            </p:contentPart>
          </mc:Choice>
          <mc:Fallback xmlns="">
            <p:pic>
              <p:nvPicPr>
                <p:cNvPr id="23" name="Freihand 22">
                  <a:extLst>
                    <a:ext uri="{FF2B5EF4-FFF2-40B4-BE49-F238E27FC236}">
                      <a16:creationId xmlns:a16="http://schemas.microsoft.com/office/drawing/2014/main" id="{297ABF0F-EBF2-460A-8EF1-4B7BFF918070}"/>
                    </a:ext>
                  </a:extLst>
                </p:cNvPr>
                <p:cNvPicPr/>
                <p:nvPr/>
              </p:nvPicPr>
              <p:blipFill>
                <a:blip r:embed="rId35"/>
                <a:stretch>
                  <a:fillRect/>
                </a:stretch>
              </p:blipFill>
              <p:spPr>
                <a:xfrm>
                  <a:off x="5381933" y="3353827"/>
                  <a:ext cx="107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A85A97DB-E844-496A-8EF4-349D4944ECA3}"/>
                    </a:ext>
                  </a:extLst>
                </p14:cNvPr>
                <p14:cNvContentPartPr/>
                <p14:nvPr/>
              </p14:nvContentPartPr>
              <p14:xfrm>
                <a:off x="5515493" y="3325027"/>
                <a:ext cx="234720" cy="145080"/>
              </p14:xfrm>
            </p:contentPart>
          </mc:Choice>
          <mc:Fallback xmlns="">
            <p:pic>
              <p:nvPicPr>
                <p:cNvPr id="24" name="Freihand 23">
                  <a:extLst>
                    <a:ext uri="{FF2B5EF4-FFF2-40B4-BE49-F238E27FC236}">
                      <a16:creationId xmlns:a16="http://schemas.microsoft.com/office/drawing/2014/main" id="{A85A97DB-E844-496A-8EF4-349D4944ECA3}"/>
                    </a:ext>
                  </a:extLst>
                </p:cNvPr>
                <p:cNvPicPr/>
                <p:nvPr/>
              </p:nvPicPr>
              <p:blipFill>
                <a:blip r:embed="rId37"/>
                <a:stretch>
                  <a:fillRect/>
                </a:stretch>
              </p:blipFill>
              <p:spPr>
                <a:xfrm>
                  <a:off x="5511173" y="3320707"/>
                  <a:ext cx="243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758FDCEC-33E7-4244-B1F5-B7B57AEC4F5A}"/>
                    </a:ext>
                  </a:extLst>
                </p14:cNvPr>
                <p14:cNvContentPartPr/>
                <p14:nvPr/>
              </p14:nvContentPartPr>
              <p14:xfrm>
                <a:off x="5946773" y="3302707"/>
                <a:ext cx="36360" cy="160200"/>
              </p14:xfrm>
            </p:contentPart>
          </mc:Choice>
          <mc:Fallback xmlns="">
            <p:pic>
              <p:nvPicPr>
                <p:cNvPr id="25" name="Freihand 24">
                  <a:extLst>
                    <a:ext uri="{FF2B5EF4-FFF2-40B4-BE49-F238E27FC236}">
                      <a16:creationId xmlns:a16="http://schemas.microsoft.com/office/drawing/2014/main" id="{758FDCEC-33E7-4244-B1F5-B7B57AEC4F5A}"/>
                    </a:ext>
                  </a:extLst>
                </p:cNvPr>
                <p:cNvPicPr/>
                <p:nvPr/>
              </p:nvPicPr>
              <p:blipFill>
                <a:blip r:embed="rId39"/>
                <a:stretch>
                  <a:fillRect/>
                </a:stretch>
              </p:blipFill>
              <p:spPr>
                <a:xfrm>
                  <a:off x="5942453" y="3298387"/>
                  <a:ext cx="45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8B0B2992-DB37-4248-8785-5E048AC4D2DD}"/>
                    </a:ext>
                  </a:extLst>
                </p14:cNvPr>
                <p14:cNvContentPartPr/>
                <p14:nvPr/>
              </p14:nvContentPartPr>
              <p14:xfrm>
                <a:off x="5877293" y="3308467"/>
                <a:ext cx="184320" cy="158040"/>
              </p14:xfrm>
            </p:contentPart>
          </mc:Choice>
          <mc:Fallback xmlns="">
            <p:pic>
              <p:nvPicPr>
                <p:cNvPr id="26" name="Freihand 25">
                  <a:extLst>
                    <a:ext uri="{FF2B5EF4-FFF2-40B4-BE49-F238E27FC236}">
                      <a16:creationId xmlns:a16="http://schemas.microsoft.com/office/drawing/2014/main" id="{8B0B2992-DB37-4248-8785-5E048AC4D2DD}"/>
                    </a:ext>
                  </a:extLst>
                </p:cNvPr>
                <p:cNvPicPr/>
                <p:nvPr/>
              </p:nvPicPr>
              <p:blipFill>
                <a:blip r:embed="rId41"/>
                <a:stretch>
                  <a:fillRect/>
                </a:stretch>
              </p:blipFill>
              <p:spPr>
                <a:xfrm>
                  <a:off x="5872973" y="3304147"/>
                  <a:ext cx="192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6E9AF81E-73EA-4484-83B6-51DDEEC77D3C}"/>
                    </a:ext>
                  </a:extLst>
                </p14:cNvPr>
                <p14:cNvContentPartPr/>
                <p14:nvPr/>
              </p14:nvContentPartPr>
              <p14:xfrm>
                <a:off x="6060533" y="3372187"/>
                <a:ext cx="16560" cy="105840"/>
              </p14:xfrm>
            </p:contentPart>
          </mc:Choice>
          <mc:Fallback xmlns="">
            <p:pic>
              <p:nvPicPr>
                <p:cNvPr id="27" name="Freihand 26">
                  <a:extLst>
                    <a:ext uri="{FF2B5EF4-FFF2-40B4-BE49-F238E27FC236}">
                      <a16:creationId xmlns:a16="http://schemas.microsoft.com/office/drawing/2014/main" id="{6E9AF81E-73EA-4484-83B6-51DDEEC77D3C}"/>
                    </a:ext>
                  </a:extLst>
                </p:cNvPr>
                <p:cNvPicPr/>
                <p:nvPr/>
              </p:nvPicPr>
              <p:blipFill>
                <a:blip r:embed="rId43"/>
                <a:stretch>
                  <a:fillRect/>
                </a:stretch>
              </p:blipFill>
              <p:spPr>
                <a:xfrm>
                  <a:off x="6056213" y="3367867"/>
                  <a:ext cx="25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E7F4103A-B09C-4054-903C-16436E0EF9CC}"/>
                    </a:ext>
                  </a:extLst>
                </p14:cNvPr>
                <p14:cNvContentPartPr/>
                <p14:nvPr/>
              </p14:nvContentPartPr>
              <p14:xfrm>
                <a:off x="6058733" y="3321787"/>
                <a:ext cx="130680" cy="145440"/>
              </p14:xfrm>
            </p:contentPart>
          </mc:Choice>
          <mc:Fallback xmlns="">
            <p:pic>
              <p:nvPicPr>
                <p:cNvPr id="28" name="Freihand 27">
                  <a:extLst>
                    <a:ext uri="{FF2B5EF4-FFF2-40B4-BE49-F238E27FC236}">
                      <a16:creationId xmlns:a16="http://schemas.microsoft.com/office/drawing/2014/main" id="{E7F4103A-B09C-4054-903C-16436E0EF9CC}"/>
                    </a:ext>
                  </a:extLst>
                </p:cNvPr>
                <p:cNvPicPr/>
                <p:nvPr/>
              </p:nvPicPr>
              <p:blipFill>
                <a:blip r:embed="rId45"/>
                <a:stretch>
                  <a:fillRect/>
                </a:stretch>
              </p:blipFill>
              <p:spPr>
                <a:xfrm>
                  <a:off x="6054413" y="3317467"/>
                  <a:ext cx="139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CDF56770-6769-4EE3-A79C-781C1BBFD49A}"/>
                    </a:ext>
                  </a:extLst>
                </p14:cNvPr>
                <p14:cNvContentPartPr/>
                <p14:nvPr/>
              </p14:nvContentPartPr>
              <p14:xfrm>
                <a:off x="6234773" y="3255547"/>
                <a:ext cx="103320" cy="184680"/>
              </p14:xfrm>
            </p:contentPart>
          </mc:Choice>
          <mc:Fallback xmlns="">
            <p:pic>
              <p:nvPicPr>
                <p:cNvPr id="29" name="Freihand 28">
                  <a:extLst>
                    <a:ext uri="{FF2B5EF4-FFF2-40B4-BE49-F238E27FC236}">
                      <a16:creationId xmlns:a16="http://schemas.microsoft.com/office/drawing/2014/main" id="{CDF56770-6769-4EE3-A79C-781C1BBFD49A}"/>
                    </a:ext>
                  </a:extLst>
                </p:cNvPr>
                <p:cNvPicPr/>
                <p:nvPr/>
              </p:nvPicPr>
              <p:blipFill>
                <a:blip r:embed="rId47"/>
                <a:stretch>
                  <a:fillRect/>
                </a:stretch>
              </p:blipFill>
              <p:spPr>
                <a:xfrm>
                  <a:off x="6230453" y="3251227"/>
                  <a:ext cx="111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677AB1FC-F78F-469F-8283-56121B5D8B09}"/>
                    </a:ext>
                  </a:extLst>
                </p14:cNvPr>
                <p14:cNvContentPartPr/>
                <p14:nvPr/>
              </p14:nvContentPartPr>
              <p14:xfrm>
                <a:off x="6290213" y="3345907"/>
                <a:ext cx="177480" cy="123120"/>
              </p14:xfrm>
            </p:contentPart>
          </mc:Choice>
          <mc:Fallback xmlns="">
            <p:pic>
              <p:nvPicPr>
                <p:cNvPr id="30" name="Freihand 29">
                  <a:extLst>
                    <a:ext uri="{FF2B5EF4-FFF2-40B4-BE49-F238E27FC236}">
                      <a16:creationId xmlns:a16="http://schemas.microsoft.com/office/drawing/2014/main" id="{677AB1FC-F78F-469F-8283-56121B5D8B09}"/>
                    </a:ext>
                  </a:extLst>
                </p:cNvPr>
                <p:cNvPicPr/>
                <p:nvPr/>
              </p:nvPicPr>
              <p:blipFill>
                <a:blip r:embed="rId49"/>
                <a:stretch>
                  <a:fillRect/>
                </a:stretch>
              </p:blipFill>
              <p:spPr>
                <a:xfrm>
                  <a:off x="6285893" y="3341587"/>
                  <a:ext cx="186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496E8949-6E5F-4535-8DCF-FF8DCCFD302A}"/>
                    </a:ext>
                  </a:extLst>
                </p14:cNvPr>
                <p14:cNvContentPartPr/>
                <p14:nvPr/>
              </p14:nvContentPartPr>
              <p14:xfrm>
                <a:off x="6478133" y="3351307"/>
                <a:ext cx="82080" cy="223920"/>
              </p14:xfrm>
            </p:contentPart>
          </mc:Choice>
          <mc:Fallback xmlns="">
            <p:pic>
              <p:nvPicPr>
                <p:cNvPr id="31" name="Freihand 30">
                  <a:extLst>
                    <a:ext uri="{FF2B5EF4-FFF2-40B4-BE49-F238E27FC236}">
                      <a16:creationId xmlns:a16="http://schemas.microsoft.com/office/drawing/2014/main" id="{496E8949-6E5F-4535-8DCF-FF8DCCFD302A}"/>
                    </a:ext>
                  </a:extLst>
                </p:cNvPr>
                <p:cNvPicPr/>
                <p:nvPr/>
              </p:nvPicPr>
              <p:blipFill>
                <a:blip r:embed="rId51"/>
                <a:stretch>
                  <a:fillRect/>
                </a:stretch>
              </p:blipFill>
              <p:spPr>
                <a:xfrm>
                  <a:off x="6473813" y="3346987"/>
                  <a:ext cx="907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1266B934-45EF-4C9A-B199-8F20C21B7AD2}"/>
                    </a:ext>
                  </a:extLst>
                </p14:cNvPr>
                <p14:cNvContentPartPr/>
                <p14:nvPr/>
              </p14:nvContentPartPr>
              <p14:xfrm>
                <a:off x="6574613" y="3377587"/>
                <a:ext cx="182880" cy="64440"/>
              </p14:xfrm>
            </p:contentPart>
          </mc:Choice>
          <mc:Fallback xmlns="">
            <p:pic>
              <p:nvPicPr>
                <p:cNvPr id="32" name="Freihand 31">
                  <a:extLst>
                    <a:ext uri="{FF2B5EF4-FFF2-40B4-BE49-F238E27FC236}">
                      <a16:creationId xmlns:a16="http://schemas.microsoft.com/office/drawing/2014/main" id="{1266B934-45EF-4C9A-B199-8F20C21B7AD2}"/>
                    </a:ext>
                  </a:extLst>
                </p:cNvPr>
                <p:cNvPicPr/>
                <p:nvPr/>
              </p:nvPicPr>
              <p:blipFill>
                <a:blip r:embed="rId53"/>
                <a:stretch>
                  <a:fillRect/>
                </a:stretch>
              </p:blipFill>
              <p:spPr>
                <a:xfrm>
                  <a:off x="6570293" y="3373267"/>
                  <a:ext cx="191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8E54EB48-F551-4EA6-B15E-14A9D7B7E282}"/>
                    </a:ext>
                  </a:extLst>
                </p14:cNvPr>
                <p14:cNvContentPartPr/>
                <p14:nvPr/>
              </p14:nvContentPartPr>
              <p14:xfrm>
                <a:off x="6755333" y="3348067"/>
                <a:ext cx="149400" cy="103680"/>
              </p14:xfrm>
            </p:contentPart>
          </mc:Choice>
          <mc:Fallback xmlns="">
            <p:pic>
              <p:nvPicPr>
                <p:cNvPr id="33" name="Freihand 32">
                  <a:extLst>
                    <a:ext uri="{FF2B5EF4-FFF2-40B4-BE49-F238E27FC236}">
                      <a16:creationId xmlns:a16="http://schemas.microsoft.com/office/drawing/2014/main" id="{8E54EB48-F551-4EA6-B15E-14A9D7B7E282}"/>
                    </a:ext>
                  </a:extLst>
                </p:cNvPr>
                <p:cNvPicPr/>
                <p:nvPr/>
              </p:nvPicPr>
              <p:blipFill>
                <a:blip r:embed="rId55"/>
                <a:stretch>
                  <a:fillRect/>
                </a:stretch>
              </p:blipFill>
              <p:spPr>
                <a:xfrm>
                  <a:off x="6751013" y="3343747"/>
                  <a:ext cx="158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99EA9137-4328-41F2-B6DA-95A7543B2DBB}"/>
                    </a:ext>
                  </a:extLst>
                </p14:cNvPr>
                <p14:cNvContentPartPr/>
                <p14:nvPr/>
              </p14:nvContentPartPr>
              <p14:xfrm>
                <a:off x="6810773" y="3370747"/>
                <a:ext cx="128520" cy="57600"/>
              </p14:xfrm>
            </p:contentPart>
          </mc:Choice>
          <mc:Fallback xmlns="">
            <p:pic>
              <p:nvPicPr>
                <p:cNvPr id="34" name="Freihand 33">
                  <a:extLst>
                    <a:ext uri="{FF2B5EF4-FFF2-40B4-BE49-F238E27FC236}">
                      <a16:creationId xmlns:a16="http://schemas.microsoft.com/office/drawing/2014/main" id="{99EA9137-4328-41F2-B6DA-95A7543B2DBB}"/>
                    </a:ext>
                  </a:extLst>
                </p:cNvPr>
                <p:cNvPicPr/>
                <p:nvPr/>
              </p:nvPicPr>
              <p:blipFill>
                <a:blip r:embed="rId57"/>
                <a:stretch>
                  <a:fillRect/>
                </a:stretch>
              </p:blipFill>
              <p:spPr>
                <a:xfrm>
                  <a:off x="6806453" y="3366427"/>
                  <a:ext cx="13716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62F5E77F-8026-4B05-8915-EE31DF44343B}"/>
                  </a:ext>
                </a:extLst>
              </p14:cNvPr>
              <p14:cNvContentPartPr/>
              <p14:nvPr/>
            </p14:nvContentPartPr>
            <p14:xfrm>
              <a:off x="7111013" y="3381907"/>
              <a:ext cx="218880" cy="63000"/>
            </p14:xfrm>
          </p:contentPart>
        </mc:Choice>
        <mc:Fallback xmlns="">
          <p:pic>
            <p:nvPicPr>
              <p:cNvPr id="36" name="Freihand 35">
                <a:extLst>
                  <a:ext uri="{FF2B5EF4-FFF2-40B4-BE49-F238E27FC236}">
                    <a16:creationId xmlns:a16="http://schemas.microsoft.com/office/drawing/2014/main" id="{62F5E77F-8026-4B05-8915-EE31DF44343B}"/>
                  </a:ext>
                </a:extLst>
              </p:cNvPr>
              <p:cNvPicPr/>
              <p:nvPr/>
            </p:nvPicPr>
            <p:blipFill>
              <a:blip r:embed="rId59"/>
              <a:stretch>
                <a:fillRect/>
              </a:stretch>
            </p:blipFill>
            <p:spPr>
              <a:xfrm>
                <a:off x="7106693" y="3377587"/>
                <a:ext cx="227520" cy="71640"/>
              </a:xfrm>
              <a:prstGeom prst="rect">
                <a:avLst/>
              </a:prstGeom>
            </p:spPr>
          </p:pic>
        </mc:Fallback>
      </mc:AlternateContent>
      <p:grpSp>
        <p:nvGrpSpPr>
          <p:cNvPr id="84" name="Gruppieren 83">
            <a:extLst>
              <a:ext uri="{FF2B5EF4-FFF2-40B4-BE49-F238E27FC236}">
                <a16:creationId xmlns:a16="http://schemas.microsoft.com/office/drawing/2014/main" id="{2DEEADE7-DD3F-425F-AE7D-ACF39899F4D7}"/>
              </a:ext>
            </a:extLst>
          </p:cNvPr>
          <p:cNvGrpSpPr/>
          <p:nvPr/>
        </p:nvGrpSpPr>
        <p:grpSpPr>
          <a:xfrm>
            <a:off x="7525013" y="3167707"/>
            <a:ext cx="4547160" cy="556560"/>
            <a:chOff x="7525013" y="3167707"/>
            <a:chExt cx="4547160" cy="556560"/>
          </a:xfrm>
        </p:grpSpPr>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93001ABB-A449-4902-A708-11EF93A0263B}"/>
                    </a:ext>
                  </a:extLst>
                </p14:cNvPr>
                <p14:cNvContentPartPr/>
                <p14:nvPr/>
              </p14:nvContentPartPr>
              <p14:xfrm>
                <a:off x="7525013" y="3331507"/>
                <a:ext cx="112320" cy="139680"/>
              </p14:xfrm>
            </p:contentPart>
          </mc:Choice>
          <mc:Fallback xmlns="">
            <p:pic>
              <p:nvPicPr>
                <p:cNvPr id="37" name="Freihand 36">
                  <a:extLst>
                    <a:ext uri="{FF2B5EF4-FFF2-40B4-BE49-F238E27FC236}">
                      <a16:creationId xmlns:a16="http://schemas.microsoft.com/office/drawing/2014/main" id="{93001ABB-A449-4902-A708-11EF93A0263B}"/>
                    </a:ext>
                  </a:extLst>
                </p:cNvPr>
                <p:cNvPicPr/>
                <p:nvPr/>
              </p:nvPicPr>
              <p:blipFill>
                <a:blip r:embed="rId61"/>
                <a:stretch>
                  <a:fillRect/>
                </a:stretch>
              </p:blipFill>
              <p:spPr>
                <a:xfrm>
                  <a:off x="7520693" y="3327187"/>
                  <a:ext cx="120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F0F27AC7-4235-4748-AB3B-DFB96B37A2EA}"/>
                    </a:ext>
                  </a:extLst>
                </p14:cNvPr>
                <p14:cNvContentPartPr/>
                <p14:nvPr/>
              </p14:nvContentPartPr>
              <p14:xfrm>
                <a:off x="7678373" y="3365347"/>
                <a:ext cx="108360" cy="75600"/>
              </p14:xfrm>
            </p:contentPart>
          </mc:Choice>
          <mc:Fallback xmlns="">
            <p:pic>
              <p:nvPicPr>
                <p:cNvPr id="38" name="Freihand 37">
                  <a:extLst>
                    <a:ext uri="{FF2B5EF4-FFF2-40B4-BE49-F238E27FC236}">
                      <a16:creationId xmlns:a16="http://schemas.microsoft.com/office/drawing/2014/main" id="{F0F27AC7-4235-4748-AB3B-DFB96B37A2EA}"/>
                    </a:ext>
                  </a:extLst>
                </p:cNvPr>
                <p:cNvPicPr/>
                <p:nvPr/>
              </p:nvPicPr>
              <p:blipFill>
                <a:blip r:embed="rId63"/>
                <a:stretch>
                  <a:fillRect/>
                </a:stretch>
              </p:blipFill>
              <p:spPr>
                <a:xfrm>
                  <a:off x="7674053" y="3361027"/>
                  <a:ext cx="117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9" name="Freihand 38">
                  <a:extLst>
                    <a:ext uri="{FF2B5EF4-FFF2-40B4-BE49-F238E27FC236}">
                      <a16:creationId xmlns:a16="http://schemas.microsoft.com/office/drawing/2014/main" id="{9AAB6EF4-AE25-4BB9-9185-536BD3E47CF0}"/>
                    </a:ext>
                  </a:extLst>
                </p14:cNvPr>
                <p14:cNvContentPartPr/>
                <p14:nvPr/>
              </p14:nvContentPartPr>
              <p14:xfrm>
                <a:off x="7816253" y="3364987"/>
                <a:ext cx="73440" cy="78480"/>
              </p14:xfrm>
            </p:contentPart>
          </mc:Choice>
          <mc:Fallback xmlns="">
            <p:pic>
              <p:nvPicPr>
                <p:cNvPr id="39" name="Freihand 38">
                  <a:extLst>
                    <a:ext uri="{FF2B5EF4-FFF2-40B4-BE49-F238E27FC236}">
                      <a16:creationId xmlns:a16="http://schemas.microsoft.com/office/drawing/2014/main" id="{9AAB6EF4-AE25-4BB9-9185-536BD3E47CF0}"/>
                    </a:ext>
                  </a:extLst>
                </p:cNvPr>
                <p:cNvPicPr/>
                <p:nvPr/>
              </p:nvPicPr>
              <p:blipFill>
                <a:blip r:embed="rId65"/>
                <a:stretch>
                  <a:fillRect/>
                </a:stretch>
              </p:blipFill>
              <p:spPr>
                <a:xfrm>
                  <a:off x="7811933" y="3360667"/>
                  <a:ext cx="82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4EC0B322-6AA9-46FA-BF1F-EAC77F745096}"/>
                    </a:ext>
                  </a:extLst>
                </p14:cNvPr>
                <p14:cNvContentPartPr/>
                <p14:nvPr/>
              </p14:nvContentPartPr>
              <p14:xfrm>
                <a:off x="8121893" y="3501067"/>
                <a:ext cx="360" cy="360"/>
              </p14:xfrm>
            </p:contentPart>
          </mc:Choice>
          <mc:Fallback xmlns="">
            <p:pic>
              <p:nvPicPr>
                <p:cNvPr id="40" name="Freihand 39">
                  <a:extLst>
                    <a:ext uri="{FF2B5EF4-FFF2-40B4-BE49-F238E27FC236}">
                      <a16:creationId xmlns:a16="http://schemas.microsoft.com/office/drawing/2014/main" id="{4EC0B322-6AA9-46FA-BF1F-EAC77F745096}"/>
                    </a:ext>
                  </a:extLst>
                </p:cNvPr>
                <p:cNvPicPr/>
                <p:nvPr/>
              </p:nvPicPr>
              <p:blipFill>
                <a:blip r:embed="rId67"/>
                <a:stretch>
                  <a:fillRect/>
                </a:stretch>
              </p:blipFill>
              <p:spPr>
                <a:xfrm>
                  <a:off x="8117573" y="3496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CAB654CB-0E29-46E8-8B8C-5D98124CDB09}"/>
                    </a:ext>
                  </a:extLst>
                </p14:cNvPr>
                <p14:cNvContentPartPr/>
                <p14:nvPr/>
              </p14:nvContentPartPr>
              <p14:xfrm>
                <a:off x="8041253" y="3403507"/>
                <a:ext cx="123840" cy="31320"/>
              </p14:xfrm>
            </p:contentPart>
          </mc:Choice>
          <mc:Fallback xmlns="">
            <p:pic>
              <p:nvPicPr>
                <p:cNvPr id="41" name="Freihand 40">
                  <a:extLst>
                    <a:ext uri="{FF2B5EF4-FFF2-40B4-BE49-F238E27FC236}">
                      <a16:creationId xmlns:a16="http://schemas.microsoft.com/office/drawing/2014/main" id="{CAB654CB-0E29-46E8-8B8C-5D98124CDB09}"/>
                    </a:ext>
                  </a:extLst>
                </p:cNvPr>
                <p:cNvPicPr/>
                <p:nvPr/>
              </p:nvPicPr>
              <p:blipFill>
                <a:blip r:embed="rId69"/>
                <a:stretch>
                  <a:fillRect/>
                </a:stretch>
              </p:blipFill>
              <p:spPr>
                <a:xfrm>
                  <a:off x="8036933" y="3399187"/>
                  <a:ext cx="1324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5EFAED6C-2250-4704-A4A0-B12250C7FD55}"/>
                    </a:ext>
                  </a:extLst>
                </p14:cNvPr>
                <p14:cNvContentPartPr/>
                <p14:nvPr/>
              </p14:nvContentPartPr>
              <p14:xfrm>
                <a:off x="8191013" y="3347347"/>
                <a:ext cx="104400" cy="127800"/>
              </p14:xfrm>
            </p:contentPart>
          </mc:Choice>
          <mc:Fallback xmlns="">
            <p:pic>
              <p:nvPicPr>
                <p:cNvPr id="42" name="Freihand 41">
                  <a:extLst>
                    <a:ext uri="{FF2B5EF4-FFF2-40B4-BE49-F238E27FC236}">
                      <a16:creationId xmlns:a16="http://schemas.microsoft.com/office/drawing/2014/main" id="{5EFAED6C-2250-4704-A4A0-B12250C7FD55}"/>
                    </a:ext>
                  </a:extLst>
                </p:cNvPr>
                <p:cNvPicPr/>
                <p:nvPr/>
              </p:nvPicPr>
              <p:blipFill>
                <a:blip r:embed="rId71"/>
                <a:stretch>
                  <a:fillRect/>
                </a:stretch>
              </p:blipFill>
              <p:spPr>
                <a:xfrm>
                  <a:off x="8186693" y="3343027"/>
                  <a:ext cx="113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B64EA534-0ED8-46C1-9048-C514F55835E0}"/>
                    </a:ext>
                  </a:extLst>
                </p14:cNvPr>
                <p14:cNvContentPartPr/>
                <p14:nvPr/>
              </p14:nvContentPartPr>
              <p14:xfrm>
                <a:off x="8324213" y="3373627"/>
                <a:ext cx="113040" cy="78480"/>
              </p14:xfrm>
            </p:contentPart>
          </mc:Choice>
          <mc:Fallback xmlns="">
            <p:pic>
              <p:nvPicPr>
                <p:cNvPr id="43" name="Freihand 42">
                  <a:extLst>
                    <a:ext uri="{FF2B5EF4-FFF2-40B4-BE49-F238E27FC236}">
                      <a16:creationId xmlns:a16="http://schemas.microsoft.com/office/drawing/2014/main" id="{B64EA534-0ED8-46C1-9048-C514F55835E0}"/>
                    </a:ext>
                  </a:extLst>
                </p:cNvPr>
                <p:cNvPicPr/>
                <p:nvPr/>
              </p:nvPicPr>
              <p:blipFill>
                <a:blip r:embed="rId73"/>
                <a:stretch>
                  <a:fillRect/>
                </a:stretch>
              </p:blipFill>
              <p:spPr>
                <a:xfrm>
                  <a:off x="8319893" y="3369307"/>
                  <a:ext cx="121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EF3C322C-36E3-4190-9B2C-BB0ECB79E3FF}"/>
                    </a:ext>
                  </a:extLst>
                </p14:cNvPr>
                <p14:cNvContentPartPr/>
                <p14:nvPr/>
              </p14:nvContentPartPr>
              <p14:xfrm>
                <a:off x="8455253" y="3382627"/>
                <a:ext cx="102600" cy="62640"/>
              </p14:xfrm>
            </p:contentPart>
          </mc:Choice>
          <mc:Fallback xmlns="">
            <p:pic>
              <p:nvPicPr>
                <p:cNvPr id="44" name="Freihand 43">
                  <a:extLst>
                    <a:ext uri="{FF2B5EF4-FFF2-40B4-BE49-F238E27FC236}">
                      <a16:creationId xmlns:a16="http://schemas.microsoft.com/office/drawing/2014/main" id="{EF3C322C-36E3-4190-9B2C-BB0ECB79E3FF}"/>
                    </a:ext>
                  </a:extLst>
                </p:cNvPr>
                <p:cNvPicPr/>
                <p:nvPr/>
              </p:nvPicPr>
              <p:blipFill>
                <a:blip r:embed="rId75"/>
                <a:stretch>
                  <a:fillRect/>
                </a:stretch>
              </p:blipFill>
              <p:spPr>
                <a:xfrm>
                  <a:off x="8450933" y="3378307"/>
                  <a:ext cx="111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C1F14CBA-4C08-4349-8BAB-7C5BAF2F5999}"/>
                    </a:ext>
                  </a:extLst>
                </p14:cNvPr>
                <p14:cNvContentPartPr/>
                <p14:nvPr/>
              </p14:nvContentPartPr>
              <p14:xfrm>
                <a:off x="8641373" y="3337627"/>
                <a:ext cx="133560" cy="119520"/>
              </p14:xfrm>
            </p:contentPart>
          </mc:Choice>
          <mc:Fallback xmlns="">
            <p:pic>
              <p:nvPicPr>
                <p:cNvPr id="46" name="Freihand 45">
                  <a:extLst>
                    <a:ext uri="{FF2B5EF4-FFF2-40B4-BE49-F238E27FC236}">
                      <a16:creationId xmlns:a16="http://schemas.microsoft.com/office/drawing/2014/main" id="{C1F14CBA-4C08-4349-8BAB-7C5BAF2F5999}"/>
                    </a:ext>
                  </a:extLst>
                </p:cNvPr>
                <p:cNvPicPr/>
                <p:nvPr/>
              </p:nvPicPr>
              <p:blipFill>
                <a:blip r:embed="rId77"/>
                <a:stretch>
                  <a:fillRect/>
                </a:stretch>
              </p:blipFill>
              <p:spPr>
                <a:xfrm>
                  <a:off x="8637053" y="3333307"/>
                  <a:ext cx="142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46ADB02D-99C0-4A03-B59D-1FA3B80CDB24}"/>
                    </a:ext>
                  </a:extLst>
                </p14:cNvPr>
                <p14:cNvContentPartPr/>
                <p14:nvPr/>
              </p14:nvContentPartPr>
              <p14:xfrm>
                <a:off x="8771693" y="3317467"/>
                <a:ext cx="95400" cy="132120"/>
              </p14:xfrm>
            </p:contentPart>
          </mc:Choice>
          <mc:Fallback xmlns="">
            <p:pic>
              <p:nvPicPr>
                <p:cNvPr id="47" name="Freihand 46">
                  <a:extLst>
                    <a:ext uri="{FF2B5EF4-FFF2-40B4-BE49-F238E27FC236}">
                      <a16:creationId xmlns:a16="http://schemas.microsoft.com/office/drawing/2014/main" id="{46ADB02D-99C0-4A03-B59D-1FA3B80CDB24}"/>
                    </a:ext>
                  </a:extLst>
                </p:cNvPr>
                <p:cNvPicPr/>
                <p:nvPr/>
              </p:nvPicPr>
              <p:blipFill>
                <a:blip r:embed="rId79"/>
                <a:stretch>
                  <a:fillRect/>
                </a:stretch>
              </p:blipFill>
              <p:spPr>
                <a:xfrm>
                  <a:off x="8767373" y="3313147"/>
                  <a:ext cx="104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E7815DD4-A068-4EBF-8483-0F7D4695907E}"/>
                    </a:ext>
                  </a:extLst>
                </p14:cNvPr>
                <p14:cNvContentPartPr/>
                <p14:nvPr/>
              </p14:nvContentPartPr>
              <p14:xfrm>
                <a:off x="8946653" y="3328987"/>
                <a:ext cx="10080" cy="100800"/>
              </p14:xfrm>
            </p:contentPart>
          </mc:Choice>
          <mc:Fallback xmlns="">
            <p:pic>
              <p:nvPicPr>
                <p:cNvPr id="48" name="Freihand 47">
                  <a:extLst>
                    <a:ext uri="{FF2B5EF4-FFF2-40B4-BE49-F238E27FC236}">
                      <a16:creationId xmlns:a16="http://schemas.microsoft.com/office/drawing/2014/main" id="{E7815DD4-A068-4EBF-8483-0F7D4695907E}"/>
                    </a:ext>
                  </a:extLst>
                </p:cNvPr>
                <p:cNvPicPr/>
                <p:nvPr/>
              </p:nvPicPr>
              <p:blipFill>
                <a:blip r:embed="rId81"/>
                <a:stretch>
                  <a:fillRect/>
                </a:stretch>
              </p:blipFill>
              <p:spPr>
                <a:xfrm>
                  <a:off x="8942333" y="3324667"/>
                  <a:ext cx="18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1C9D5685-CFEE-40FC-8E2D-F31E7CE73C60}"/>
                    </a:ext>
                  </a:extLst>
                </p14:cNvPr>
                <p14:cNvContentPartPr/>
                <p14:nvPr/>
              </p14:nvContentPartPr>
              <p14:xfrm>
                <a:off x="8874293" y="3286147"/>
                <a:ext cx="127080" cy="183600"/>
              </p14:xfrm>
            </p:contentPart>
          </mc:Choice>
          <mc:Fallback xmlns="">
            <p:pic>
              <p:nvPicPr>
                <p:cNvPr id="49" name="Freihand 48">
                  <a:extLst>
                    <a:ext uri="{FF2B5EF4-FFF2-40B4-BE49-F238E27FC236}">
                      <a16:creationId xmlns:a16="http://schemas.microsoft.com/office/drawing/2014/main" id="{1C9D5685-CFEE-40FC-8E2D-F31E7CE73C60}"/>
                    </a:ext>
                  </a:extLst>
                </p:cNvPr>
                <p:cNvPicPr/>
                <p:nvPr/>
              </p:nvPicPr>
              <p:blipFill>
                <a:blip r:embed="rId83"/>
                <a:stretch>
                  <a:fillRect/>
                </a:stretch>
              </p:blipFill>
              <p:spPr>
                <a:xfrm>
                  <a:off x="8869973" y="3281827"/>
                  <a:ext cx="135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C48DD68F-24CA-4CB9-AF72-C86AD7F4E00F}"/>
                    </a:ext>
                  </a:extLst>
                </p14:cNvPr>
                <p14:cNvContentPartPr/>
                <p14:nvPr/>
              </p14:nvContentPartPr>
              <p14:xfrm>
                <a:off x="9145373" y="3340147"/>
                <a:ext cx="103320" cy="218160"/>
              </p14:xfrm>
            </p:contentPart>
          </mc:Choice>
          <mc:Fallback xmlns="">
            <p:pic>
              <p:nvPicPr>
                <p:cNvPr id="51" name="Freihand 50">
                  <a:extLst>
                    <a:ext uri="{FF2B5EF4-FFF2-40B4-BE49-F238E27FC236}">
                      <a16:creationId xmlns:a16="http://schemas.microsoft.com/office/drawing/2014/main" id="{C48DD68F-24CA-4CB9-AF72-C86AD7F4E00F}"/>
                    </a:ext>
                  </a:extLst>
                </p:cNvPr>
                <p:cNvPicPr/>
                <p:nvPr/>
              </p:nvPicPr>
              <p:blipFill>
                <a:blip r:embed="rId85"/>
                <a:stretch>
                  <a:fillRect/>
                </a:stretch>
              </p:blipFill>
              <p:spPr>
                <a:xfrm>
                  <a:off x="9141053" y="3335827"/>
                  <a:ext cx="111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F02DA96C-95F0-4496-9340-6816AA0E2324}"/>
                    </a:ext>
                  </a:extLst>
                </p14:cNvPr>
                <p14:cNvContentPartPr/>
                <p14:nvPr/>
              </p14:nvContentPartPr>
              <p14:xfrm>
                <a:off x="9262373" y="3346987"/>
                <a:ext cx="131040" cy="81360"/>
              </p14:xfrm>
            </p:contentPart>
          </mc:Choice>
          <mc:Fallback xmlns="">
            <p:pic>
              <p:nvPicPr>
                <p:cNvPr id="52" name="Freihand 51">
                  <a:extLst>
                    <a:ext uri="{FF2B5EF4-FFF2-40B4-BE49-F238E27FC236}">
                      <a16:creationId xmlns:a16="http://schemas.microsoft.com/office/drawing/2014/main" id="{F02DA96C-95F0-4496-9340-6816AA0E2324}"/>
                    </a:ext>
                  </a:extLst>
                </p:cNvPr>
                <p:cNvPicPr/>
                <p:nvPr/>
              </p:nvPicPr>
              <p:blipFill>
                <a:blip r:embed="rId87"/>
                <a:stretch>
                  <a:fillRect/>
                </a:stretch>
              </p:blipFill>
              <p:spPr>
                <a:xfrm>
                  <a:off x="9258053" y="3342667"/>
                  <a:ext cx="139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AB1D5F89-47D2-4CEF-A07F-DDAD0BEC64E2}"/>
                    </a:ext>
                  </a:extLst>
                </p14:cNvPr>
                <p14:cNvContentPartPr/>
                <p14:nvPr/>
              </p14:nvContentPartPr>
              <p14:xfrm>
                <a:off x="9416093" y="3335467"/>
                <a:ext cx="77040" cy="98280"/>
              </p14:xfrm>
            </p:contentPart>
          </mc:Choice>
          <mc:Fallback xmlns="">
            <p:pic>
              <p:nvPicPr>
                <p:cNvPr id="53" name="Freihand 52">
                  <a:extLst>
                    <a:ext uri="{FF2B5EF4-FFF2-40B4-BE49-F238E27FC236}">
                      <a16:creationId xmlns:a16="http://schemas.microsoft.com/office/drawing/2014/main" id="{AB1D5F89-47D2-4CEF-A07F-DDAD0BEC64E2}"/>
                    </a:ext>
                  </a:extLst>
                </p:cNvPr>
                <p:cNvPicPr/>
                <p:nvPr/>
              </p:nvPicPr>
              <p:blipFill>
                <a:blip r:embed="rId89"/>
                <a:stretch>
                  <a:fillRect/>
                </a:stretch>
              </p:blipFill>
              <p:spPr>
                <a:xfrm>
                  <a:off x="9411773" y="3331147"/>
                  <a:ext cx="85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2DA8D3A1-9A86-422E-8E84-990ACCB4BFCC}"/>
                    </a:ext>
                  </a:extLst>
                </p14:cNvPr>
                <p14:cNvContentPartPr/>
                <p14:nvPr/>
              </p14:nvContentPartPr>
              <p14:xfrm>
                <a:off x="9503573" y="3359947"/>
                <a:ext cx="190440" cy="62280"/>
              </p14:xfrm>
            </p:contentPart>
          </mc:Choice>
          <mc:Fallback xmlns="">
            <p:pic>
              <p:nvPicPr>
                <p:cNvPr id="54" name="Freihand 53">
                  <a:extLst>
                    <a:ext uri="{FF2B5EF4-FFF2-40B4-BE49-F238E27FC236}">
                      <a16:creationId xmlns:a16="http://schemas.microsoft.com/office/drawing/2014/main" id="{2DA8D3A1-9A86-422E-8E84-990ACCB4BFCC}"/>
                    </a:ext>
                  </a:extLst>
                </p:cNvPr>
                <p:cNvPicPr/>
                <p:nvPr/>
              </p:nvPicPr>
              <p:blipFill>
                <a:blip r:embed="rId91"/>
                <a:stretch>
                  <a:fillRect/>
                </a:stretch>
              </p:blipFill>
              <p:spPr>
                <a:xfrm>
                  <a:off x="9499253" y="3355627"/>
                  <a:ext cx="1990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B53689B5-96E2-4196-9139-E6E5E345DC7E}"/>
                    </a:ext>
                  </a:extLst>
                </p14:cNvPr>
                <p14:cNvContentPartPr/>
                <p14:nvPr/>
              </p14:nvContentPartPr>
              <p14:xfrm>
                <a:off x="9698693" y="3365707"/>
                <a:ext cx="247320" cy="60840"/>
              </p14:xfrm>
            </p:contentPart>
          </mc:Choice>
          <mc:Fallback xmlns="">
            <p:pic>
              <p:nvPicPr>
                <p:cNvPr id="55" name="Freihand 54">
                  <a:extLst>
                    <a:ext uri="{FF2B5EF4-FFF2-40B4-BE49-F238E27FC236}">
                      <a16:creationId xmlns:a16="http://schemas.microsoft.com/office/drawing/2014/main" id="{B53689B5-96E2-4196-9139-E6E5E345DC7E}"/>
                    </a:ext>
                  </a:extLst>
                </p:cNvPr>
                <p:cNvPicPr/>
                <p:nvPr/>
              </p:nvPicPr>
              <p:blipFill>
                <a:blip r:embed="rId93"/>
                <a:stretch>
                  <a:fillRect/>
                </a:stretch>
              </p:blipFill>
              <p:spPr>
                <a:xfrm>
                  <a:off x="9694373" y="3361387"/>
                  <a:ext cx="255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3D0ABD8C-444D-475F-9ABD-40771BBD28C5}"/>
                    </a:ext>
                  </a:extLst>
                </p14:cNvPr>
                <p14:cNvContentPartPr/>
                <p14:nvPr/>
              </p14:nvContentPartPr>
              <p14:xfrm>
                <a:off x="10108733" y="3357067"/>
                <a:ext cx="359280" cy="73440"/>
              </p14:xfrm>
            </p:contentPart>
          </mc:Choice>
          <mc:Fallback xmlns="">
            <p:pic>
              <p:nvPicPr>
                <p:cNvPr id="56" name="Freihand 55">
                  <a:extLst>
                    <a:ext uri="{FF2B5EF4-FFF2-40B4-BE49-F238E27FC236}">
                      <a16:creationId xmlns:a16="http://schemas.microsoft.com/office/drawing/2014/main" id="{3D0ABD8C-444D-475F-9ABD-40771BBD28C5}"/>
                    </a:ext>
                  </a:extLst>
                </p:cNvPr>
                <p:cNvPicPr/>
                <p:nvPr/>
              </p:nvPicPr>
              <p:blipFill>
                <a:blip r:embed="rId95"/>
                <a:stretch>
                  <a:fillRect/>
                </a:stretch>
              </p:blipFill>
              <p:spPr>
                <a:xfrm>
                  <a:off x="10104413" y="3352747"/>
                  <a:ext cx="367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85D4C783-7BC1-427E-B6D7-7138D5ACF740}"/>
                    </a:ext>
                  </a:extLst>
                </p14:cNvPr>
                <p14:cNvContentPartPr/>
                <p14:nvPr/>
              </p14:nvContentPartPr>
              <p14:xfrm>
                <a:off x="10656293" y="3268147"/>
                <a:ext cx="109800" cy="180360"/>
              </p14:xfrm>
            </p:contentPart>
          </mc:Choice>
          <mc:Fallback xmlns="">
            <p:pic>
              <p:nvPicPr>
                <p:cNvPr id="57" name="Freihand 56">
                  <a:extLst>
                    <a:ext uri="{FF2B5EF4-FFF2-40B4-BE49-F238E27FC236}">
                      <a16:creationId xmlns:a16="http://schemas.microsoft.com/office/drawing/2014/main" id="{85D4C783-7BC1-427E-B6D7-7138D5ACF740}"/>
                    </a:ext>
                  </a:extLst>
                </p:cNvPr>
                <p:cNvPicPr/>
                <p:nvPr/>
              </p:nvPicPr>
              <p:blipFill>
                <a:blip r:embed="rId97"/>
                <a:stretch>
                  <a:fillRect/>
                </a:stretch>
              </p:blipFill>
              <p:spPr>
                <a:xfrm>
                  <a:off x="10651973" y="3263827"/>
                  <a:ext cx="118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275DF90D-2A72-4CEC-9091-635E490337EA}"/>
                    </a:ext>
                  </a:extLst>
                </p14:cNvPr>
                <p14:cNvContentPartPr/>
                <p14:nvPr/>
              </p14:nvContentPartPr>
              <p14:xfrm>
                <a:off x="10729733" y="3246907"/>
                <a:ext cx="444600" cy="200880"/>
              </p14:xfrm>
            </p:contentPart>
          </mc:Choice>
          <mc:Fallback xmlns="">
            <p:pic>
              <p:nvPicPr>
                <p:cNvPr id="58" name="Freihand 57">
                  <a:extLst>
                    <a:ext uri="{FF2B5EF4-FFF2-40B4-BE49-F238E27FC236}">
                      <a16:creationId xmlns:a16="http://schemas.microsoft.com/office/drawing/2014/main" id="{275DF90D-2A72-4CEC-9091-635E490337EA}"/>
                    </a:ext>
                  </a:extLst>
                </p:cNvPr>
                <p:cNvPicPr/>
                <p:nvPr/>
              </p:nvPicPr>
              <p:blipFill>
                <a:blip r:embed="rId99"/>
                <a:stretch>
                  <a:fillRect/>
                </a:stretch>
              </p:blipFill>
              <p:spPr>
                <a:xfrm>
                  <a:off x="10725413" y="3242587"/>
                  <a:ext cx="453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4A350EAE-153E-49F1-BC3B-FE1D40BCDE57}"/>
                    </a:ext>
                  </a:extLst>
                </p14:cNvPr>
                <p14:cNvContentPartPr/>
                <p14:nvPr/>
              </p14:nvContentPartPr>
              <p14:xfrm>
                <a:off x="11069573" y="3254467"/>
                <a:ext cx="64080" cy="21960"/>
              </p14:xfrm>
            </p:contentPart>
          </mc:Choice>
          <mc:Fallback xmlns="">
            <p:pic>
              <p:nvPicPr>
                <p:cNvPr id="59" name="Freihand 58">
                  <a:extLst>
                    <a:ext uri="{FF2B5EF4-FFF2-40B4-BE49-F238E27FC236}">
                      <a16:creationId xmlns:a16="http://schemas.microsoft.com/office/drawing/2014/main" id="{4A350EAE-153E-49F1-BC3B-FE1D40BCDE57}"/>
                    </a:ext>
                  </a:extLst>
                </p:cNvPr>
                <p:cNvPicPr/>
                <p:nvPr/>
              </p:nvPicPr>
              <p:blipFill>
                <a:blip r:embed="rId101"/>
                <a:stretch>
                  <a:fillRect/>
                </a:stretch>
              </p:blipFill>
              <p:spPr>
                <a:xfrm>
                  <a:off x="11065253" y="3250147"/>
                  <a:ext cx="72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B3FFE9D8-4F5F-4CCF-95C9-311BEEE8FFA4}"/>
                    </a:ext>
                  </a:extLst>
                </p14:cNvPr>
                <p14:cNvContentPartPr/>
                <p14:nvPr/>
              </p14:nvContentPartPr>
              <p14:xfrm>
                <a:off x="11150573" y="3302707"/>
                <a:ext cx="68400" cy="88560"/>
              </p14:xfrm>
            </p:contentPart>
          </mc:Choice>
          <mc:Fallback xmlns="">
            <p:pic>
              <p:nvPicPr>
                <p:cNvPr id="60" name="Freihand 59">
                  <a:extLst>
                    <a:ext uri="{FF2B5EF4-FFF2-40B4-BE49-F238E27FC236}">
                      <a16:creationId xmlns:a16="http://schemas.microsoft.com/office/drawing/2014/main" id="{B3FFE9D8-4F5F-4CCF-95C9-311BEEE8FFA4}"/>
                    </a:ext>
                  </a:extLst>
                </p:cNvPr>
                <p:cNvPicPr/>
                <p:nvPr/>
              </p:nvPicPr>
              <p:blipFill>
                <a:blip r:embed="rId103"/>
                <a:stretch>
                  <a:fillRect/>
                </a:stretch>
              </p:blipFill>
              <p:spPr>
                <a:xfrm>
                  <a:off x="11146253" y="3298387"/>
                  <a:ext cx="77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DDA59356-E8F6-4F87-A5C0-7C4514ED1E9D}"/>
                    </a:ext>
                  </a:extLst>
                </p14:cNvPr>
                <p14:cNvContentPartPr/>
                <p14:nvPr/>
              </p14:nvContentPartPr>
              <p14:xfrm>
                <a:off x="11254613" y="3269227"/>
                <a:ext cx="144360" cy="114120"/>
              </p14:xfrm>
            </p:contentPart>
          </mc:Choice>
          <mc:Fallback xmlns="">
            <p:pic>
              <p:nvPicPr>
                <p:cNvPr id="63" name="Freihand 62">
                  <a:extLst>
                    <a:ext uri="{FF2B5EF4-FFF2-40B4-BE49-F238E27FC236}">
                      <a16:creationId xmlns:a16="http://schemas.microsoft.com/office/drawing/2014/main" id="{DDA59356-E8F6-4F87-A5C0-7C4514ED1E9D}"/>
                    </a:ext>
                  </a:extLst>
                </p:cNvPr>
                <p:cNvPicPr/>
                <p:nvPr/>
              </p:nvPicPr>
              <p:blipFill>
                <a:blip r:embed="rId105"/>
                <a:stretch>
                  <a:fillRect/>
                </a:stretch>
              </p:blipFill>
              <p:spPr>
                <a:xfrm>
                  <a:off x="11250293" y="3264907"/>
                  <a:ext cx="153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4" name="Freihand 63">
                  <a:extLst>
                    <a:ext uri="{FF2B5EF4-FFF2-40B4-BE49-F238E27FC236}">
                      <a16:creationId xmlns:a16="http://schemas.microsoft.com/office/drawing/2014/main" id="{A2042866-C39E-4EEE-802B-F78C2CB2992A}"/>
                    </a:ext>
                  </a:extLst>
                </p14:cNvPr>
                <p14:cNvContentPartPr/>
                <p14:nvPr/>
              </p14:nvContentPartPr>
              <p14:xfrm>
                <a:off x="11410133" y="3264187"/>
                <a:ext cx="145440" cy="97560"/>
              </p14:xfrm>
            </p:contentPart>
          </mc:Choice>
          <mc:Fallback xmlns="">
            <p:pic>
              <p:nvPicPr>
                <p:cNvPr id="64" name="Freihand 63">
                  <a:extLst>
                    <a:ext uri="{FF2B5EF4-FFF2-40B4-BE49-F238E27FC236}">
                      <a16:creationId xmlns:a16="http://schemas.microsoft.com/office/drawing/2014/main" id="{A2042866-C39E-4EEE-802B-F78C2CB2992A}"/>
                    </a:ext>
                  </a:extLst>
                </p:cNvPr>
                <p:cNvPicPr/>
                <p:nvPr/>
              </p:nvPicPr>
              <p:blipFill>
                <a:blip r:embed="rId107"/>
                <a:stretch>
                  <a:fillRect/>
                </a:stretch>
              </p:blipFill>
              <p:spPr>
                <a:xfrm>
                  <a:off x="11405813" y="3259867"/>
                  <a:ext cx="154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5" name="Freihand 64">
                  <a:extLst>
                    <a:ext uri="{FF2B5EF4-FFF2-40B4-BE49-F238E27FC236}">
                      <a16:creationId xmlns:a16="http://schemas.microsoft.com/office/drawing/2014/main" id="{EEAF5D77-34C1-4655-BF8B-70AF1C97B39B}"/>
                    </a:ext>
                  </a:extLst>
                </p14:cNvPr>
                <p14:cNvContentPartPr/>
                <p14:nvPr/>
              </p14:nvContentPartPr>
              <p14:xfrm>
                <a:off x="11553413" y="3167707"/>
                <a:ext cx="231120" cy="176760"/>
              </p14:xfrm>
            </p:contentPart>
          </mc:Choice>
          <mc:Fallback xmlns="">
            <p:pic>
              <p:nvPicPr>
                <p:cNvPr id="65" name="Freihand 64">
                  <a:extLst>
                    <a:ext uri="{FF2B5EF4-FFF2-40B4-BE49-F238E27FC236}">
                      <a16:creationId xmlns:a16="http://schemas.microsoft.com/office/drawing/2014/main" id="{EEAF5D77-34C1-4655-BF8B-70AF1C97B39B}"/>
                    </a:ext>
                  </a:extLst>
                </p:cNvPr>
                <p:cNvPicPr/>
                <p:nvPr/>
              </p:nvPicPr>
              <p:blipFill>
                <a:blip r:embed="rId109"/>
                <a:stretch>
                  <a:fillRect/>
                </a:stretch>
              </p:blipFill>
              <p:spPr>
                <a:xfrm>
                  <a:off x="11549093" y="3163387"/>
                  <a:ext cx="2397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7" name="Freihand 66">
                  <a:extLst>
                    <a:ext uri="{FF2B5EF4-FFF2-40B4-BE49-F238E27FC236}">
                      <a16:creationId xmlns:a16="http://schemas.microsoft.com/office/drawing/2014/main" id="{CFF4D7CC-25F8-4C7D-917E-E713EA743354}"/>
                    </a:ext>
                  </a:extLst>
                </p14:cNvPr>
                <p14:cNvContentPartPr/>
                <p14:nvPr/>
              </p14:nvContentPartPr>
              <p14:xfrm>
                <a:off x="9417893" y="3641467"/>
                <a:ext cx="156240" cy="73800"/>
              </p14:xfrm>
            </p:contentPart>
          </mc:Choice>
          <mc:Fallback xmlns="">
            <p:pic>
              <p:nvPicPr>
                <p:cNvPr id="67" name="Freihand 66">
                  <a:extLst>
                    <a:ext uri="{FF2B5EF4-FFF2-40B4-BE49-F238E27FC236}">
                      <a16:creationId xmlns:a16="http://schemas.microsoft.com/office/drawing/2014/main" id="{CFF4D7CC-25F8-4C7D-917E-E713EA743354}"/>
                    </a:ext>
                  </a:extLst>
                </p:cNvPr>
                <p:cNvPicPr/>
                <p:nvPr/>
              </p:nvPicPr>
              <p:blipFill>
                <a:blip r:embed="rId111"/>
                <a:stretch>
                  <a:fillRect/>
                </a:stretch>
              </p:blipFill>
              <p:spPr>
                <a:xfrm>
                  <a:off x="9413573" y="3637147"/>
                  <a:ext cx="164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8" name="Freihand 67">
                  <a:extLst>
                    <a:ext uri="{FF2B5EF4-FFF2-40B4-BE49-F238E27FC236}">
                      <a16:creationId xmlns:a16="http://schemas.microsoft.com/office/drawing/2014/main" id="{3E12458A-3301-4F57-98E6-B820B5300C2A}"/>
                    </a:ext>
                  </a:extLst>
                </p14:cNvPr>
                <p14:cNvContentPartPr/>
                <p14:nvPr/>
              </p14:nvContentPartPr>
              <p14:xfrm>
                <a:off x="9572693" y="3597907"/>
                <a:ext cx="25560" cy="29880"/>
              </p14:xfrm>
            </p:contentPart>
          </mc:Choice>
          <mc:Fallback xmlns="">
            <p:pic>
              <p:nvPicPr>
                <p:cNvPr id="68" name="Freihand 67">
                  <a:extLst>
                    <a:ext uri="{FF2B5EF4-FFF2-40B4-BE49-F238E27FC236}">
                      <a16:creationId xmlns:a16="http://schemas.microsoft.com/office/drawing/2014/main" id="{3E12458A-3301-4F57-98E6-B820B5300C2A}"/>
                    </a:ext>
                  </a:extLst>
                </p:cNvPr>
                <p:cNvPicPr/>
                <p:nvPr/>
              </p:nvPicPr>
              <p:blipFill>
                <a:blip r:embed="rId113"/>
                <a:stretch>
                  <a:fillRect/>
                </a:stretch>
              </p:blipFill>
              <p:spPr>
                <a:xfrm>
                  <a:off x="9568373" y="3593587"/>
                  <a:ext cx="342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9" name="Freihand 68">
                  <a:extLst>
                    <a:ext uri="{FF2B5EF4-FFF2-40B4-BE49-F238E27FC236}">
                      <a16:creationId xmlns:a16="http://schemas.microsoft.com/office/drawing/2014/main" id="{1C907B86-8EBE-4C73-817A-139F69070AD7}"/>
                    </a:ext>
                  </a:extLst>
                </p14:cNvPr>
                <p14:cNvContentPartPr/>
                <p14:nvPr/>
              </p14:nvContentPartPr>
              <p14:xfrm>
                <a:off x="9699053" y="3583507"/>
                <a:ext cx="273960" cy="120960"/>
              </p14:xfrm>
            </p:contentPart>
          </mc:Choice>
          <mc:Fallback xmlns="">
            <p:pic>
              <p:nvPicPr>
                <p:cNvPr id="69" name="Freihand 68">
                  <a:extLst>
                    <a:ext uri="{FF2B5EF4-FFF2-40B4-BE49-F238E27FC236}">
                      <a16:creationId xmlns:a16="http://schemas.microsoft.com/office/drawing/2014/main" id="{1C907B86-8EBE-4C73-817A-139F69070AD7}"/>
                    </a:ext>
                  </a:extLst>
                </p:cNvPr>
                <p:cNvPicPr/>
                <p:nvPr/>
              </p:nvPicPr>
              <p:blipFill>
                <a:blip r:embed="rId115"/>
                <a:stretch>
                  <a:fillRect/>
                </a:stretch>
              </p:blipFill>
              <p:spPr>
                <a:xfrm>
                  <a:off x="9694733" y="3579187"/>
                  <a:ext cx="282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0" name="Freihand 69">
                  <a:extLst>
                    <a:ext uri="{FF2B5EF4-FFF2-40B4-BE49-F238E27FC236}">
                      <a16:creationId xmlns:a16="http://schemas.microsoft.com/office/drawing/2014/main" id="{7C7024D2-AE72-42CD-AE07-7B08CE1E10CA}"/>
                    </a:ext>
                  </a:extLst>
                </p14:cNvPr>
                <p14:cNvContentPartPr/>
                <p14:nvPr/>
              </p14:nvContentPartPr>
              <p14:xfrm>
                <a:off x="10111973" y="3633547"/>
                <a:ext cx="151560" cy="67320"/>
              </p14:xfrm>
            </p:contentPart>
          </mc:Choice>
          <mc:Fallback xmlns="">
            <p:pic>
              <p:nvPicPr>
                <p:cNvPr id="70" name="Freihand 69">
                  <a:extLst>
                    <a:ext uri="{FF2B5EF4-FFF2-40B4-BE49-F238E27FC236}">
                      <a16:creationId xmlns:a16="http://schemas.microsoft.com/office/drawing/2014/main" id="{7C7024D2-AE72-42CD-AE07-7B08CE1E10CA}"/>
                    </a:ext>
                  </a:extLst>
                </p:cNvPr>
                <p:cNvPicPr/>
                <p:nvPr/>
              </p:nvPicPr>
              <p:blipFill>
                <a:blip r:embed="rId117"/>
                <a:stretch>
                  <a:fillRect/>
                </a:stretch>
              </p:blipFill>
              <p:spPr>
                <a:xfrm>
                  <a:off x="10107653" y="3629227"/>
                  <a:ext cx="1602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1" name="Freihand 70">
                  <a:extLst>
                    <a:ext uri="{FF2B5EF4-FFF2-40B4-BE49-F238E27FC236}">
                      <a16:creationId xmlns:a16="http://schemas.microsoft.com/office/drawing/2014/main" id="{1706EB83-444C-4CDE-9B08-F229B7FA5768}"/>
                    </a:ext>
                  </a:extLst>
                </p14:cNvPr>
                <p14:cNvContentPartPr/>
                <p14:nvPr/>
              </p14:nvContentPartPr>
              <p14:xfrm>
                <a:off x="10254533" y="3629227"/>
                <a:ext cx="128160" cy="76320"/>
              </p14:xfrm>
            </p:contentPart>
          </mc:Choice>
          <mc:Fallback xmlns="">
            <p:pic>
              <p:nvPicPr>
                <p:cNvPr id="71" name="Freihand 70">
                  <a:extLst>
                    <a:ext uri="{FF2B5EF4-FFF2-40B4-BE49-F238E27FC236}">
                      <a16:creationId xmlns:a16="http://schemas.microsoft.com/office/drawing/2014/main" id="{1706EB83-444C-4CDE-9B08-F229B7FA5768}"/>
                    </a:ext>
                  </a:extLst>
                </p:cNvPr>
                <p:cNvPicPr/>
                <p:nvPr/>
              </p:nvPicPr>
              <p:blipFill>
                <a:blip r:embed="rId119"/>
                <a:stretch>
                  <a:fillRect/>
                </a:stretch>
              </p:blipFill>
              <p:spPr>
                <a:xfrm>
                  <a:off x="10250213" y="3624907"/>
                  <a:ext cx="1368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 name="Freihand 71">
                  <a:extLst>
                    <a:ext uri="{FF2B5EF4-FFF2-40B4-BE49-F238E27FC236}">
                      <a16:creationId xmlns:a16="http://schemas.microsoft.com/office/drawing/2014/main" id="{9A3B1999-CCA3-4A5F-B11E-63845C05DF68}"/>
                    </a:ext>
                  </a:extLst>
                </p14:cNvPr>
                <p14:cNvContentPartPr/>
                <p14:nvPr/>
              </p14:nvContentPartPr>
              <p14:xfrm>
                <a:off x="10384853" y="3530227"/>
                <a:ext cx="128880" cy="150120"/>
              </p14:xfrm>
            </p:contentPart>
          </mc:Choice>
          <mc:Fallback xmlns="">
            <p:pic>
              <p:nvPicPr>
                <p:cNvPr id="72" name="Freihand 71">
                  <a:extLst>
                    <a:ext uri="{FF2B5EF4-FFF2-40B4-BE49-F238E27FC236}">
                      <a16:creationId xmlns:a16="http://schemas.microsoft.com/office/drawing/2014/main" id="{9A3B1999-CCA3-4A5F-B11E-63845C05DF68}"/>
                    </a:ext>
                  </a:extLst>
                </p:cNvPr>
                <p:cNvPicPr/>
                <p:nvPr/>
              </p:nvPicPr>
              <p:blipFill>
                <a:blip r:embed="rId121"/>
                <a:stretch>
                  <a:fillRect/>
                </a:stretch>
              </p:blipFill>
              <p:spPr>
                <a:xfrm>
                  <a:off x="10380533" y="3525907"/>
                  <a:ext cx="137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6419931D-90C2-4623-8442-F1E7212A5212}"/>
                    </a:ext>
                  </a:extLst>
                </p14:cNvPr>
                <p14:cNvContentPartPr/>
                <p14:nvPr/>
              </p14:nvContentPartPr>
              <p14:xfrm>
                <a:off x="10540733" y="3600787"/>
                <a:ext cx="93600" cy="85680"/>
              </p14:xfrm>
            </p:contentPart>
          </mc:Choice>
          <mc:Fallback xmlns="">
            <p:pic>
              <p:nvPicPr>
                <p:cNvPr id="73" name="Freihand 72">
                  <a:extLst>
                    <a:ext uri="{FF2B5EF4-FFF2-40B4-BE49-F238E27FC236}">
                      <a16:creationId xmlns:a16="http://schemas.microsoft.com/office/drawing/2014/main" id="{6419931D-90C2-4623-8442-F1E7212A5212}"/>
                    </a:ext>
                  </a:extLst>
                </p:cNvPr>
                <p:cNvPicPr/>
                <p:nvPr/>
              </p:nvPicPr>
              <p:blipFill>
                <a:blip r:embed="rId123"/>
                <a:stretch>
                  <a:fillRect/>
                </a:stretch>
              </p:blipFill>
              <p:spPr>
                <a:xfrm>
                  <a:off x="10536413" y="3596467"/>
                  <a:ext cx="102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92B937E8-CCE3-40D4-AF17-CB9A3118B89D}"/>
                    </a:ext>
                  </a:extLst>
                </p14:cNvPr>
                <p14:cNvContentPartPr/>
                <p14:nvPr/>
              </p14:nvContentPartPr>
              <p14:xfrm>
                <a:off x="10632893" y="3531307"/>
                <a:ext cx="176400" cy="120240"/>
              </p14:xfrm>
            </p:contentPart>
          </mc:Choice>
          <mc:Fallback xmlns="">
            <p:pic>
              <p:nvPicPr>
                <p:cNvPr id="74" name="Freihand 73">
                  <a:extLst>
                    <a:ext uri="{FF2B5EF4-FFF2-40B4-BE49-F238E27FC236}">
                      <a16:creationId xmlns:a16="http://schemas.microsoft.com/office/drawing/2014/main" id="{92B937E8-CCE3-40D4-AF17-CB9A3118B89D}"/>
                    </a:ext>
                  </a:extLst>
                </p:cNvPr>
                <p:cNvPicPr/>
                <p:nvPr/>
              </p:nvPicPr>
              <p:blipFill>
                <a:blip r:embed="rId125"/>
                <a:stretch>
                  <a:fillRect/>
                </a:stretch>
              </p:blipFill>
              <p:spPr>
                <a:xfrm>
                  <a:off x="10628573" y="3526987"/>
                  <a:ext cx="185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170B4423-3F7A-487C-BB7A-4F0907F3BBFC}"/>
                    </a:ext>
                  </a:extLst>
                </p14:cNvPr>
                <p14:cNvContentPartPr/>
                <p14:nvPr/>
              </p14:nvContentPartPr>
              <p14:xfrm>
                <a:off x="10249133" y="3502867"/>
                <a:ext cx="178560" cy="44280"/>
              </p14:xfrm>
            </p:contentPart>
          </mc:Choice>
          <mc:Fallback xmlns="">
            <p:pic>
              <p:nvPicPr>
                <p:cNvPr id="75" name="Freihand 74">
                  <a:extLst>
                    <a:ext uri="{FF2B5EF4-FFF2-40B4-BE49-F238E27FC236}">
                      <a16:creationId xmlns:a16="http://schemas.microsoft.com/office/drawing/2014/main" id="{170B4423-3F7A-487C-BB7A-4F0907F3BBFC}"/>
                    </a:ext>
                  </a:extLst>
                </p:cNvPr>
                <p:cNvPicPr/>
                <p:nvPr/>
              </p:nvPicPr>
              <p:blipFill>
                <a:blip r:embed="rId127"/>
                <a:stretch>
                  <a:fillRect/>
                </a:stretch>
              </p:blipFill>
              <p:spPr>
                <a:xfrm>
                  <a:off x="10244813" y="3498547"/>
                  <a:ext cx="1872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A3CDEB31-E86B-442B-8B33-F9F1327CC4B4}"/>
                    </a:ext>
                  </a:extLst>
                </p14:cNvPr>
                <p14:cNvContentPartPr/>
                <p14:nvPr/>
              </p14:nvContentPartPr>
              <p14:xfrm>
                <a:off x="10876613" y="3502867"/>
                <a:ext cx="173880" cy="153720"/>
              </p14:xfrm>
            </p:contentPart>
          </mc:Choice>
          <mc:Fallback xmlns="">
            <p:pic>
              <p:nvPicPr>
                <p:cNvPr id="76" name="Freihand 75">
                  <a:extLst>
                    <a:ext uri="{FF2B5EF4-FFF2-40B4-BE49-F238E27FC236}">
                      <a16:creationId xmlns:a16="http://schemas.microsoft.com/office/drawing/2014/main" id="{A3CDEB31-E86B-442B-8B33-F9F1327CC4B4}"/>
                    </a:ext>
                  </a:extLst>
                </p:cNvPr>
                <p:cNvPicPr/>
                <p:nvPr/>
              </p:nvPicPr>
              <p:blipFill>
                <a:blip r:embed="rId129"/>
                <a:stretch>
                  <a:fillRect/>
                </a:stretch>
              </p:blipFill>
              <p:spPr>
                <a:xfrm>
                  <a:off x="10872293" y="3498547"/>
                  <a:ext cx="182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C04C9FE7-CFA8-4014-97D6-DC82D8B9A437}"/>
                    </a:ext>
                  </a:extLst>
                </p14:cNvPr>
                <p14:cNvContentPartPr/>
                <p14:nvPr/>
              </p14:nvContentPartPr>
              <p14:xfrm>
                <a:off x="11072453" y="3501787"/>
                <a:ext cx="91080" cy="133920"/>
              </p14:xfrm>
            </p:contentPart>
          </mc:Choice>
          <mc:Fallback xmlns="">
            <p:pic>
              <p:nvPicPr>
                <p:cNvPr id="77" name="Freihand 76">
                  <a:extLst>
                    <a:ext uri="{FF2B5EF4-FFF2-40B4-BE49-F238E27FC236}">
                      <a16:creationId xmlns:a16="http://schemas.microsoft.com/office/drawing/2014/main" id="{C04C9FE7-CFA8-4014-97D6-DC82D8B9A437}"/>
                    </a:ext>
                  </a:extLst>
                </p:cNvPr>
                <p:cNvPicPr/>
                <p:nvPr/>
              </p:nvPicPr>
              <p:blipFill>
                <a:blip r:embed="rId131"/>
                <a:stretch>
                  <a:fillRect/>
                </a:stretch>
              </p:blipFill>
              <p:spPr>
                <a:xfrm>
                  <a:off x="11068133" y="3497467"/>
                  <a:ext cx="99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8" name="Freihand 77">
                  <a:extLst>
                    <a:ext uri="{FF2B5EF4-FFF2-40B4-BE49-F238E27FC236}">
                      <a16:creationId xmlns:a16="http://schemas.microsoft.com/office/drawing/2014/main" id="{B40C4C69-DD34-485B-B0BF-9152F5CB4A79}"/>
                    </a:ext>
                  </a:extLst>
                </p14:cNvPr>
                <p14:cNvContentPartPr/>
                <p14:nvPr/>
              </p14:nvContentPartPr>
              <p14:xfrm>
                <a:off x="11253533" y="3551107"/>
                <a:ext cx="56160" cy="32400"/>
              </p14:xfrm>
            </p:contentPart>
          </mc:Choice>
          <mc:Fallback xmlns="">
            <p:pic>
              <p:nvPicPr>
                <p:cNvPr id="78" name="Freihand 77">
                  <a:extLst>
                    <a:ext uri="{FF2B5EF4-FFF2-40B4-BE49-F238E27FC236}">
                      <a16:creationId xmlns:a16="http://schemas.microsoft.com/office/drawing/2014/main" id="{B40C4C69-DD34-485B-B0BF-9152F5CB4A79}"/>
                    </a:ext>
                  </a:extLst>
                </p:cNvPr>
                <p:cNvPicPr/>
                <p:nvPr/>
              </p:nvPicPr>
              <p:blipFill>
                <a:blip r:embed="rId133"/>
                <a:stretch>
                  <a:fillRect/>
                </a:stretch>
              </p:blipFill>
              <p:spPr>
                <a:xfrm>
                  <a:off x="11249213" y="3546787"/>
                  <a:ext cx="648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9" name="Freihand 78">
                  <a:extLst>
                    <a:ext uri="{FF2B5EF4-FFF2-40B4-BE49-F238E27FC236}">
                      <a16:creationId xmlns:a16="http://schemas.microsoft.com/office/drawing/2014/main" id="{2E87B26E-BD0C-499C-B859-774914A66AA0}"/>
                    </a:ext>
                  </a:extLst>
                </p14:cNvPr>
                <p14:cNvContentPartPr/>
                <p14:nvPr/>
              </p14:nvContentPartPr>
              <p14:xfrm>
                <a:off x="11372693" y="3487387"/>
                <a:ext cx="26280" cy="110160"/>
              </p14:xfrm>
            </p:contentPart>
          </mc:Choice>
          <mc:Fallback xmlns="">
            <p:pic>
              <p:nvPicPr>
                <p:cNvPr id="79" name="Freihand 78">
                  <a:extLst>
                    <a:ext uri="{FF2B5EF4-FFF2-40B4-BE49-F238E27FC236}">
                      <a16:creationId xmlns:a16="http://schemas.microsoft.com/office/drawing/2014/main" id="{2E87B26E-BD0C-499C-B859-774914A66AA0}"/>
                    </a:ext>
                  </a:extLst>
                </p:cNvPr>
                <p:cNvPicPr/>
                <p:nvPr/>
              </p:nvPicPr>
              <p:blipFill>
                <a:blip r:embed="rId135"/>
                <a:stretch>
                  <a:fillRect/>
                </a:stretch>
              </p:blipFill>
              <p:spPr>
                <a:xfrm>
                  <a:off x="11368373" y="3483067"/>
                  <a:ext cx="34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0" name="Freihand 79">
                  <a:extLst>
                    <a:ext uri="{FF2B5EF4-FFF2-40B4-BE49-F238E27FC236}">
                      <a16:creationId xmlns:a16="http://schemas.microsoft.com/office/drawing/2014/main" id="{6582CB17-7379-4462-89DB-B2DEF94FA277}"/>
                    </a:ext>
                  </a:extLst>
                </p14:cNvPr>
                <p14:cNvContentPartPr/>
                <p14:nvPr/>
              </p14:nvContentPartPr>
              <p14:xfrm>
                <a:off x="11451533" y="3442747"/>
                <a:ext cx="156960" cy="168840"/>
              </p14:xfrm>
            </p:contentPart>
          </mc:Choice>
          <mc:Fallback xmlns="">
            <p:pic>
              <p:nvPicPr>
                <p:cNvPr id="80" name="Freihand 79">
                  <a:extLst>
                    <a:ext uri="{FF2B5EF4-FFF2-40B4-BE49-F238E27FC236}">
                      <a16:creationId xmlns:a16="http://schemas.microsoft.com/office/drawing/2014/main" id="{6582CB17-7379-4462-89DB-B2DEF94FA277}"/>
                    </a:ext>
                  </a:extLst>
                </p:cNvPr>
                <p:cNvPicPr/>
                <p:nvPr/>
              </p:nvPicPr>
              <p:blipFill>
                <a:blip r:embed="rId137"/>
                <a:stretch>
                  <a:fillRect/>
                </a:stretch>
              </p:blipFill>
              <p:spPr>
                <a:xfrm>
                  <a:off x="11447213" y="3438427"/>
                  <a:ext cx="165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1" name="Freihand 80">
                  <a:extLst>
                    <a:ext uri="{FF2B5EF4-FFF2-40B4-BE49-F238E27FC236}">
                      <a16:creationId xmlns:a16="http://schemas.microsoft.com/office/drawing/2014/main" id="{872CF763-D67B-41BA-8066-F369B568EAB2}"/>
                    </a:ext>
                  </a:extLst>
                </p14:cNvPr>
                <p14:cNvContentPartPr/>
                <p14:nvPr/>
              </p14:nvContentPartPr>
              <p14:xfrm>
                <a:off x="11620373" y="3411787"/>
                <a:ext cx="99000" cy="245880"/>
              </p14:xfrm>
            </p:contentPart>
          </mc:Choice>
          <mc:Fallback xmlns="">
            <p:pic>
              <p:nvPicPr>
                <p:cNvPr id="81" name="Freihand 80">
                  <a:extLst>
                    <a:ext uri="{FF2B5EF4-FFF2-40B4-BE49-F238E27FC236}">
                      <a16:creationId xmlns:a16="http://schemas.microsoft.com/office/drawing/2014/main" id="{872CF763-D67B-41BA-8066-F369B568EAB2}"/>
                    </a:ext>
                  </a:extLst>
                </p:cNvPr>
                <p:cNvPicPr/>
                <p:nvPr/>
              </p:nvPicPr>
              <p:blipFill>
                <a:blip r:embed="rId139"/>
                <a:stretch>
                  <a:fillRect/>
                </a:stretch>
              </p:blipFill>
              <p:spPr>
                <a:xfrm>
                  <a:off x="11616053" y="3407467"/>
                  <a:ext cx="1076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2" name="Freihand 81">
                  <a:extLst>
                    <a:ext uri="{FF2B5EF4-FFF2-40B4-BE49-F238E27FC236}">
                      <a16:creationId xmlns:a16="http://schemas.microsoft.com/office/drawing/2014/main" id="{9F911D35-681A-4C54-89BD-92CF0EA04525}"/>
                    </a:ext>
                  </a:extLst>
                </p14:cNvPr>
                <p14:cNvContentPartPr/>
                <p14:nvPr/>
              </p14:nvContentPartPr>
              <p14:xfrm>
                <a:off x="11727293" y="3417547"/>
                <a:ext cx="344880" cy="152640"/>
              </p14:xfrm>
            </p:contentPart>
          </mc:Choice>
          <mc:Fallback xmlns="">
            <p:pic>
              <p:nvPicPr>
                <p:cNvPr id="82" name="Freihand 81">
                  <a:extLst>
                    <a:ext uri="{FF2B5EF4-FFF2-40B4-BE49-F238E27FC236}">
                      <a16:creationId xmlns:a16="http://schemas.microsoft.com/office/drawing/2014/main" id="{9F911D35-681A-4C54-89BD-92CF0EA04525}"/>
                    </a:ext>
                  </a:extLst>
                </p:cNvPr>
                <p:cNvPicPr/>
                <p:nvPr/>
              </p:nvPicPr>
              <p:blipFill>
                <a:blip r:embed="rId141"/>
                <a:stretch>
                  <a:fillRect/>
                </a:stretch>
              </p:blipFill>
              <p:spPr>
                <a:xfrm>
                  <a:off x="11722973" y="3413227"/>
                  <a:ext cx="353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3" name="Freihand 82">
                  <a:extLst>
                    <a:ext uri="{FF2B5EF4-FFF2-40B4-BE49-F238E27FC236}">
                      <a16:creationId xmlns:a16="http://schemas.microsoft.com/office/drawing/2014/main" id="{48EEB04F-AC85-4593-83D6-843827EAD7AD}"/>
                    </a:ext>
                  </a:extLst>
                </p14:cNvPr>
                <p14:cNvContentPartPr/>
                <p14:nvPr/>
              </p14:nvContentPartPr>
              <p14:xfrm>
                <a:off x="10972373" y="3649747"/>
                <a:ext cx="1048320" cy="74520"/>
              </p14:xfrm>
            </p:contentPart>
          </mc:Choice>
          <mc:Fallback xmlns="">
            <p:pic>
              <p:nvPicPr>
                <p:cNvPr id="83" name="Freihand 82">
                  <a:extLst>
                    <a:ext uri="{FF2B5EF4-FFF2-40B4-BE49-F238E27FC236}">
                      <a16:creationId xmlns:a16="http://schemas.microsoft.com/office/drawing/2014/main" id="{48EEB04F-AC85-4593-83D6-843827EAD7AD}"/>
                    </a:ext>
                  </a:extLst>
                </p:cNvPr>
                <p:cNvPicPr/>
                <p:nvPr/>
              </p:nvPicPr>
              <p:blipFill>
                <a:blip r:embed="rId143"/>
                <a:stretch>
                  <a:fillRect/>
                </a:stretch>
              </p:blipFill>
              <p:spPr>
                <a:xfrm>
                  <a:off x="10968053" y="3645427"/>
                  <a:ext cx="105696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85" name="Freihand 84">
                <a:extLst>
                  <a:ext uri="{FF2B5EF4-FFF2-40B4-BE49-F238E27FC236}">
                    <a16:creationId xmlns:a16="http://schemas.microsoft.com/office/drawing/2014/main" id="{5651C999-65A1-4A54-91C1-6AB127B2702F}"/>
                  </a:ext>
                </a:extLst>
              </p14:cNvPr>
              <p14:cNvContentPartPr/>
              <p14:nvPr/>
            </p14:nvContentPartPr>
            <p14:xfrm>
              <a:off x="5540333" y="4457587"/>
              <a:ext cx="1683000" cy="450720"/>
            </p14:xfrm>
          </p:contentPart>
        </mc:Choice>
        <mc:Fallback xmlns="">
          <p:pic>
            <p:nvPicPr>
              <p:cNvPr id="85" name="Freihand 84">
                <a:extLst>
                  <a:ext uri="{FF2B5EF4-FFF2-40B4-BE49-F238E27FC236}">
                    <a16:creationId xmlns:a16="http://schemas.microsoft.com/office/drawing/2014/main" id="{5651C999-65A1-4A54-91C1-6AB127B2702F}"/>
                  </a:ext>
                </a:extLst>
              </p:cNvPr>
              <p:cNvPicPr/>
              <p:nvPr/>
            </p:nvPicPr>
            <p:blipFill>
              <a:blip r:embed="rId145"/>
              <a:stretch>
                <a:fillRect/>
              </a:stretch>
            </p:blipFill>
            <p:spPr>
              <a:xfrm>
                <a:off x="5536013" y="4453267"/>
                <a:ext cx="169164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Freihand 85">
                <a:extLst>
                  <a:ext uri="{FF2B5EF4-FFF2-40B4-BE49-F238E27FC236}">
                    <a16:creationId xmlns:a16="http://schemas.microsoft.com/office/drawing/2014/main" id="{14743269-FD65-429F-998D-9A2A924FFCD7}"/>
                  </a:ext>
                </a:extLst>
              </p14:cNvPr>
              <p14:cNvContentPartPr/>
              <p14:nvPr/>
            </p14:nvContentPartPr>
            <p14:xfrm>
              <a:off x="503573" y="1147387"/>
              <a:ext cx="2381400" cy="1131840"/>
            </p14:xfrm>
          </p:contentPart>
        </mc:Choice>
        <mc:Fallback xmlns="">
          <p:pic>
            <p:nvPicPr>
              <p:cNvPr id="86" name="Freihand 85">
                <a:extLst>
                  <a:ext uri="{FF2B5EF4-FFF2-40B4-BE49-F238E27FC236}">
                    <a16:creationId xmlns:a16="http://schemas.microsoft.com/office/drawing/2014/main" id="{14743269-FD65-429F-998D-9A2A924FFCD7}"/>
                  </a:ext>
                </a:extLst>
              </p:cNvPr>
              <p:cNvPicPr/>
              <p:nvPr/>
            </p:nvPicPr>
            <p:blipFill>
              <a:blip r:embed="rId147"/>
              <a:stretch>
                <a:fillRect/>
              </a:stretch>
            </p:blipFill>
            <p:spPr>
              <a:xfrm>
                <a:off x="499253" y="1143067"/>
                <a:ext cx="2390040" cy="1140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7" name="Freihand 86">
                <a:extLst>
                  <a:ext uri="{FF2B5EF4-FFF2-40B4-BE49-F238E27FC236}">
                    <a16:creationId xmlns:a16="http://schemas.microsoft.com/office/drawing/2014/main" id="{E0A6FC99-B2AD-44DA-A923-8707EEE89B89}"/>
                  </a:ext>
                </a:extLst>
              </p14:cNvPr>
              <p14:cNvContentPartPr/>
              <p14:nvPr/>
            </p14:nvContentPartPr>
            <p14:xfrm>
              <a:off x="638933" y="2691067"/>
              <a:ext cx="2318400" cy="121680"/>
            </p14:xfrm>
          </p:contentPart>
        </mc:Choice>
        <mc:Fallback xmlns="">
          <p:pic>
            <p:nvPicPr>
              <p:cNvPr id="87" name="Freihand 86">
                <a:extLst>
                  <a:ext uri="{FF2B5EF4-FFF2-40B4-BE49-F238E27FC236}">
                    <a16:creationId xmlns:a16="http://schemas.microsoft.com/office/drawing/2014/main" id="{E0A6FC99-B2AD-44DA-A923-8707EEE89B89}"/>
                  </a:ext>
                </a:extLst>
              </p:cNvPr>
              <p:cNvPicPr/>
              <p:nvPr/>
            </p:nvPicPr>
            <p:blipFill>
              <a:blip r:embed="rId149"/>
              <a:stretch>
                <a:fillRect/>
              </a:stretch>
            </p:blipFill>
            <p:spPr>
              <a:xfrm>
                <a:off x="634613" y="2686747"/>
                <a:ext cx="23270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8" name="Freihand 87">
                <a:extLst>
                  <a:ext uri="{FF2B5EF4-FFF2-40B4-BE49-F238E27FC236}">
                    <a16:creationId xmlns:a16="http://schemas.microsoft.com/office/drawing/2014/main" id="{C9C7772E-5BEB-447C-8E40-52EC58F299FA}"/>
                  </a:ext>
                </a:extLst>
              </p14:cNvPr>
              <p14:cNvContentPartPr/>
              <p14:nvPr/>
            </p14:nvContentPartPr>
            <p14:xfrm>
              <a:off x="838013" y="1252867"/>
              <a:ext cx="1953720" cy="883800"/>
            </p14:xfrm>
          </p:contentPart>
        </mc:Choice>
        <mc:Fallback xmlns="">
          <p:pic>
            <p:nvPicPr>
              <p:cNvPr id="88" name="Freihand 87">
                <a:extLst>
                  <a:ext uri="{FF2B5EF4-FFF2-40B4-BE49-F238E27FC236}">
                    <a16:creationId xmlns:a16="http://schemas.microsoft.com/office/drawing/2014/main" id="{C9C7772E-5BEB-447C-8E40-52EC58F299FA}"/>
                  </a:ext>
                </a:extLst>
              </p:cNvPr>
              <p:cNvPicPr/>
              <p:nvPr/>
            </p:nvPicPr>
            <p:blipFill>
              <a:blip r:embed="rId151"/>
              <a:stretch>
                <a:fillRect/>
              </a:stretch>
            </p:blipFill>
            <p:spPr>
              <a:xfrm>
                <a:off x="833693" y="1248547"/>
                <a:ext cx="1962360" cy="892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E8B828D2-29E3-4126-AD13-53CDF5532E9F}"/>
                  </a:ext>
                </a:extLst>
              </p14:cNvPr>
              <p14:cNvContentPartPr/>
              <p14:nvPr/>
            </p14:nvContentPartPr>
            <p14:xfrm>
              <a:off x="5303093" y="4415467"/>
              <a:ext cx="1972080" cy="756360"/>
            </p14:xfrm>
          </p:contentPart>
        </mc:Choice>
        <mc:Fallback xmlns="">
          <p:pic>
            <p:nvPicPr>
              <p:cNvPr id="91" name="Freihand 90">
                <a:extLst>
                  <a:ext uri="{FF2B5EF4-FFF2-40B4-BE49-F238E27FC236}">
                    <a16:creationId xmlns:a16="http://schemas.microsoft.com/office/drawing/2014/main" id="{E8B828D2-29E3-4126-AD13-53CDF5532E9F}"/>
                  </a:ext>
                </a:extLst>
              </p:cNvPr>
              <p:cNvPicPr/>
              <p:nvPr/>
            </p:nvPicPr>
            <p:blipFill>
              <a:blip r:embed="rId153"/>
              <a:stretch>
                <a:fillRect/>
              </a:stretch>
            </p:blipFill>
            <p:spPr>
              <a:xfrm>
                <a:off x="5298773" y="4411147"/>
                <a:ext cx="1980720" cy="765000"/>
              </a:xfrm>
              <a:prstGeom prst="rect">
                <a:avLst/>
              </a:prstGeom>
            </p:spPr>
          </p:pic>
        </mc:Fallback>
      </mc:AlternateContent>
      <p:grpSp>
        <p:nvGrpSpPr>
          <p:cNvPr id="95" name="Gruppieren 94">
            <a:extLst>
              <a:ext uri="{FF2B5EF4-FFF2-40B4-BE49-F238E27FC236}">
                <a16:creationId xmlns:a16="http://schemas.microsoft.com/office/drawing/2014/main" id="{F2E61F49-C669-430B-BC48-E68B10C43E16}"/>
              </a:ext>
            </a:extLst>
          </p:cNvPr>
          <p:cNvGrpSpPr/>
          <p:nvPr/>
        </p:nvGrpSpPr>
        <p:grpSpPr>
          <a:xfrm>
            <a:off x="9897053" y="1298587"/>
            <a:ext cx="1269000" cy="1042560"/>
            <a:chOff x="9897053" y="1298587"/>
            <a:chExt cx="1269000" cy="1042560"/>
          </a:xfrm>
        </p:grpSpPr>
        <mc:AlternateContent xmlns:mc="http://schemas.openxmlformats.org/markup-compatibility/2006" xmlns:p14="http://schemas.microsoft.com/office/powerpoint/2010/main">
          <mc:Choice Requires="p14">
            <p:contentPart p14:bwMode="auto" r:id="rId154">
              <p14:nvContentPartPr>
                <p14:cNvPr id="89" name="Freihand 88">
                  <a:extLst>
                    <a:ext uri="{FF2B5EF4-FFF2-40B4-BE49-F238E27FC236}">
                      <a16:creationId xmlns:a16="http://schemas.microsoft.com/office/drawing/2014/main" id="{421D2633-57FD-4BE0-BF3C-2831AB9316B8}"/>
                    </a:ext>
                  </a:extLst>
                </p14:cNvPr>
                <p14:cNvContentPartPr/>
                <p14:nvPr/>
              </p14:nvContentPartPr>
              <p14:xfrm>
                <a:off x="10030253" y="1298587"/>
                <a:ext cx="1135800" cy="446760"/>
              </p14:xfrm>
            </p:contentPart>
          </mc:Choice>
          <mc:Fallback xmlns="">
            <p:pic>
              <p:nvPicPr>
                <p:cNvPr id="89" name="Freihand 88">
                  <a:extLst>
                    <a:ext uri="{FF2B5EF4-FFF2-40B4-BE49-F238E27FC236}">
                      <a16:creationId xmlns:a16="http://schemas.microsoft.com/office/drawing/2014/main" id="{421D2633-57FD-4BE0-BF3C-2831AB9316B8}"/>
                    </a:ext>
                  </a:extLst>
                </p:cNvPr>
                <p:cNvPicPr/>
                <p:nvPr/>
              </p:nvPicPr>
              <p:blipFill>
                <a:blip r:embed="rId155"/>
                <a:stretch>
                  <a:fillRect/>
                </a:stretch>
              </p:blipFill>
              <p:spPr>
                <a:xfrm>
                  <a:off x="10025933" y="1294267"/>
                  <a:ext cx="114444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0" name="Freihand 89">
                  <a:extLst>
                    <a:ext uri="{FF2B5EF4-FFF2-40B4-BE49-F238E27FC236}">
                      <a16:creationId xmlns:a16="http://schemas.microsoft.com/office/drawing/2014/main" id="{6A4057DA-1940-4547-BC92-A33E2D7633ED}"/>
                    </a:ext>
                  </a:extLst>
                </p14:cNvPr>
                <p14:cNvContentPartPr/>
                <p14:nvPr/>
              </p14:nvContentPartPr>
              <p14:xfrm>
                <a:off x="10022333" y="2005267"/>
                <a:ext cx="1129320" cy="335880"/>
              </p14:xfrm>
            </p:contentPart>
          </mc:Choice>
          <mc:Fallback xmlns="">
            <p:pic>
              <p:nvPicPr>
                <p:cNvPr id="90" name="Freihand 89">
                  <a:extLst>
                    <a:ext uri="{FF2B5EF4-FFF2-40B4-BE49-F238E27FC236}">
                      <a16:creationId xmlns:a16="http://schemas.microsoft.com/office/drawing/2014/main" id="{6A4057DA-1940-4547-BC92-A33E2D7633ED}"/>
                    </a:ext>
                  </a:extLst>
                </p:cNvPr>
                <p:cNvPicPr/>
                <p:nvPr/>
              </p:nvPicPr>
              <p:blipFill>
                <a:blip r:embed="rId157"/>
                <a:stretch>
                  <a:fillRect/>
                </a:stretch>
              </p:blipFill>
              <p:spPr>
                <a:xfrm>
                  <a:off x="10018013" y="2000947"/>
                  <a:ext cx="113796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2" name="Freihand 91">
                  <a:extLst>
                    <a:ext uri="{FF2B5EF4-FFF2-40B4-BE49-F238E27FC236}">
                      <a16:creationId xmlns:a16="http://schemas.microsoft.com/office/drawing/2014/main" id="{6D2A262D-A0EF-4791-82B0-D4B9A0660D21}"/>
                    </a:ext>
                  </a:extLst>
                </p14:cNvPr>
                <p14:cNvContentPartPr/>
                <p14:nvPr/>
              </p14:nvContentPartPr>
              <p14:xfrm>
                <a:off x="9897053" y="1388947"/>
                <a:ext cx="1224360" cy="835560"/>
              </p14:xfrm>
            </p:contentPart>
          </mc:Choice>
          <mc:Fallback xmlns="">
            <p:pic>
              <p:nvPicPr>
                <p:cNvPr id="92" name="Freihand 91">
                  <a:extLst>
                    <a:ext uri="{FF2B5EF4-FFF2-40B4-BE49-F238E27FC236}">
                      <a16:creationId xmlns:a16="http://schemas.microsoft.com/office/drawing/2014/main" id="{6D2A262D-A0EF-4791-82B0-D4B9A0660D21}"/>
                    </a:ext>
                  </a:extLst>
                </p:cNvPr>
                <p:cNvPicPr/>
                <p:nvPr/>
              </p:nvPicPr>
              <p:blipFill>
                <a:blip r:embed="rId159"/>
                <a:stretch>
                  <a:fillRect/>
                </a:stretch>
              </p:blipFill>
              <p:spPr>
                <a:xfrm>
                  <a:off x="9892733" y="1384627"/>
                  <a:ext cx="123300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4" name="Freihand 93">
                  <a:extLst>
                    <a:ext uri="{FF2B5EF4-FFF2-40B4-BE49-F238E27FC236}">
                      <a16:creationId xmlns:a16="http://schemas.microsoft.com/office/drawing/2014/main" id="{071F99D9-2D45-453D-A5E0-6F0902FDFEDD}"/>
                    </a:ext>
                  </a:extLst>
                </p14:cNvPr>
                <p14:cNvContentPartPr/>
                <p14:nvPr/>
              </p14:nvContentPartPr>
              <p14:xfrm>
                <a:off x="10128893" y="2120467"/>
                <a:ext cx="784800" cy="194760"/>
              </p14:xfrm>
            </p:contentPart>
          </mc:Choice>
          <mc:Fallback xmlns="">
            <p:pic>
              <p:nvPicPr>
                <p:cNvPr id="94" name="Freihand 93">
                  <a:extLst>
                    <a:ext uri="{FF2B5EF4-FFF2-40B4-BE49-F238E27FC236}">
                      <a16:creationId xmlns:a16="http://schemas.microsoft.com/office/drawing/2014/main" id="{071F99D9-2D45-453D-A5E0-6F0902FDFEDD}"/>
                    </a:ext>
                  </a:extLst>
                </p:cNvPr>
                <p:cNvPicPr/>
                <p:nvPr/>
              </p:nvPicPr>
              <p:blipFill>
                <a:blip r:embed="rId161"/>
                <a:stretch>
                  <a:fillRect/>
                </a:stretch>
              </p:blipFill>
              <p:spPr>
                <a:xfrm>
                  <a:off x="10124573" y="2116147"/>
                  <a:ext cx="793440" cy="20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96" name="Freihand 95">
                <a:extLst>
                  <a:ext uri="{FF2B5EF4-FFF2-40B4-BE49-F238E27FC236}">
                    <a16:creationId xmlns:a16="http://schemas.microsoft.com/office/drawing/2014/main" id="{21A8C5E0-3E3C-40D8-B2F2-549ADD16B2B4}"/>
                  </a:ext>
                </a:extLst>
              </p14:cNvPr>
              <p14:cNvContentPartPr/>
              <p14:nvPr/>
            </p14:nvContentPartPr>
            <p14:xfrm>
              <a:off x="10220333" y="1472107"/>
              <a:ext cx="819000" cy="141840"/>
            </p14:xfrm>
          </p:contentPart>
        </mc:Choice>
        <mc:Fallback xmlns="">
          <p:pic>
            <p:nvPicPr>
              <p:cNvPr id="96" name="Freihand 95">
                <a:extLst>
                  <a:ext uri="{FF2B5EF4-FFF2-40B4-BE49-F238E27FC236}">
                    <a16:creationId xmlns:a16="http://schemas.microsoft.com/office/drawing/2014/main" id="{21A8C5E0-3E3C-40D8-B2F2-549ADD16B2B4}"/>
                  </a:ext>
                </a:extLst>
              </p:cNvPr>
              <p:cNvPicPr/>
              <p:nvPr/>
            </p:nvPicPr>
            <p:blipFill>
              <a:blip r:embed="rId163"/>
              <a:stretch>
                <a:fillRect/>
              </a:stretch>
            </p:blipFill>
            <p:spPr>
              <a:xfrm>
                <a:off x="10216013" y="1467787"/>
                <a:ext cx="827640" cy="150480"/>
              </a:xfrm>
              <a:prstGeom prst="rect">
                <a:avLst/>
              </a:prstGeom>
            </p:spPr>
          </p:pic>
        </mc:Fallback>
      </mc:AlternateContent>
    </p:spTree>
    <p:extLst>
      <p:ext uri="{BB962C8B-B14F-4D97-AF65-F5344CB8AC3E}">
        <p14:creationId xmlns:p14="http://schemas.microsoft.com/office/powerpoint/2010/main" val="353388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Pflege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E6CE1AAC-FAF4-4C1B-AE23-0848BC97E632}"/>
              </a:ext>
            </a:extLst>
          </p:cNvPr>
          <p:cNvPicPr>
            <a:picLocks noChangeAspect="1"/>
          </p:cNvPicPr>
          <p:nvPr/>
        </p:nvPicPr>
        <p:blipFill>
          <a:blip r:embed="rId3"/>
          <a:stretch>
            <a:fillRect/>
          </a:stretch>
        </p:blipFill>
        <p:spPr>
          <a:xfrm>
            <a:off x="166115" y="618726"/>
            <a:ext cx="4584589" cy="2755631"/>
          </a:xfrm>
          <a:prstGeom prst="rect">
            <a:avLst/>
          </a:prstGeom>
        </p:spPr>
      </p:pic>
      <p:pic>
        <p:nvPicPr>
          <p:cNvPr id="5" name="Grafik 4">
            <a:extLst>
              <a:ext uri="{FF2B5EF4-FFF2-40B4-BE49-F238E27FC236}">
                <a16:creationId xmlns:a16="http://schemas.microsoft.com/office/drawing/2014/main" id="{5824522F-BE2B-494F-99E4-CD6F4688344C}"/>
              </a:ext>
            </a:extLst>
          </p:cNvPr>
          <p:cNvPicPr>
            <a:picLocks noChangeAspect="1"/>
          </p:cNvPicPr>
          <p:nvPr/>
        </p:nvPicPr>
        <p:blipFill>
          <a:blip r:embed="rId4"/>
          <a:stretch>
            <a:fillRect/>
          </a:stretch>
        </p:blipFill>
        <p:spPr>
          <a:xfrm>
            <a:off x="5149003" y="618726"/>
            <a:ext cx="4584589" cy="2755631"/>
          </a:xfrm>
          <a:prstGeom prst="rect">
            <a:avLst/>
          </a:prstGeom>
        </p:spPr>
      </p:pic>
      <p:pic>
        <p:nvPicPr>
          <p:cNvPr id="9" name="Grafik 8">
            <a:extLst>
              <a:ext uri="{FF2B5EF4-FFF2-40B4-BE49-F238E27FC236}">
                <a16:creationId xmlns:a16="http://schemas.microsoft.com/office/drawing/2014/main" id="{9A8A0869-1A33-4F9F-BDD6-96C27A29F303}"/>
              </a:ext>
            </a:extLst>
          </p:cNvPr>
          <p:cNvPicPr>
            <a:picLocks noChangeAspect="1"/>
          </p:cNvPicPr>
          <p:nvPr/>
        </p:nvPicPr>
        <p:blipFill>
          <a:blip r:embed="rId5"/>
          <a:stretch>
            <a:fillRect/>
          </a:stretch>
        </p:blipFill>
        <p:spPr>
          <a:xfrm>
            <a:off x="166115" y="3500409"/>
            <a:ext cx="4584589" cy="2755631"/>
          </a:xfrm>
          <a:prstGeom prst="rect">
            <a:avLst/>
          </a:prstGeom>
        </p:spPr>
      </p:pic>
      <p:sp>
        <p:nvSpPr>
          <p:cNvPr id="7" name="Rechteck 6">
            <a:extLst>
              <a:ext uri="{FF2B5EF4-FFF2-40B4-BE49-F238E27FC236}">
                <a16:creationId xmlns:a16="http://schemas.microsoft.com/office/drawing/2014/main" id="{2BE1BF06-F35F-43AF-AB1A-A6B5DA740B0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0125CAC3-B9BE-4653-BB2E-12A225FF71C9}"/>
                  </a:ext>
                </a:extLst>
              </p14:cNvPr>
              <p14:cNvContentPartPr/>
              <p14:nvPr/>
            </p14:nvContentPartPr>
            <p14:xfrm>
              <a:off x="849893" y="1645267"/>
              <a:ext cx="1747440" cy="932760"/>
            </p14:xfrm>
          </p:contentPart>
        </mc:Choice>
        <mc:Fallback xmlns="">
          <p:pic>
            <p:nvPicPr>
              <p:cNvPr id="4" name="Freihand 3">
                <a:extLst>
                  <a:ext uri="{FF2B5EF4-FFF2-40B4-BE49-F238E27FC236}">
                    <a16:creationId xmlns:a16="http://schemas.microsoft.com/office/drawing/2014/main" id="{0125CAC3-B9BE-4653-BB2E-12A225FF71C9}"/>
                  </a:ext>
                </a:extLst>
              </p:cNvPr>
              <p:cNvPicPr/>
              <p:nvPr/>
            </p:nvPicPr>
            <p:blipFill>
              <a:blip r:embed="rId7"/>
              <a:stretch>
                <a:fillRect/>
              </a:stretch>
            </p:blipFill>
            <p:spPr>
              <a:xfrm>
                <a:off x="845573" y="1640947"/>
                <a:ext cx="1756080" cy="94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CBE9F2D3-4F52-4FA7-B32A-14E5B9DA1567}"/>
                  </a:ext>
                </a:extLst>
              </p14:cNvPr>
              <p14:cNvContentPartPr/>
              <p14:nvPr/>
            </p14:nvContentPartPr>
            <p14:xfrm>
              <a:off x="2347493" y="1178707"/>
              <a:ext cx="2564280" cy="755280"/>
            </p14:xfrm>
          </p:contentPart>
        </mc:Choice>
        <mc:Fallback xmlns="">
          <p:pic>
            <p:nvPicPr>
              <p:cNvPr id="8" name="Freihand 7">
                <a:extLst>
                  <a:ext uri="{FF2B5EF4-FFF2-40B4-BE49-F238E27FC236}">
                    <a16:creationId xmlns:a16="http://schemas.microsoft.com/office/drawing/2014/main" id="{CBE9F2D3-4F52-4FA7-B32A-14E5B9DA1567}"/>
                  </a:ext>
                </a:extLst>
              </p:cNvPr>
              <p:cNvPicPr/>
              <p:nvPr/>
            </p:nvPicPr>
            <p:blipFill>
              <a:blip r:embed="rId9"/>
              <a:stretch>
                <a:fillRect/>
              </a:stretch>
            </p:blipFill>
            <p:spPr>
              <a:xfrm>
                <a:off x="2343173" y="1174387"/>
                <a:ext cx="257292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0E52FD40-5CC3-467D-9AB4-F9FDD8E9FFD6}"/>
                  </a:ext>
                </a:extLst>
              </p14:cNvPr>
              <p14:cNvContentPartPr/>
              <p14:nvPr/>
            </p14:nvContentPartPr>
            <p14:xfrm>
              <a:off x="5785493" y="1692067"/>
              <a:ext cx="3765600" cy="971640"/>
            </p14:xfrm>
          </p:contentPart>
        </mc:Choice>
        <mc:Fallback xmlns="">
          <p:pic>
            <p:nvPicPr>
              <p:cNvPr id="10" name="Freihand 9">
                <a:extLst>
                  <a:ext uri="{FF2B5EF4-FFF2-40B4-BE49-F238E27FC236}">
                    <a16:creationId xmlns:a16="http://schemas.microsoft.com/office/drawing/2014/main" id="{0E52FD40-5CC3-467D-9AB4-F9FDD8E9FFD6}"/>
                  </a:ext>
                </a:extLst>
              </p:cNvPr>
              <p:cNvPicPr/>
              <p:nvPr/>
            </p:nvPicPr>
            <p:blipFill>
              <a:blip r:embed="rId11"/>
              <a:stretch>
                <a:fillRect/>
              </a:stretch>
            </p:blipFill>
            <p:spPr>
              <a:xfrm>
                <a:off x="5781173" y="1687747"/>
                <a:ext cx="3774240" cy="980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6D7A4FE4-29AB-4ED4-AC26-693711CF58D2}"/>
                  </a:ext>
                </a:extLst>
              </p14:cNvPr>
              <p14:cNvContentPartPr/>
              <p14:nvPr/>
            </p14:nvContentPartPr>
            <p14:xfrm>
              <a:off x="8827493" y="1390387"/>
              <a:ext cx="999720" cy="546120"/>
            </p14:xfrm>
          </p:contentPart>
        </mc:Choice>
        <mc:Fallback xmlns="">
          <p:pic>
            <p:nvPicPr>
              <p:cNvPr id="11" name="Freihand 10">
                <a:extLst>
                  <a:ext uri="{FF2B5EF4-FFF2-40B4-BE49-F238E27FC236}">
                    <a16:creationId xmlns:a16="http://schemas.microsoft.com/office/drawing/2014/main" id="{6D7A4FE4-29AB-4ED4-AC26-693711CF58D2}"/>
                  </a:ext>
                </a:extLst>
              </p:cNvPr>
              <p:cNvPicPr/>
              <p:nvPr/>
            </p:nvPicPr>
            <p:blipFill>
              <a:blip r:embed="rId13"/>
              <a:stretch>
                <a:fillRect/>
              </a:stretch>
            </p:blipFill>
            <p:spPr>
              <a:xfrm>
                <a:off x="8823173" y="1386067"/>
                <a:ext cx="1008360" cy="554760"/>
              </a:xfrm>
              <a:prstGeom prst="rect">
                <a:avLst/>
              </a:prstGeom>
            </p:spPr>
          </p:pic>
        </mc:Fallback>
      </mc:AlternateContent>
      <p:grpSp>
        <p:nvGrpSpPr>
          <p:cNvPr id="24" name="Gruppieren 23">
            <a:extLst>
              <a:ext uri="{FF2B5EF4-FFF2-40B4-BE49-F238E27FC236}">
                <a16:creationId xmlns:a16="http://schemas.microsoft.com/office/drawing/2014/main" id="{E5B76376-EB49-460B-9727-CA950F10F2FD}"/>
              </a:ext>
            </a:extLst>
          </p:cNvPr>
          <p:cNvGrpSpPr/>
          <p:nvPr/>
        </p:nvGrpSpPr>
        <p:grpSpPr>
          <a:xfrm>
            <a:off x="3747533" y="3555427"/>
            <a:ext cx="1258200" cy="612360"/>
            <a:chOff x="3747533" y="3555427"/>
            <a:chExt cx="1258200" cy="61236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8A43235C-8F79-4541-AC1E-92F0724D24F9}"/>
                    </a:ext>
                  </a:extLst>
                </p14:cNvPr>
                <p14:cNvContentPartPr/>
                <p14:nvPr/>
              </p14:nvContentPartPr>
              <p14:xfrm>
                <a:off x="3747533" y="3889507"/>
                <a:ext cx="252000" cy="278280"/>
              </p14:xfrm>
            </p:contentPart>
          </mc:Choice>
          <mc:Fallback xmlns="">
            <p:pic>
              <p:nvPicPr>
                <p:cNvPr id="12" name="Freihand 11">
                  <a:extLst>
                    <a:ext uri="{FF2B5EF4-FFF2-40B4-BE49-F238E27FC236}">
                      <a16:creationId xmlns:a16="http://schemas.microsoft.com/office/drawing/2014/main" id="{8A43235C-8F79-4541-AC1E-92F0724D24F9}"/>
                    </a:ext>
                  </a:extLst>
                </p:cNvPr>
                <p:cNvPicPr/>
                <p:nvPr/>
              </p:nvPicPr>
              <p:blipFill>
                <a:blip r:embed="rId15"/>
                <a:stretch>
                  <a:fillRect/>
                </a:stretch>
              </p:blipFill>
              <p:spPr>
                <a:xfrm>
                  <a:off x="3743213" y="3885187"/>
                  <a:ext cx="26064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A8AF8333-BD13-4DB6-9CF1-2F4C7B696500}"/>
                    </a:ext>
                  </a:extLst>
                </p14:cNvPr>
                <p14:cNvContentPartPr/>
                <p14:nvPr/>
              </p14:nvContentPartPr>
              <p14:xfrm>
                <a:off x="4008893" y="3653707"/>
                <a:ext cx="131760" cy="192240"/>
              </p14:xfrm>
            </p:contentPart>
          </mc:Choice>
          <mc:Fallback xmlns="">
            <p:pic>
              <p:nvPicPr>
                <p:cNvPr id="13" name="Freihand 12">
                  <a:extLst>
                    <a:ext uri="{FF2B5EF4-FFF2-40B4-BE49-F238E27FC236}">
                      <a16:creationId xmlns:a16="http://schemas.microsoft.com/office/drawing/2014/main" id="{A8AF8333-BD13-4DB6-9CF1-2F4C7B696500}"/>
                    </a:ext>
                  </a:extLst>
                </p:cNvPr>
                <p:cNvPicPr/>
                <p:nvPr/>
              </p:nvPicPr>
              <p:blipFill>
                <a:blip r:embed="rId17"/>
                <a:stretch>
                  <a:fillRect/>
                </a:stretch>
              </p:blipFill>
              <p:spPr>
                <a:xfrm>
                  <a:off x="4004573" y="3649387"/>
                  <a:ext cx="1404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52E43466-44D3-44D0-B9E3-CD6DB9B8AD3E}"/>
                    </a:ext>
                  </a:extLst>
                </p14:cNvPr>
                <p14:cNvContentPartPr/>
                <p14:nvPr/>
              </p14:nvContentPartPr>
              <p14:xfrm>
                <a:off x="4247933" y="3654427"/>
                <a:ext cx="115560" cy="154800"/>
              </p14:xfrm>
            </p:contentPart>
          </mc:Choice>
          <mc:Fallback xmlns="">
            <p:pic>
              <p:nvPicPr>
                <p:cNvPr id="14" name="Freihand 13">
                  <a:extLst>
                    <a:ext uri="{FF2B5EF4-FFF2-40B4-BE49-F238E27FC236}">
                      <a16:creationId xmlns:a16="http://schemas.microsoft.com/office/drawing/2014/main" id="{52E43466-44D3-44D0-B9E3-CD6DB9B8AD3E}"/>
                    </a:ext>
                  </a:extLst>
                </p:cNvPr>
                <p:cNvPicPr/>
                <p:nvPr/>
              </p:nvPicPr>
              <p:blipFill>
                <a:blip r:embed="rId19"/>
                <a:stretch>
                  <a:fillRect/>
                </a:stretch>
              </p:blipFill>
              <p:spPr>
                <a:xfrm>
                  <a:off x="4243613" y="3650107"/>
                  <a:ext cx="1242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6BED754C-31D5-437C-8DC1-63483A646B15}"/>
                    </a:ext>
                  </a:extLst>
                </p14:cNvPr>
                <p14:cNvContentPartPr/>
                <p14:nvPr/>
              </p14:nvContentPartPr>
              <p14:xfrm>
                <a:off x="4192493" y="3598627"/>
                <a:ext cx="101520" cy="82080"/>
              </p14:xfrm>
            </p:contentPart>
          </mc:Choice>
          <mc:Fallback xmlns="">
            <p:pic>
              <p:nvPicPr>
                <p:cNvPr id="15" name="Freihand 14">
                  <a:extLst>
                    <a:ext uri="{FF2B5EF4-FFF2-40B4-BE49-F238E27FC236}">
                      <a16:creationId xmlns:a16="http://schemas.microsoft.com/office/drawing/2014/main" id="{6BED754C-31D5-437C-8DC1-63483A646B15}"/>
                    </a:ext>
                  </a:extLst>
                </p:cNvPr>
                <p:cNvPicPr/>
                <p:nvPr/>
              </p:nvPicPr>
              <p:blipFill>
                <a:blip r:embed="rId21"/>
                <a:stretch>
                  <a:fillRect/>
                </a:stretch>
              </p:blipFill>
              <p:spPr>
                <a:xfrm>
                  <a:off x="4188173" y="3594307"/>
                  <a:ext cx="110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1677A68D-E655-4D30-A2CF-531E85A5DA27}"/>
                    </a:ext>
                  </a:extLst>
                </p14:cNvPr>
                <p14:cNvContentPartPr/>
                <p14:nvPr/>
              </p14:nvContentPartPr>
              <p14:xfrm>
                <a:off x="4342973" y="3717787"/>
                <a:ext cx="76680" cy="91440"/>
              </p14:xfrm>
            </p:contentPart>
          </mc:Choice>
          <mc:Fallback xmlns="">
            <p:pic>
              <p:nvPicPr>
                <p:cNvPr id="16" name="Freihand 15">
                  <a:extLst>
                    <a:ext uri="{FF2B5EF4-FFF2-40B4-BE49-F238E27FC236}">
                      <a16:creationId xmlns:a16="http://schemas.microsoft.com/office/drawing/2014/main" id="{1677A68D-E655-4D30-A2CF-531E85A5DA27}"/>
                    </a:ext>
                  </a:extLst>
                </p:cNvPr>
                <p:cNvPicPr/>
                <p:nvPr/>
              </p:nvPicPr>
              <p:blipFill>
                <a:blip r:embed="rId23"/>
                <a:stretch>
                  <a:fillRect/>
                </a:stretch>
              </p:blipFill>
              <p:spPr>
                <a:xfrm>
                  <a:off x="4338653" y="3713467"/>
                  <a:ext cx="85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862F95BF-6690-477E-908F-739A5B35102F}"/>
                    </a:ext>
                  </a:extLst>
                </p14:cNvPr>
                <p14:cNvContentPartPr/>
                <p14:nvPr/>
              </p14:nvContentPartPr>
              <p14:xfrm>
                <a:off x="3831773" y="3710947"/>
                <a:ext cx="24840" cy="160200"/>
              </p14:xfrm>
            </p:contentPart>
          </mc:Choice>
          <mc:Fallback xmlns="">
            <p:pic>
              <p:nvPicPr>
                <p:cNvPr id="18" name="Freihand 17">
                  <a:extLst>
                    <a:ext uri="{FF2B5EF4-FFF2-40B4-BE49-F238E27FC236}">
                      <a16:creationId xmlns:a16="http://schemas.microsoft.com/office/drawing/2014/main" id="{862F95BF-6690-477E-908F-739A5B35102F}"/>
                    </a:ext>
                  </a:extLst>
                </p:cNvPr>
                <p:cNvPicPr/>
                <p:nvPr/>
              </p:nvPicPr>
              <p:blipFill>
                <a:blip r:embed="rId25"/>
                <a:stretch>
                  <a:fillRect/>
                </a:stretch>
              </p:blipFill>
              <p:spPr>
                <a:xfrm>
                  <a:off x="3827453" y="3706627"/>
                  <a:ext cx="33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01E6B389-2C28-41D1-BD27-190C068E22BE}"/>
                    </a:ext>
                  </a:extLst>
                </p14:cNvPr>
                <p14:cNvContentPartPr/>
                <p14:nvPr/>
              </p14:nvContentPartPr>
              <p14:xfrm>
                <a:off x="3789293" y="3705547"/>
                <a:ext cx="165240" cy="119520"/>
              </p14:xfrm>
            </p:contentPart>
          </mc:Choice>
          <mc:Fallback xmlns="">
            <p:pic>
              <p:nvPicPr>
                <p:cNvPr id="19" name="Freihand 18">
                  <a:extLst>
                    <a:ext uri="{FF2B5EF4-FFF2-40B4-BE49-F238E27FC236}">
                      <a16:creationId xmlns:a16="http://schemas.microsoft.com/office/drawing/2014/main" id="{01E6B389-2C28-41D1-BD27-190C068E22BE}"/>
                    </a:ext>
                  </a:extLst>
                </p:cNvPr>
                <p:cNvPicPr/>
                <p:nvPr/>
              </p:nvPicPr>
              <p:blipFill>
                <a:blip r:embed="rId27"/>
                <a:stretch>
                  <a:fillRect/>
                </a:stretch>
              </p:blipFill>
              <p:spPr>
                <a:xfrm>
                  <a:off x="3784973" y="3701227"/>
                  <a:ext cx="173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844A56F1-C43E-4A05-9C6A-C3FAD4C61297}"/>
                    </a:ext>
                  </a:extLst>
                </p14:cNvPr>
                <p14:cNvContentPartPr/>
                <p14:nvPr/>
              </p14:nvContentPartPr>
              <p14:xfrm>
                <a:off x="4553573" y="3579187"/>
                <a:ext cx="85680" cy="262440"/>
              </p14:xfrm>
            </p:contentPart>
          </mc:Choice>
          <mc:Fallback xmlns="">
            <p:pic>
              <p:nvPicPr>
                <p:cNvPr id="20" name="Freihand 19">
                  <a:extLst>
                    <a:ext uri="{FF2B5EF4-FFF2-40B4-BE49-F238E27FC236}">
                      <a16:creationId xmlns:a16="http://schemas.microsoft.com/office/drawing/2014/main" id="{844A56F1-C43E-4A05-9C6A-C3FAD4C61297}"/>
                    </a:ext>
                  </a:extLst>
                </p:cNvPr>
                <p:cNvPicPr/>
                <p:nvPr/>
              </p:nvPicPr>
              <p:blipFill>
                <a:blip r:embed="rId29"/>
                <a:stretch>
                  <a:fillRect/>
                </a:stretch>
              </p:blipFill>
              <p:spPr>
                <a:xfrm>
                  <a:off x="4549253" y="3574867"/>
                  <a:ext cx="943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E88E8C37-A3DE-4C1B-A39B-AC6BE397825A}"/>
                    </a:ext>
                  </a:extLst>
                </p14:cNvPr>
                <p14:cNvContentPartPr/>
                <p14:nvPr/>
              </p14:nvContentPartPr>
              <p14:xfrm>
                <a:off x="4701533" y="3681067"/>
                <a:ext cx="34560" cy="29160"/>
              </p14:xfrm>
            </p:contentPart>
          </mc:Choice>
          <mc:Fallback xmlns="">
            <p:pic>
              <p:nvPicPr>
                <p:cNvPr id="21" name="Freihand 20">
                  <a:extLst>
                    <a:ext uri="{FF2B5EF4-FFF2-40B4-BE49-F238E27FC236}">
                      <a16:creationId xmlns:a16="http://schemas.microsoft.com/office/drawing/2014/main" id="{E88E8C37-A3DE-4C1B-A39B-AC6BE397825A}"/>
                    </a:ext>
                  </a:extLst>
                </p:cNvPr>
                <p:cNvPicPr/>
                <p:nvPr/>
              </p:nvPicPr>
              <p:blipFill>
                <a:blip r:embed="rId31"/>
                <a:stretch>
                  <a:fillRect/>
                </a:stretch>
              </p:blipFill>
              <p:spPr>
                <a:xfrm>
                  <a:off x="4697213" y="3676747"/>
                  <a:ext cx="43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40D3BC4A-E853-4DDC-AFF0-032EBCE34C57}"/>
                    </a:ext>
                  </a:extLst>
                </p14:cNvPr>
                <p14:cNvContentPartPr/>
                <p14:nvPr/>
              </p14:nvContentPartPr>
              <p14:xfrm>
                <a:off x="4781093" y="3555427"/>
                <a:ext cx="139680" cy="115920"/>
              </p14:xfrm>
            </p:contentPart>
          </mc:Choice>
          <mc:Fallback xmlns="">
            <p:pic>
              <p:nvPicPr>
                <p:cNvPr id="22" name="Freihand 21">
                  <a:extLst>
                    <a:ext uri="{FF2B5EF4-FFF2-40B4-BE49-F238E27FC236}">
                      <a16:creationId xmlns:a16="http://schemas.microsoft.com/office/drawing/2014/main" id="{40D3BC4A-E853-4DDC-AFF0-032EBCE34C57}"/>
                    </a:ext>
                  </a:extLst>
                </p:cNvPr>
                <p:cNvPicPr/>
                <p:nvPr/>
              </p:nvPicPr>
              <p:blipFill>
                <a:blip r:embed="rId33"/>
                <a:stretch>
                  <a:fillRect/>
                </a:stretch>
              </p:blipFill>
              <p:spPr>
                <a:xfrm>
                  <a:off x="4776773" y="3551107"/>
                  <a:ext cx="148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4378EA1D-724B-4A05-BEA9-25A002C4DB7F}"/>
                    </a:ext>
                  </a:extLst>
                </p14:cNvPr>
                <p14:cNvContentPartPr/>
                <p14:nvPr/>
              </p14:nvContentPartPr>
              <p14:xfrm>
                <a:off x="4974053" y="3619147"/>
                <a:ext cx="31680" cy="34560"/>
              </p14:xfrm>
            </p:contentPart>
          </mc:Choice>
          <mc:Fallback xmlns="">
            <p:pic>
              <p:nvPicPr>
                <p:cNvPr id="23" name="Freihand 22">
                  <a:extLst>
                    <a:ext uri="{FF2B5EF4-FFF2-40B4-BE49-F238E27FC236}">
                      <a16:creationId xmlns:a16="http://schemas.microsoft.com/office/drawing/2014/main" id="{4378EA1D-724B-4A05-BEA9-25A002C4DB7F}"/>
                    </a:ext>
                  </a:extLst>
                </p:cNvPr>
                <p:cNvPicPr/>
                <p:nvPr/>
              </p:nvPicPr>
              <p:blipFill>
                <a:blip r:embed="rId35"/>
                <a:stretch>
                  <a:fillRect/>
                </a:stretch>
              </p:blipFill>
              <p:spPr>
                <a:xfrm>
                  <a:off x="4969733" y="3614827"/>
                  <a:ext cx="40320" cy="43200"/>
                </a:xfrm>
                <a:prstGeom prst="rect">
                  <a:avLst/>
                </a:prstGeom>
              </p:spPr>
            </p:pic>
          </mc:Fallback>
        </mc:AlternateContent>
      </p:grpSp>
    </p:spTree>
    <p:extLst>
      <p:ext uri="{BB962C8B-B14F-4D97-AF65-F5344CB8AC3E}">
        <p14:creationId xmlns:p14="http://schemas.microsoft.com/office/powerpoint/2010/main" val="3020374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a:t>
            </a:r>
            <a:r>
              <a:rPr lang="de-DE" sz="1400">
                <a:latin typeface="Times New Roman" panose="02020603050405020304" pitchFamily="18" charset="0"/>
                <a:cs typeface="Times New Roman" panose="02020603050405020304" pitchFamily="18" charset="0"/>
              </a:rPr>
              <a:t>Statistisches Bundesamt</a:t>
            </a:r>
            <a:endParaRPr lang="de-DE" sz="14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2" y="681427"/>
            <a:ext cx="8332786" cy="5391950"/>
          </a:xfrm>
          <a:prstGeom prst="rect">
            <a:avLst/>
          </a:prstGeom>
        </p:spPr>
      </p:pic>
      <p:sp>
        <p:nvSpPr>
          <p:cNvPr id="5" name="Rechteck 4">
            <a:extLst>
              <a:ext uri="{FF2B5EF4-FFF2-40B4-BE49-F238E27FC236}">
                <a16:creationId xmlns:a16="http://schemas.microsoft.com/office/drawing/2014/main" id="{E6097A0F-7536-4F63-B33E-B8F4CE6BC4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FE03E1D0-98F9-434C-8642-66DF2CF8179D}"/>
                  </a:ext>
                </a:extLst>
              </p14:cNvPr>
              <p14:cNvContentPartPr/>
              <p14:nvPr/>
            </p14:nvContentPartPr>
            <p14:xfrm>
              <a:off x="5910413" y="457987"/>
              <a:ext cx="2756520" cy="98280"/>
            </p14:xfrm>
          </p:contentPart>
        </mc:Choice>
        <mc:Fallback xmlns="">
          <p:pic>
            <p:nvPicPr>
              <p:cNvPr id="4" name="Freihand 3">
                <a:extLst>
                  <a:ext uri="{FF2B5EF4-FFF2-40B4-BE49-F238E27FC236}">
                    <a16:creationId xmlns:a16="http://schemas.microsoft.com/office/drawing/2014/main" id="{FE03E1D0-98F9-434C-8642-66DF2CF8179D}"/>
                  </a:ext>
                </a:extLst>
              </p:cNvPr>
              <p:cNvPicPr/>
              <p:nvPr/>
            </p:nvPicPr>
            <p:blipFill>
              <a:blip r:embed="rId5"/>
              <a:stretch>
                <a:fillRect/>
              </a:stretch>
            </p:blipFill>
            <p:spPr>
              <a:xfrm>
                <a:off x="5906093" y="453667"/>
                <a:ext cx="2765160" cy="106920"/>
              </a:xfrm>
              <a:prstGeom prst="rect">
                <a:avLst/>
              </a:prstGeom>
            </p:spPr>
          </p:pic>
        </mc:Fallback>
      </mc:AlternateContent>
    </p:spTree>
    <p:extLst>
      <p:ext uri="{BB962C8B-B14F-4D97-AF65-F5344CB8AC3E}">
        <p14:creationId xmlns:p14="http://schemas.microsoft.com/office/powerpoint/2010/main" val="96962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9FE5485-326F-40BF-8FF6-C675793B1F33}"/>
                  </a:ext>
                </a:extLst>
              </p14:cNvPr>
              <p14:cNvContentPartPr/>
              <p14:nvPr/>
            </p14:nvContentPartPr>
            <p14:xfrm>
              <a:off x="6218933" y="540787"/>
              <a:ext cx="2777760" cy="151560"/>
            </p14:xfrm>
          </p:contentPart>
        </mc:Choice>
        <mc:Fallback>
          <p:pic>
            <p:nvPicPr>
              <p:cNvPr id="2" name="Freihand 1">
                <a:extLst>
                  <a:ext uri="{FF2B5EF4-FFF2-40B4-BE49-F238E27FC236}">
                    <a16:creationId xmlns:a16="http://schemas.microsoft.com/office/drawing/2014/main" id="{09FE5485-326F-40BF-8FF6-C675793B1F33}"/>
                  </a:ext>
                </a:extLst>
              </p:cNvPr>
              <p:cNvPicPr/>
              <p:nvPr/>
            </p:nvPicPr>
            <p:blipFill>
              <a:blip r:embed="rId4"/>
              <a:stretch>
                <a:fillRect/>
              </a:stretch>
            </p:blipFill>
            <p:spPr>
              <a:xfrm>
                <a:off x="6214613" y="536467"/>
                <a:ext cx="2786400" cy="160200"/>
              </a:xfrm>
              <a:prstGeom prst="rect">
                <a:avLst/>
              </a:prstGeom>
            </p:spPr>
          </p:pic>
        </mc:Fallback>
      </mc:AlternateContent>
    </p:spTree>
    <p:extLst>
      <p:ext uri="{BB962C8B-B14F-4D97-AF65-F5344CB8AC3E}">
        <p14:creationId xmlns:p14="http://schemas.microsoft.com/office/powerpoint/2010/main" val="22568956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EBC7635-8E4F-490C-9971-E2808A01F2B3}"/>
                  </a:ext>
                </a:extLst>
              </p14:cNvPr>
              <p14:cNvContentPartPr/>
              <p14:nvPr/>
            </p14:nvContentPartPr>
            <p14:xfrm>
              <a:off x="2517773" y="3100387"/>
              <a:ext cx="360" cy="360"/>
            </p14:xfrm>
          </p:contentPart>
        </mc:Choice>
        <mc:Fallback>
          <p:pic>
            <p:nvPicPr>
              <p:cNvPr id="2" name="Freihand 1">
                <a:extLst>
                  <a:ext uri="{FF2B5EF4-FFF2-40B4-BE49-F238E27FC236}">
                    <a16:creationId xmlns:a16="http://schemas.microsoft.com/office/drawing/2014/main" id="{DEBC7635-8E4F-490C-9971-E2808A01F2B3}"/>
                  </a:ext>
                </a:extLst>
              </p:cNvPr>
              <p:cNvPicPr/>
              <p:nvPr/>
            </p:nvPicPr>
            <p:blipFill>
              <a:blip r:embed="rId4"/>
              <a:stretch>
                <a:fillRect/>
              </a:stretch>
            </p:blipFill>
            <p:spPr>
              <a:xfrm>
                <a:off x="2513453" y="3096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C7FB06B3-64ED-4BB3-B914-5BD0536E93BF}"/>
                  </a:ext>
                </a:extLst>
              </p14:cNvPr>
              <p14:cNvContentPartPr/>
              <p14:nvPr/>
            </p14:nvContentPartPr>
            <p14:xfrm>
              <a:off x="2398973" y="3088507"/>
              <a:ext cx="182520" cy="81360"/>
            </p14:xfrm>
          </p:contentPart>
        </mc:Choice>
        <mc:Fallback>
          <p:pic>
            <p:nvPicPr>
              <p:cNvPr id="4" name="Freihand 3">
                <a:extLst>
                  <a:ext uri="{FF2B5EF4-FFF2-40B4-BE49-F238E27FC236}">
                    <a16:creationId xmlns:a16="http://schemas.microsoft.com/office/drawing/2014/main" id="{C7FB06B3-64ED-4BB3-B914-5BD0536E93BF}"/>
                  </a:ext>
                </a:extLst>
              </p:cNvPr>
              <p:cNvPicPr/>
              <p:nvPr/>
            </p:nvPicPr>
            <p:blipFill>
              <a:blip r:embed="rId6"/>
              <a:stretch>
                <a:fillRect/>
              </a:stretch>
            </p:blipFill>
            <p:spPr>
              <a:xfrm>
                <a:off x="2394653" y="3084187"/>
                <a:ext cx="191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00B69B8-96A4-4EDB-A184-42E3102F9218}"/>
                  </a:ext>
                </a:extLst>
              </p14:cNvPr>
              <p14:cNvContentPartPr/>
              <p14:nvPr/>
            </p14:nvContentPartPr>
            <p14:xfrm>
              <a:off x="6964133" y="4277587"/>
              <a:ext cx="290520" cy="201960"/>
            </p14:xfrm>
          </p:contentPart>
        </mc:Choice>
        <mc:Fallback>
          <p:pic>
            <p:nvPicPr>
              <p:cNvPr id="5" name="Freihand 4">
                <a:extLst>
                  <a:ext uri="{FF2B5EF4-FFF2-40B4-BE49-F238E27FC236}">
                    <a16:creationId xmlns:a16="http://schemas.microsoft.com/office/drawing/2014/main" id="{300B69B8-96A4-4EDB-A184-42E3102F9218}"/>
                  </a:ext>
                </a:extLst>
              </p:cNvPr>
              <p:cNvPicPr/>
              <p:nvPr/>
            </p:nvPicPr>
            <p:blipFill>
              <a:blip r:embed="rId8"/>
              <a:stretch>
                <a:fillRect/>
              </a:stretch>
            </p:blipFill>
            <p:spPr>
              <a:xfrm>
                <a:off x="6959813" y="4273267"/>
                <a:ext cx="2991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378A1C2-7A81-48B5-B04F-5CD78B595C8C}"/>
                  </a:ext>
                </a:extLst>
              </p14:cNvPr>
              <p14:cNvContentPartPr/>
              <p14:nvPr/>
            </p14:nvContentPartPr>
            <p14:xfrm>
              <a:off x="6865853" y="4304227"/>
              <a:ext cx="486360" cy="215280"/>
            </p14:xfrm>
          </p:contentPart>
        </mc:Choice>
        <mc:Fallback>
          <p:pic>
            <p:nvPicPr>
              <p:cNvPr id="6" name="Freihand 5">
                <a:extLst>
                  <a:ext uri="{FF2B5EF4-FFF2-40B4-BE49-F238E27FC236}">
                    <a16:creationId xmlns:a16="http://schemas.microsoft.com/office/drawing/2014/main" id="{3378A1C2-7A81-48B5-B04F-5CD78B595C8C}"/>
                  </a:ext>
                </a:extLst>
              </p:cNvPr>
              <p:cNvPicPr/>
              <p:nvPr/>
            </p:nvPicPr>
            <p:blipFill>
              <a:blip r:embed="rId10"/>
              <a:stretch>
                <a:fillRect/>
              </a:stretch>
            </p:blipFill>
            <p:spPr>
              <a:xfrm>
                <a:off x="6861533" y="4299907"/>
                <a:ext cx="4950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A7EF94CC-9CCB-4CD4-9CA5-891209C18B5C}"/>
                  </a:ext>
                </a:extLst>
              </p14:cNvPr>
              <p14:cNvContentPartPr/>
              <p14:nvPr/>
            </p14:nvContentPartPr>
            <p14:xfrm>
              <a:off x="7015253" y="4154827"/>
              <a:ext cx="822960" cy="330480"/>
            </p14:xfrm>
          </p:contentPart>
        </mc:Choice>
        <mc:Fallback>
          <p:pic>
            <p:nvPicPr>
              <p:cNvPr id="7" name="Freihand 6">
                <a:extLst>
                  <a:ext uri="{FF2B5EF4-FFF2-40B4-BE49-F238E27FC236}">
                    <a16:creationId xmlns:a16="http://schemas.microsoft.com/office/drawing/2014/main" id="{A7EF94CC-9CCB-4CD4-9CA5-891209C18B5C}"/>
                  </a:ext>
                </a:extLst>
              </p:cNvPr>
              <p:cNvPicPr/>
              <p:nvPr/>
            </p:nvPicPr>
            <p:blipFill>
              <a:blip r:embed="rId12"/>
              <a:stretch>
                <a:fillRect/>
              </a:stretch>
            </p:blipFill>
            <p:spPr>
              <a:xfrm>
                <a:off x="7010933" y="4150507"/>
                <a:ext cx="831600" cy="339120"/>
              </a:xfrm>
              <a:prstGeom prst="rect">
                <a:avLst/>
              </a:prstGeom>
            </p:spPr>
          </p:pic>
        </mc:Fallback>
      </mc:AlternateContent>
    </p:spTree>
    <p:extLst>
      <p:ext uri="{BB962C8B-B14F-4D97-AF65-F5344CB8AC3E}">
        <p14:creationId xmlns:p14="http://schemas.microsoft.com/office/powerpoint/2010/main" val="263161763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498864E-8760-4AEC-88E9-A61110A0EF29}"/>
                  </a:ext>
                </a:extLst>
              </p14:cNvPr>
              <p14:cNvContentPartPr/>
              <p14:nvPr/>
            </p14:nvContentPartPr>
            <p14:xfrm>
              <a:off x="3460613" y="775147"/>
              <a:ext cx="1347120" cy="57600"/>
            </p14:xfrm>
          </p:contentPart>
        </mc:Choice>
        <mc:Fallback>
          <p:pic>
            <p:nvPicPr>
              <p:cNvPr id="2" name="Freihand 1">
                <a:extLst>
                  <a:ext uri="{FF2B5EF4-FFF2-40B4-BE49-F238E27FC236}">
                    <a16:creationId xmlns:a16="http://schemas.microsoft.com/office/drawing/2014/main" id="{4498864E-8760-4AEC-88E9-A61110A0EF29}"/>
                  </a:ext>
                </a:extLst>
              </p:cNvPr>
              <p:cNvPicPr/>
              <p:nvPr/>
            </p:nvPicPr>
            <p:blipFill>
              <a:blip r:embed="rId4"/>
              <a:stretch>
                <a:fillRect/>
              </a:stretch>
            </p:blipFill>
            <p:spPr>
              <a:xfrm>
                <a:off x="3456293" y="770827"/>
                <a:ext cx="13557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8E874536-A9B9-4AA0-BB2B-005FBA7C8C1E}"/>
                  </a:ext>
                </a:extLst>
              </p14:cNvPr>
              <p14:cNvContentPartPr/>
              <p14:nvPr/>
            </p14:nvContentPartPr>
            <p14:xfrm>
              <a:off x="5143253" y="1143067"/>
              <a:ext cx="2977920" cy="116640"/>
            </p14:xfrm>
          </p:contentPart>
        </mc:Choice>
        <mc:Fallback>
          <p:pic>
            <p:nvPicPr>
              <p:cNvPr id="5" name="Freihand 4">
                <a:extLst>
                  <a:ext uri="{FF2B5EF4-FFF2-40B4-BE49-F238E27FC236}">
                    <a16:creationId xmlns:a16="http://schemas.microsoft.com/office/drawing/2014/main" id="{8E874536-A9B9-4AA0-BB2B-005FBA7C8C1E}"/>
                  </a:ext>
                </a:extLst>
              </p:cNvPr>
              <p:cNvPicPr/>
              <p:nvPr/>
            </p:nvPicPr>
            <p:blipFill>
              <a:blip r:embed="rId6"/>
              <a:stretch>
                <a:fillRect/>
              </a:stretch>
            </p:blipFill>
            <p:spPr>
              <a:xfrm>
                <a:off x="5138933" y="1138747"/>
                <a:ext cx="29865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Freihand 9">
                <a:extLst>
                  <a:ext uri="{FF2B5EF4-FFF2-40B4-BE49-F238E27FC236}">
                    <a16:creationId xmlns:a16="http://schemas.microsoft.com/office/drawing/2014/main" id="{0FC3349C-62D9-49D8-92C9-FAE0EE1EC92A}"/>
                  </a:ext>
                </a:extLst>
              </p14:cNvPr>
              <p14:cNvContentPartPr/>
              <p14:nvPr/>
            </p14:nvContentPartPr>
            <p14:xfrm>
              <a:off x="2111333" y="1510987"/>
              <a:ext cx="2680560" cy="118800"/>
            </p14:xfrm>
          </p:contentPart>
        </mc:Choice>
        <mc:Fallback>
          <p:pic>
            <p:nvPicPr>
              <p:cNvPr id="10" name="Freihand 9">
                <a:extLst>
                  <a:ext uri="{FF2B5EF4-FFF2-40B4-BE49-F238E27FC236}">
                    <a16:creationId xmlns:a16="http://schemas.microsoft.com/office/drawing/2014/main" id="{0FC3349C-62D9-49D8-92C9-FAE0EE1EC92A}"/>
                  </a:ext>
                </a:extLst>
              </p:cNvPr>
              <p:cNvPicPr/>
              <p:nvPr/>
            </p:nvPicPr>
            <p:blipFill>
              <a:blip r:embed="rId8"/>
              <a:stretch>
                <a:fillRect/>
              </a:stretch>
            </p:blipFill>
            <p:spPr>
              <a:xfrm>
                <a:off x="2107013" y="1506667"/>
                <a:ext cx="2689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Freihand 10">
                <a:extLst>
                  <a:ext uri="{FF2B5EF4-FFF2-40B4-BE49-F238E27FC236}">
                    <a16:creationId xmlns:a16="http://schemas.microsoft.com/office/drawing/2014/main" id="{3E4AEE4B-456D-4DA7-8AC6-77D79609D6BC}"/>
                  </a:ext>
                </a:extLst>
              </p14:cNvPr>
              <p14:cNvContentPartPr/>
              <p14:nvPr/>
            </p14:nvContentPartPr>
            <p14:xfrm>
              <a:off x="5476973" y="1596667"/>
              <a:ext cx="2901600" cy="70920"/>
            </p14:xfrm>
          </p:contentPart>
        </mc:Choice>
        <mc:Fallback>
          <p:pic>
            <p:nvPicPr>
              <p:cNvPr id="11" name="Freihand 10">
                <a:extLst>
                  <a:ext uri="{FF2B5EF4-FFF2-40B4-BE49-F238E27FC236}">
                    <a16:creationId xmlns:a16="http://schemas.microsoft.com/office/drawing/2014/main" id="{3E4AEE4B-456D-4DA7-8AC6-77D79609D6BC}"/>
                  </a:ext>
                </a:extLst>
              </p:cNvPr>
              <p:cNvPicPr/>
              <p:nvPr/>
            </p:nvPicPr>
            <p:blipFill>
              <a:blip r:embed="rId10"/>
              <a:stretch>
                <a:fillRect/>
              </a:stretch>
            </p:blipFill>
            <p:spPr>
              <a:xfrm>
                <a:off x="5472653" y="1592347"/>
                <a:ext cx="2910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7543F767-AFA7-433A-9594-E95AD8F5E712}"/>
                  </a:ext>
                </a:extLst>
              </p14:cNvPr>
              <p14:cNvContentPartPr/>
              <p14:nvPr/>
            </p14:nvContentPartPr>
            <p14:xfrm>
              <a:off x="3471053" y="2099587"/>
              <a:ext cx="5259600" cy="81360"/>
            </p14:xfrm>
          </p:contentPart>
        </mc:Choice>
        <mc:Fallback>
          <p:pic>
            <p:nvPicPr>
              <p:cNvPr id="15" name="Freihand 14">
                <a:extLst>
                  <a:ext uri="{FF2B5EF4-FFF2-40B4-BE49-F238E27FC236}">
                    <a16:creationId xmlns:a16="http://schemas.microsoft.com/office/drawing/2014/main" id="{7543F767-AFA7-433A-9594-E95AD8F5E712}"/>
                  </a:ext>
                </a:extLst>
              </p:cNvPr>
              <p:cNvPicPr/>
              <p:nvPr/>
            </p:nvPicPr>
            <p:blipFill>
              <a:blip r:embed="rId12"/>
              <a:stretch>
                <a:fillRect/>
              </a:stretch>
            </p:blipFill>
            <p:spPr>
              <a:xfrm>
                <a:off x="3466733" y="2095267"/>
                <a:ext cx="5268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F9B31606-BD33-4F77-AC19-2EB2A14DE02C}"/>
                  </a:ext>
                </a:extLst>
              </p14:cNvPr>
              <p14:cNvContentPartPr/>
              <p14:nvPr/>
            </p14:nvContentPartPr>
            <p14:xfrm>
              <a:off x="2136533" y="2454547"/>
              <a:ext cx="2688480" cy="81360"/>
            </p14:xfrm>
          </p:contentPart>
        </mc:Choice>
        <mc:Fallback>
          <p:pic>
            <p:nvPicPr>
              <p:cNvPr id="17" name="Freihand 16">
                <a:extLst>
                  <a:ext uri="{FF2B5EF4-FFF2-40B4-BE49-F238E27FC236}">
                    <a16:creationId xmlns:a16="http://schemas.microsoft.com/office/drawing/2014/main" id="{F9B31606-BD33-4F77-AC19-2EB2A14DE02C}"/>
                  </a:ext>
                </a:extLst>
              </p:cNvPr>
              <p:cNvPicPr/>
              <p:nvPr/>
            </p:nvPicPr>
            <p:blipFill>
              <a:blip r:embed="rId14"/>
              <a:stretch>
                <a:fillRect/>
              </a:stretch>
            </p:blipFill>
            <p:spPr>
              <a:xfrm>
                <a:off x="2132213" y="2450227"/>
                <a:ext cx="26971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5F2D60E4-7EA0-4A96-9985-6FA0A5CD5D0E}"/>
                  </a:ext>
                </a:extLst>
              </p14:cNvPr>
              <p14:cNvContentPartPr/>
              <p14:nvPr/>
            </p14:nvContentPartPr>
            <p14:xfrm>
              <a:off x="5394173" y="2413147"/>
              <a:ext cx="2189520" cy="98640"/>
            </p14:xfrm>
          </p:contentPart>
        </mc:Choice>
        <mc:Fallback>
          <p:pic>
            <p:nvPicPr>
              <p:cNvPr id="18" name="Freihand 17">
                <a:extLst>
                  <a:ext uri="{FF2B5EF4-FFF2-40B4-BE49-F238E27FC236}">
                    <a16:creationId xmlns:a16="http://schemas.microsoft.com/office/drawing/2014/main" id="{5F2D60E4-7EA0-4A96-9985-6FA0A5CD5D0E}"/>
                  </a:ext>
                </a:extLst>
              </p:cNvPr>
              <p:cNvPicPr/>
              <p:nvPr/>
            </p:nvPicPr>
            <p:blipFill>
              <a:blip r:embed="rId16"/>
              <a:stretch>
                <a:fillRect/>
              </a:stretch>
            </p:blipFill>
            <p:spPr>
              <a:xfrm>
                <a:off x="5389853" y="2408827"/>
                <a:ext cx="2198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Freihand 20">
                <a:extLst>
                  <a:ext uri="{FF2B5EF4-FFF2-40B4-BE49-F238E27FC236}">
                    <a16:creationId xmlns:a16="http://schemas.microsoft.com/office/drawing/2014/main" id="{959E3D55-973C-4110-B41A-C02D43C982F5}"/>
                  </a:ext>
                </a:extLst>
              </p14:cNvPr>
              <p14:cNvContentPartPr/>
              <p14:nvPr/>
            </p14:nvContentPartPr>
            <p14:xfrm>
              <a:off x="3603533" y="2102467"/>
              <a:ext cx="5327640" cy="93240"/>
            </p14:xfrm>
          </p:contentPart>
        </mc:Choice>
        <mc:Fallback>
          <p:pic>
            <p:nvPicPr>
              <p:cNvPr id="21" name="Freihand 20">
                <a:extLst>
                  <a:ext uri="{FF2B5EF4-FFF2-40B4-BE49-F238E27FC236}">
                    <a16:creationId xmlns:a16="http://schemas.microsoft.com/office/drawing/2014/main" id="{959E3D55-973C-4110-B41A-C02D43C982F5}"/>
                  </a:ext>
                </a:extLst>
              </p:cNvPr>
              <p:cNvPicPr/>
              <p:nvPr/>
            </p:nvPicPr>
            <p:blipFill>
              <a:blip r:embed="rId18"/>
              <a:stretch>
                <a:fillRect/>
              </a:stretch>
            </p:blipFill>
            <p:spPr>
              <a:xfrm>
                <a:off x="3599213" y="2098147"/>
                <a:ext cx="5336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Freihand 22">
                <a:extLst>
                  <a:ext uri="{FF2B5EF4-FFF2-40B4-BE49-F238E27FC236}">
                    <a16:creationId xmlns:a16="http://schemas.microsoft.com/office/drawing/2014/main" id="{96205A42-AA8A-4B2C-ACCD-7CBD2516D241}"/>
                  </a:ext>
                </a:extLst>
              </p14:cNvPr>
              <p14:cNvContentPartPr/>
              <p14:nvPr/>
            </p14:nvContentPartPr>
            <p14:xfrm>
              <a:off x="3046613" y="2839027"/>
              <a:ext cx="2865960" cy="33120"/>
            </p14:xfrm>
          </p:contentPart>
        </mc:Choice>
        <mc:Fallback>
          <p:pic>
            <p:nvPicPr>
              <p:cNvPr id="23" name="Freihand 22">
                <a:extLst>
                  <a:ext uri="{FF2B5EF4-FFF2-40B4-BE49-F238E27FC236}">
                    <a16:creationId xmlns:a16="http://schemas.microsoft.com/office/drawing/2014/main" id="{96205A42-AA8A-4B2C-ACCD-7CBD2516D241}"/>
                  </a:ext>
                </a:extLst>
              </p:cNvPr>
              <p:cNvPicPr/>
              <p:nvPr/>
            </p:nvPicPr>
            <p:blipFill>
              <a:blip r:embed="rId20"/>
              <a:stretch>
                <a:fillRect/>
              </a:stretch>
            </p:blipFill>
            <p:spPr>
              <a:xfrm>
                <a:off x="3042293" y="2834707"/>
                <a:ext cx="28746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6" name="Freihand 25">
                <a:extLst>
                  <a:ext uri="{FF2B5EF4-FFF2-40B4-BE49-F238E27FC236}">
                    <a16:creationId xmlns:a16="http://schemas.microsoft.com/office/drawing/2014/main" id="{198EF270-E1E2-4E95-9160-232DC26C570A}"/>
                  </a:ext>
                </a:extLst>
              </p14:cNvPr>
              <p14:cNvContentPartPr/>
              <p14:nvPr/>
            </p14:nvContentPartPr>
            <p14:xfrm>
              <a:off x="2303213" y="3732547"/>
              <a:ext cx="2865600" cy="84240"/>
            </p14:xfrm>
          </p:contentPart>
        </mc:Choice>
        <mc:Fallback>
          <p:pic>
            <p:nvPicPr>
              <p:cNvPr id="26" name="Freihand 25">
                <a:extLst>
                  <a:ext uri="{FF2B5EF4-FFF2-40B4-BE49-F238E27FC236}">
                    <a16:creationId xmlns:a16="http://schemas.microsoft.com/office/drawing/2014/main" id="{198EF270-E1E2-4E95-9160-232DC26C570A}"/>
                  </a:ext>
                </a:extLst>
              </p:cNvPr>
              <p:cNvPicPr/>
              <p:nvPr/>
            </p:nvPicPr>
            <p:blipFill>
              <a:blip r:embed="rId22"/>
              <a:stretch>
                <a:fillRect/>
              </a:stretch>
            </p:blipFill>
            <p:spPr>
              <a:xfrm>
                <a:off x="2298893" y="3728227"/>
                <a:ext cx="2874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7" name="Freihand 26">
                <a:extLst>
                  <a:ext uri="{FF2B5EF4-FFF2-40B4-BE49-F238E27FC236}">
                    <a16:creationId xmlns:a16="http://schemas.microsoft.com/office/drawing/2014/main" id="{8A37D8B8-45DE-4531-95BB-1AFEB6928A00}"/>
                  </a:ext>
                </a:extLst>
              </p14:cNvPr>
              <p14:cNvContentPartPr/>
              <p14:nvPr/>
            </p14:nvContentPartPr>
            <p14:xfrm>
              <a:off x="5534213" y="3771787"/>
              <a:ext cx="3315600" cy="64440"/>
            </p14:xfrm>
          </p:contentPart>
        </mc:Choice>
        <mc:Fallback>
          <p:pic>
            <p:nvPicPr>
              <p:cNvPr id="27" name="Freihand 26">
                <a:extLst>
                  <a:ext uri="{FF2B5EF4-FFF2-40B4-BE49-F238E27FC236}">
                    <a16:creationId xmlns:a16="http://schemas.microsoft.com/office/drawing/2014/main" id="{8A37D8B8-45DE-4531-95BB-1AFEB6928A00}"/>
                  </a:ext>
                </a:extLst>
              </p:cNvPr>
              <p:cNvPicPr/>
              <p:nvPr/>
            </p:nvPicPr>
            <p:blipFill>
              <a:blip r:embed="rId24"/>
              <a:stretch>
                <a:fillRect/>
              </a:stretch>
            </p:blipFill>
            <p:spPr>
              <a:xfrm>
                <a:off x="5529893" y="3767467"/>
                <a:ext cx="33242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8" name="Freihand 27">
                <a:extLst>
                  <a:ext uri="{FF2B5EF4-FFF2-40B4-BE49-F238E27FC236}">
                    <a16:creationId xmlns:a16="http://schemas.microsoft.com/office/drawing/2014/main" id="{3C29C7BD-E8B8-4149-A40B-2374F7311AB9}"/>
                  </a:ext>
                </a:extLst>
              </p14:cNvPr>
              <p14:cNvContentPartPr/>
              <p14:nvPr/>
            </p14:nvContentPartPr>
            <p14:xfrm>
              <a:off x="2139773" y="4187587"/>
              <a:ext cx="3211560" cy="27000"/>
            </p14:xfrm>
          </p:contentPart>
        </mc:Choice>
        <mc:Fallback>
          <p:pic>
            <p:nvPicPr>
              <p:cNvPr id="28" name="Freihand 27">
                <a:extLst>
                  <a:ext uri="{FF2B5EF4-FFF2-40B4-BE49-F238E27FC236}">
                    <a16:creationId xmlns:a16="http://schemas.microsoft.com/office/drawing/2014/main" id="{3C29C7BD-E8B8-4149-A40B-2374F7311AB9}"/>
                  </a:ext>
                </a:extLst>
              </p:cNvPr>
              <p:cNvPicPr/>
              <p:nvPr/>
            </p:nvPicPr>
            <p:blipFill>
              <a:blip r:embed="rId26"/>
              <a:stretch>
                <a:fillRect/>
              </a:stretch>
            </p:blipFill>
            <p:spPr>
              <a:xfrm>
                <a:off x="2135453" y="4183267"/>
                <a:ext cx="32202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5" name="Freihand 54">
                <a:extLst>
                  <a:ext uri="{FF2B5EF4-FFF2-40B4-BE49-F238E27FC236}">
                    <a16:creationId xmlns:a16="http://schemas.microsoft.com/office/drawing/2014/main" id="{B39B1849-13D3-418B-9B34-05B28DED7D6E}"/>
                  </a:ext>
                </a:extLst>
              </p14:cNvPr>
              <p14:cNvContentPartPr/>
              <p14:nvPr/>
            </p14:nvContentPartPr>
            <p14:xfrm>
              <a:off x="5742653" y="4092187"/>
              <a:ext cx="3399480" cy="61560"/>
            </p14:xfrm>
          </p:contentPart>
        </mc:Choice>
        <mc:Fallback>
          <p:pic>
            <p:nvPicPr>
              <p:cNvPr id="55" name="Freihand 54">
                <a:extLst>
                  <a:ext uri="{FF2B5EF4-FFF2-40B4-BE49-F238E27FC236}">
                    <a16:creationId xmlns:a16="http://schemas.microsoft.com/office/drawing/2014/main" id="{B39B1849-13D3-418B-9B34-05B28DED7D6E}"/>
                  </a:ext>
                </a:extLst>
              </p:cNvPr>
              <p:cNvPicPr/>
              <p:nvPr/>
            </p:nvPicPr>
            <p:blipFill>
              <a:blip r:embed="rId28"/>
              <a:stretch>
                <a:fillRect/>
              </a:stretch>
            </p:blipFill>
            <p:spPr>
              <a:xfrm>
                <a:off x="5738333" y="4087867"/>
                <a:ext cx="34081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15737" name="Freihand 115736">
                <a:extLst>
                  <a:ext uri="{FF2B5EF4-FFF2-40B4-BE49-F238E27FC236}">
                    <a16:creationId xmlns:a16="http://schemas.microsoft.com/office/drawing/2014/main" id="{6F97715C-31A2-47CA-BC3A-1F31C46E40C2}"/>
                  </a:ext>
                </a:extLst>
              </p14:cNvPr>
              <p14:cNvContentPartPr/>
              <p14:nvPr/>
            </p14:nvContentPartPr>
            <p14:xfrm>
              <a:off x="4233893" y="5980027"/>
              <a:ext cx="971640" cy="102240"/>
            </p14:xfrm>
          </p:contentPart>
        </mc:Choice>
        <mc:Fallback>
          <p:pic>
            <p:nvPicPr>
              <p:cNvPr id="115737" name="Freihand 115736">
                <a:extLst>
                  <a:ext uri="{FF2B5EF4-FFF2-40B4-BE49-F238E27FC236}">
                    <a16:creationId xmlns:a16="http://schemas.microsoft.com/office/drawing/2014/main" id="{6F97715C-31A2-47CA-BC3A-1F31C46E40C2}"/>
                  </a:ext>
                </a:extLst>
              </p:cNvPr>
              <p:cNvPicPr/>
              <p:nvPr/>
            </p:nvPicPr>
            <p:blipFill>
              <a:blip r:embed="rId30"/>
              <a:stretch>
                <a:fillRect/>
              </a:stretch>
            </p:blipFill>
            <p:spPr>
              <a:xfrm>
                <a:off x="4229573" y="5975707"/>
                <a:ext cx="980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5739" name="Freihand 115738">
                <a:extLst>
                  <a:ext uri="{FF2B5EF4-FFF2-40B4-BE49-F238E27FC236}">
                    <a16:creationId xmlns:a16="http://schemas.microsoft.com/office/drawing/2014/main" id="{709585EC-ED4E-4D3D-8202-0F3034BFBDC8}"/>
                  </a:ext>
                </a:extLst>
              </p14:cNvPr>
              <p14:cNvContentPartPr/>
              <p14:nvPr/>
            </p14:nvContentPartPr>
            <p14:xfrm>
              <a:off x="325733" y="3845227"/>
              <a:ext cx="2347560" cy="1019880"/>
            </p14:xfrm>
          </p:contentPart>
        </mc:Choice>
        <mc:Fallback>
          <p:pic>
            <p:nvPicPr>
              <p:cNvPr id="115739" name="Freihand 115738">
                <a:extLst>
                  <a:ext uri="{FF2B5EF4-FFF2-40B4-BE49-F238E27FC236}">
                    <a16:creationId xmlns:a16="http://schemas.microsoft.com/office/drawing/2014/main" id="{709585EC-ED4E-4D3D-8202-0F3034BFBDC8}"/>
                  </a:ext>
                </a:extLst>
              </p:cNvPr>
              <p:cNvPicPr/>
              <p:nvPr/>
            </p:nvPicPr>
            <p:blipFill>
              <a:blip r:embed="rId32"/>
              <a:stretch>
                <a:fillRect/>
              </a:stretch>
            </p:blipFill>
            <p:spPr>
              <a:xfrm>
                <a:off x="321413" y="3840907"/>
                <a:ext cx="2356200" cy="1028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 name="Freihand 2">
                <a:extLst>
                  <a:ext uri="{FF2B5EF4-FFF2-40B4-BE49-F238E27FC236}">
                    <a16:creationId xmlns:a16="http://schemas.microsoft.com/office/drawing/2014/main" id="{02B8F3FA-AAEC-4BE8-AF56-42A2FA2680C1}"/>
                  </a:ext>
                </a:extLst>
              </p14:cNvPr>
              <p14:cNvContentPartPr/>
              <p14:nvPr/>
            </p14:nvContentPartPr>
            <p14:xfrm>
              <a:off x="5165213" y="764347"/>
              <a:ext cx="1860120" cy="47520"/>
            </p14:xfrm>
          </p:contentPart>
        </mc:Choice>
        <mc:Fallback>
          <p:pic>
            <p:nvPicPr>
              <p:cNvPr id="3" name="Freihand 2">
                <a:extLst>
                  <a:ext uri="{FF2B5EF4-FFF2-40B4-BE49-F238E27FC236}">
                    <a16:creationId xmlns:a16="http://schemas.microsoft.com/office/drawing/2014/main" id="{02B8F3FA-AAEC-4BE8-AF56-42A2FA2680C1}"/>
                  </a:ext>
                </a:extLst>
              </p:cNvPr>
              <p:cNvPicPr/>
              <p:nvPr/>
            </p:nvPicPr>
            <p:blipFill>
              <a:blip r:embed="rId34"/>
              <a:stretch>
                <a:fillRect/>
              </a:stretch>
            </p:blipFill>
            <p:spPr>
              <a:xfrm>
                <a:off x="5160893" y="760027"/>
                <a:ext cx="1868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 name="Freihand 3">
                <a:extLst>
                  <a:ext uri="{FF2B5EF4-FFF2-40B4-BE49-F238E27FC236}">
                    <a16:creationId xmlns:a16="http://schemas.microsoft.com/office/drawing/2014/main" id="{341C1088-5178-4852-AABC-389E1F5FDCE9}"/>
                  </a:ext>
                </a:extLst>
              </p14:cNvPr>
              <p14:cNvContentPartPr/>
              <p14:nvPr/>
            </p14:nvContentPartPr>
            <p14:xfrm>
              <a:off x="2208533" y="1135867"/>
              <a:ext cx="2125440" cy="146880"/>
            </p14:xfrm>
          </p:contentPart>
        </mc:Choice>
        <mc:Fallback>
          <p:pic>
            <p:nvPicPr>
              <p:cNvPr id="4" name="Freihand 3">
                <a:extLst>
                  <a:ext uri="{FF2B5EF4-FFF2-40B4-BE49-F238E27FC236}">
                    <a16:creationId xmlns:a16="http://schemas.microsoft.com/office/drawing/2014/main" id="{341C1088-5178-4852-AABC-389E1F5FDCE9}"/>
                  </a:ext>
                </a:extLst>
              </p:cNvPr>
              <p:cNvPicPr/>
              <p:nvPr/>
            </p:nvPicPr>
            <p:blipFill>
              <a:blip r:embed="rId36"/>
              <a:stretch>
                <a:fillRect/>
              </a:stretch>
            </p:blipFill>
            <p:spPr>
              <a:xfrm>
                <a:off x="2204213" y="1131547"/>
                <a:ext cx="2134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9" name="Freihand 18">
                <a:extLst>
                  <a:ext uri="{FF2B5EF4-FFF2-40B4-BE49-F238E27FC236}">
                    <a16:creationId xmlns:a16="http://schemas.microsoft.com/office/drawing/2014/main" id="{479BA9B4-8738-4A1A-8751-076092508AC1}"/>
                  </a:ext>
                </a:extLst>
              </p14:cNvPr>
              <p14:cNvContentPartPr/>
              <p14:nvPr/>
            </p14:nvContentPartPr>
            <p14:xfrm>
              <a:off x="7426733" y="2493787"/>
              <a:ext cx="529560" cy="65160"/>
            </p14:xfrm>
          </p:contentPart>
        </mc:Choice>
        <mc:Fallback>
          <p:pic>
            <p:nvPicPr>
              <p:cNvPr id="19" name="Freihand 18">
                <a:extLst>
                  <a:ext uri="{FF2B5EF4-FFF2-40B4-BE49-F238E27FC236}">
                    <a16:creationId xmlns:a16="http://schemas.microsoft.com/office/drawing/2014/main" id="{479BA9B4-8738-4A1A-8751-076092508AC1}"/>
                  </a:ext>
                </a:extLst>
              </p:cNvPr>
              <p:cNvPicPr/>
              <p:nvPr/>
            </p:nvPicPr>
            <p:blipFill>
              <a:blip r:embed="rId38"/>
              <a:stretch>
                <a:fillRect/>
              </a:stretch>
            </p:blipFill>
            <p:spPr>
              <a:xfrm>
                <a:off x="7422413" y="2489467"/>
                <a:ext cx="5382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0" name="Freihand 19">
                <a:extLst>
                  <a:ext uri="{FF2B5EF4-FFF2-40B4-BE49-F238E27FC236}">
                    <a16:creationId xmlns:a16="http://schemas.microsoft.com/office/drawing/2014/main" id="{B4EA4CD5-4C4D-41DE-A67D-1FA63079DCF9}"/>
                  </a:ext>
                </a:extLst>
              </p14:cNvPr>
              <p14:cNvContentPartPr/>
              <p14:nvPr/>
            </p14:nvContentPartPr>
            <p14:xfrm>
              <a:off x="2147333" y="2836867"/>
              <a:ext cx="777240" cy="68760"/>
            </p14:xfrm>
          </p:contentPart>
        </mc:Choice>
        <mc:Fallback>
          <p:pic>
            <p:nvPicPr>
              <p:cNvPr id="20" name="Freihand 19">
                <a:extLst>
                  <a:ext uri="{FF2B5EF4-FFF2-40B4-BE49-F238E27FC236}">
                    <a16:creationId xmlns:a16="http://schemas.microsoft.com/office/drawing/2014/main" id="{B4EA4CD5-4C4D-41DE-A67D-1FA63079DCF9}"/>
                  </a:ext>
                </a:extLst>
              </p:cNvPr>
              <p:cNvPicPr/>
              <p:nvPr/>
            </p:nvPicPr>
            <p:blipFill>
              <a:blip r:embed="rId40"/>
              <a:stretch>
                <a:fillRect/>
              </a:stretch>
            </p:blipFill>
            <p:spPr>
              <a:xfrm>
                <a:off x="2143013" y="2832547"/>
                <a:ext cx="7858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394F0401-796F-44DE-BDE4-97B43007B6A9}"/>
                  </a:ext>
                </a:extLst>
              </p14:cNvPr>
              <p14:cNvContentPartPr/>
              <p14:nvPr/>
            </p14:nvContentPartPr>
            <p14:xfrm>
              <a:off x="6134333" y="2862787"/>
              <a:ext cx="2687400" cy="60480"/>
            </p14:xfrm>
          </p:contentPart>
        </mc:Choice>
        <mc:Fallback>
          <p:pic>
            <p:nvPicPr>
              <p:cNvPr id="24" name="Freihand 23">
                <a:extLst>
                  <a:ext uri="{FF2B5EF4-FFF2-40B4-BE49-F238E27FC236}">
                    <a16:creationId xmlns:a16="http://schemas.microsoft.com/office/drawing/2014/main" id="{394F0401-796F-44DE-BDE4-97B43007B6A9}"/>
                  </a:ext>
                </a:extLst>
              </p:cNvPr>
              <p:cNvPicPr/>
              <p:nvPr/>
            </p:nvPicPr>
            <p:blipFill>
              <a:blip r:embed="rId42"/>
              <a:stretch>
                <a:fillRect/>
              </a:stretch>
            </p:blipFill>
            <p:spPr>
              <a:xfrm>
                <a:off x="6130013" y="2858467"/>
                <a:ext cx="26960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273173BE-CC7A-48C1-AA9E-9A755F6983FA}"/>
                  </a:ext>
                </a:extLst>
              </p14:cNvPr>
              <p14:cNvContentPartPr/>
              <p14:nvPr/>
            </p14:nvContentPartPr>
            <p14:xfrm>
              <a:off x="2141933" y="3241507"/>
              <a:ext cx="1785960" cy="56880"/>
            </p14:xfrm>
          </p:contentPart>
        </mc:Choice>
        <mc:Fallback>
          <p:pic>
            <p:nvPicPr>
              <p:cNvPr id="25" name="Freihand 24">
                <a:extLst>
                  <a:ext uri="{FF2B5EF4-FFF2-40B4-BE49-F238E27FC236}">
                    <a16:creationId xmlns:a16="http://schemas.microsoft.com/office/drawing/2014/main" id="{273173BE-CC7A-48C1-AA9E-9A755F6983FA}"/>
                  </a:ext>
                </a:extLst>
              </p:cNvPr>
              <p:cNvPicPr/>
              <p:nvPr/>
            </p:nvPicPr>
            <p:blipFill>
              <a:blip r:embed="rId44"/>
              <a:stretch>
                <a:fillRect/>
              </a:stretch>
            </p:blipFill>
            <p:spPr>
              <a:xfrm>
                <a:off x="2137613" y="3237187"/>
                <a:ext cx="1794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EADC3A40-692A-47DF-B81D-37F8177E08DF}"/>
                  </a:ext>
                </a:extLst>
              </p14:cNvPr>
              <p14:cNvContentPartPr/>
              <p14:nvPr/>
            </p14:nvContentPartPr>
            <p14:xfrm>
              <a:off x="2084693" y="4226467"/>
              <a:ext cx="360" cy="360"/>
            </p14:xfrm>
          </p:contentPart>
        </mc:Choice>
        <mc:Fallback>
          <p:pic>
            <p:nvPicPr>
              <p:cNvPr id="29" name="Freihand 28">
                <a:extLst>
                  <a:ext uri="{FF2B5EF4-FFF2-40B4-BE49-F238E27FC236}">
                    <a16:creationId xmlns:a16="http://schemas.microsoft.com/office/drawing/2014/main" id="{EADC3A40-692A-47DF-B81D-37F8177E08DF}"/>
                  </a:ext>
                </a:extLst>
              </p:cNvPr>
              <p:cNvPicPr/>
              <p:nvPr/>
            </p:nvPicPr>
            <p:blipFill>
              <a:blip r:embed="rId46"/>
              <a:stretch>
                <a:fillRect/>
              </a:stretch>
            </p:blipFill>
            <p:spPr>
              <a:xfrm>
                <a:off x="2080373" y="4222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9C2E6E88-84B0-4A0A-A193-A1045BA1F761}"/>
                  </a:ext>
                </a:extLst>
              </p14:cNvPr>
              <p14:cNvContentPartPr/>
              <p14:nvPr/>
            </p14:nvContentPartPr>
            <p14:xfrm>
              <a:off x="1692293" y="4191187"/>
              <a:ext cx="541440" cy="117360"/>
            </p14:xfrm>
          </p:contentPart>
        </mc:Choice>
        <mc:Fallback>
          <p:pic>
            <p:nvPicPr>
              <p:cNvPr id="30" name="Freihand 29">
                <a:extLst>
                  <a:ext uri="{FF2B5EF4-FFF2-40B4-BE49-F238E27FC236}">
                    <a16:creationId xmlns:a16="http://schemas.microsoft.com/office/drawing/2014/main" id="{9C2E6E88-84B0-4A0A-A193-A1045BA1F761}"/>
                  </a:ext>
                </a:extLst>
              </p:cNvPr>
              <p:cNvPicPr/>
              <p:nvPr/>
            </p:nvPicPr>
            <p:blipFill>
              <a:blip r:embed="rId48"/>
              <a:stretch>
                <a:fillRect/>
              </a:stretch>
            </p:blipFill>
            <p:spPr>
              <a:xfrm>
                <a:off x="1687973" y="4186867"/>
                <a:ext cx="5500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A32FD75D-7C73-4FE3-ABAF-8B46021C0306}"/>
                  </a:ext>
                </a:extLst>
              </p14:cNvPr>
              <p14:cNvContentPartPr/>
              <p14:nvPr/>
            </p14:nvContentPartPr>
            <p14:xfrm>
              <a:off x="2071013" y="4106587"/>
              <a:ext cx="283320" cy="207360"/>
            </p14:xfrm>
          </p:contentPart>
        </mc:Choice>
        <mc:Fallback>
          <p:pic>
            <p:nvPicPr>
              <p:cNvPr id="31" name="Freihand 30">
                <a:extLst>
                  <a:ext uri="{FF2B5EF4-FFF2-40B4-BE49-F238E27FC236}">
                    <a16:creationId xmlns:a16="http://schemas.microsoft.com/office/drawing/2014/main" id="{A32FD75D-7C73-4FE3-ABAF-8B46021C0306}"/>
                  </a:ext>
                </a:extLst>
              </p:cNvPr>
              <p:cNvPicPr/>
              <p:nvPr/>
            </p:nvPicPr>
            <p:blipFill>
              <a:blip r:embed="rId50"/>
              <a:stretch>
                <a:fillRect/>
              </a:stretch>
            </p:blipFill>
            <p:spPr>
              <a:xfrm>
                <a:off x="2066693" y="4102267"/>
                <a:ext cx="291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F456D6E-3DB5-4DC2-A9E2-B5AEF4B2054A}"/>
                  </a:ext>
                </a:extLst>
              </p14:cNvPr>
              <p14:cNvContentPartPr/>
              <p14:nvPr/>
            </p14:nvContentPartPr>
            <p14:xfrm>
              <a:off x="823973" y="4163107"/>
              <a:ext cx="131760" cy="135360"/>
            </p14:xfrm>
          </p:contentPart>
        </mc:Choice>
        <mc:Fallback>
          <p:pic>
            <p:nvPicPr>
              <p:cNvPr id="33" name="Freihand 32">
                <a:extLst>
                  <a:ext uri="{FF2B5EF4-FFF2-40B4-BE49-F238E27FC236}">
                    <a16:creationId xmlns:a16="http://schemas.microsoft.com/office/drawing/2014/main" id="{8F456D6E-3DB5-4DC2-A9E2-B5AEF4B2054A}"/>
                  </a:ext>
                </a:extLst>
              </p:cNvPr>
              <p:cNvPicPr/>
              <p:nvPr/>
            </p:nvPicPr>
            <p:blipFill>
              <a:blip r:embed="rId52"/>
              <a:stretch>
                <a:fillRect/>
              </a:stretch>
            </p:blipFill>
            <p:spPr>
              <a:xfrm>
                <a:off x="819653" y="4158787"/>
                <a:ext cx="140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CF64E39D-D6E7-462B-87E7-4B8AC8899BFF}"/>
                  </a:ext>
                </a:extLst>
              </p14:cNvPr>
              <p14:cNvContentPartPr/>
              <p14:nvPr/>
            </p14:nvContentPartPr>
            <p14:xfrm>
              <a:off x="965813" y="4054747"/>
              <a:ext cx="235440" cy="339480"/>
            </p14:xfrm>
          </p:contentPart>
        </mc:Choice>
        <mc:Fallback>
          <p:pic>
            <p:nvPicPr>
              <p:cNvPr id="34" name="Freihand 33">
                <a:extLst>
                  <a:ext uri="{FF2B5EF4-FFF2-40B4-BE49-F238E27FC236}">
                    <a16:creationId xmlns:a16="http://schemas.microsoft.com/office/drawing/2014/main" id="{CF64E39D-D6E7-462B-87E7-4B8AC8899BFF}"/>
                  </a:ext>
                </a:extLst>
              </p:cNvPr>
              <p:cNvPicPr/>
              <p:nvPr/>
            </p:nvPicPr>
            <p:blipFill>
              <a:blip r:embed="rId54"/>
              <a:stretch>
                <a:fillRect/>
              </a:stretch>
            </p:blipFill>
            <p:spPr>
              <a:xfrm>
                <a:off x="961493" y="4050427"/>
                <a:ext cx="24408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07A31F4B-0C9B-4639-B8E9-6034FB3F6323}"/>
                  </a:ext>
                </a:extLst>
              </p14:cNvPr>
              <p14:cNvContentPartPr/>
              <p14:nvPr/>
            </p14:nvContentPartPr>
            <p14:xfrm>
              <a:off x="1244813" y="4201627"/>
              <a:ext cx="21240" cy="10080"/>
            </p14:xfrm>
          </p:contentPart>
        </mc:Choice>
        <mc:Fallback>
          <p:pic>
            <p:nvPicPr>
              <p:cNvPr id="35" name="Freihand 34">
                <a:extLst>
                  <a:ext uri="{FF2B5EF4-FFF2-40B4-BE49-F238E27FC236}">
                    <a16:creationId xmlns:a16="http://schemas.microsoft.com/office/drawing/2014/main" id="{07A31F4B-0C9B-4639-B8E9-6034FB3F6323}"/>
                  </a:ext>
                </a:extLst>
              </p:cNvPr>
              <p:cNvPicPr/>
              <p:nvPr/>
            </p:nvPicPr>
            <p:blipFill>
              <a:blip r:embed="rId56"/>
              <a:stretch>
                <a:fillRect/>
              </a:stretch>
            </p:blipFill>
            <p:spPr>
              <a:xfrm>
                <a:off x="1240493" y="4197307"/>
                <a:ext cx="298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512A0B9C-72D8-4A64-892F-FC935E612910}"/>
                  </a:ext>
                </a:extLst>
              </p14:cNvPr>
              <p14:cNvContentPartPr/>
              <p14:nvPr/>
            </p14:nvContentPartPr>
            <p14:xfrm>
              <a:off x="671333" y="4393867"/>
              <a:ext cx="91080" cy="139320"/>
            </p14:xfrm>
          </p:contentPart>
        </mc:Choice>
        <mc:Fallback>
          <p:pic>
            <p:nvPicPr>
              <p:cNvPr id="37" name="Freihand 36">
                <a:extLst>
                  <a:ext uri="{FF2B5EF4-FFF2-40B4-BE49-F238E27FC236}">
                    <a16:creationId xmlns:a16="http://schemas.microsoft.com/office/drawing/2014/main" id="{512A0B9C-72D8-4A64-892F-FC935E612910}"/>
                  </a:ext>
                </a:extLst>
              </p:cNvPr>
              <p:cNvPicPr/>
              <p:nvPr/>
            </p:nvPicPr>
            <p:blipFill>
              <a:blip r:embed="rId58"/>
              <a:stretch>
                <a:fillRect/>
              </a:stretch>
            </p:blipFill>
            <p:spPr>
              <a:xfrm>
                <a:off x="667013" y="4389547"/>
                <a:ext cx="99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FD991142-648A-410B-8016-D820A3DDE308}"/>
                  </a:ext>
                </a:extLst>
              </p14:cNvPr>
              <p14:cNvContentPartPr/>
              <p14:nvPr/>
            </p14:nvContentPartPr>
            <p14:xfrm>
              <a:off x="721373" y="4453987"/>
              <a:ext cx="115200" cy="74160"/>
            </p14:xfrm>
          </p:contentPart>
        </mc:Choice>
        <mc:Fallback>
          <p:pic>
            <p:nvPicPr>
              <p:cNvPr id="38" name="Freihand 37">
                <a:extLst>
                  <a:ext uri="{FF2B5EF4-FFF2-40B4-BE49-F238E27FC236}">
                    <a16:creationId xmlns:a16="http://schemas.microsoft.com/office/drawing/2014/main" id="{FD991142-648A-410B-8016-D820A3DDE308}"/>
                  </a:ext>
                </a:extLst>
              </p:cNvPr>
              <p:cNvPicPr/>
              <p:nvPr/>
            </p:nvPicPr>
            <p:blipFill>
              <a:blip r:embed="rId60"/>
              <a:stretch>
                <a:fillRect/>
              </a:stretch>
            </p:blipFill>
            <p:spPr>
              <a:xfrm>
                <a:off x="717053" y="4449667"/>
                <a:ext cx="1238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2CA5392F-6F99-44FB-A097-292BECDA22BF}"/>
                  </a:ext>
                </a:extLst>
              </p14:cNvPr>
              <p14:cNvContentPartPr/>
              <p14:nvPr/>
            </p14:nvContentPartPr>
            <p14:xfrm>
              <a:off x="814973" y="4432387"/>
              <a:ext cx="128880" cy="65880"/>
            </p14:xfrm>
          </p:contentPart>
        </mc:Choice>
        <mc:Fallback>
          <p:pic>
            <p:nvPicPr>
              <p:cNvPr id="39" name="Freihand 38">
                <a:extLst>
                  <a:ext uri="{FF2B5EF4-FFF2-40B4-BE49-F238E27FC236}">
                    <a16:creationId xmlns:a16="http://schemas.microsoft.com/office/drawing/2014/main" id="{2CA5392F-6F99-44FB-A097-292BECDA22BF}"/>
                  </a:ext>
                </a:extLst>
              </p:cNvPr>
              <p:cNvPicPr/>
              <p:nvPr/>
            </p:nvPicPr>
            <p:blipFill>
              <a:blip r:embed="rId62"/>
              <a:stretch>
                <a:fillRect/>
              </a:stretch>
            </p:blipFill>
            <p:spPr>
              <a:xfrm>
                <a:off x="810653" y="4428067"/>
                <a:ext cx="1375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6D71AE2E-D97C-4F2F-A0CA-CC9A793E1403}"/>
                  </a:ext>
                </a:extLst>
              </p14:cNvPr>
              <p14:cNvContentPartPr/>
              <p14:nvPr/>
            </p14:nvContentPartPr>
            <p14:xfrm>
              <a:off x="959693" y="4419067"/>
              <a:ext cx="188640" cy="184680"/>
            </p14:xfrm>
          </p:contentPart>
        </mc:Choice>
        <mc:Fallback>
          <p:pic>
            <p:nvPicPr>
              <p:cNvPr id="40" name="Freihand 39">
                <a:extLst>
                  <a:ext uri="{FF2B5EF4-FFF2-40B4-BE49-F238E27FC236}">
                    <a16:creationId xmlns:a16="http://schemas.microsoft.com/office/drawing/2014/main" id="{6D71AE2E-D97C-4F2F-A0CA-CC9A793E1403}"/>
                  </a:ext>
                </a:extLst>
              </p:cNvPr>
              <p:cNvPicPr/>
              <p:nvPr/>
            </p:nvPicPr>
            <p:blipFill>
              <a:blip r:embed="rId64"/>
              <a:stretch>
                <a:fillRect/>
              </a:stretch>
            </p:blipFill>
            <p:spPr>
              <a:xfrm>
                <a:off x="955373" y="4414747"/>
                <a:ext cx="197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71CE2CC4-1CE8-4371-9725-E9F586D42FA1}"/>
                  </a:ext>
                </a:extLst>
              </p14:cNvPr>
              <p14:cNvContentPartPr/>
              <p14:nvPr/>
            </p14:nvContentPartPr>
            <p14:xfrm>
              <a:off x="1160933" y="4321867"/>
              <a:ext cx="109440" cy="145800"/>
            </p14:xfrm>
          </p:contentPart>
        </mc:Choice>
        <mc:Fallback>
          <p:pic>
            <p:nvPicPr>
              <p:cNvPr id="41" name="Freihand 40">
                <a:extLst>
                  <a:ext uri="{FF2B5EF4-FFF2-40B4-BE49-F238E27FC236}">
                    <a16:creationId xmlns:a16="http://schemas.microsoft.com/office/drawing/2014/main" id="{71CE2CC4-1CE8-4371-9725-E9F586D42FA1}"/>
                  </a:ext>
                </a:extLst>
              </p:cNvPr>
              <p:cNvPicPr/>
              <p:nvPr/>
            </p:nvPicPr>
            <p:blipFill>
              <a:blip r:embed="rId66"/>
              <a:stretch>
                <a:fillRect/>
              </a:stretch>
            </p:blipFill>
            <p:spPr>
              <a:xfrm>
                <a:off x="1156613" y="4317547"/>
                <a:ext cx="118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AE4F136B-28D3-43BD-BABB-2A4C7CE58625}"/>
                  </a:ext>
                </a:extLst>
              </p14:cNvPr>
              <p14:cNvContentPartPr/>
              <p14:nvPr/>
            </p14:nvContentPartPr>
            <p14:xfrm>
              <a:off x="1273613" y="4230427"/>
              <a:ext cx="532800" cy="227520"/>
            </p14:xfrm>
          </p:contentPart>
        </mc:Choice>
        <mc:Fallback>
          <p:pic>
            <p:nvPicPr>
              <p:cNvPr id="42" name="Freihand 41">
                <a:extLst>
                  <a:ext uri="{FF2B5EF4-FFF2-40B4-BE49-F238E27FC236}">
                    <a16:creationId xmlns:a16="http://schemas.microsoft.com/office/drawing/2014/main" id="{AE4F136B-28D3-43BD-BABB-2A4C7CE58625}"/>
                  </a:ext>
                </a:extLst>
              </p:cNvPr>
              <p:cNvPicPr/>
              <p:nvPr/>
            </p:nvPicPr>
            <p:blipFill>
              <a:blip r:embed="rId68"/>
              <a:stretch>
                <a:fillRect/>
              </a:stretch>
            </p:blipFill>
            <p:spPr>
              <a:xfrm>
                <a:off x="1269293" y="4226107"/>
                <a:ext cx="5414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59152C0B-33C4-4E36-A054-950BB0321EC1}"/>
                  </a:ext>
                </a:extLst>
              </p14:cNvPr>
              <p14:cNvContentPartPr/>
              <p14:nvPr/>
            </p14:nvContentPartPr>
            <p14:xfrm>
              <a:off x="1232573" y="4412587"/>
              <a:ext cx="431640" cy="246240"/>
            </p14:xfrm>
          </p:contentPart>
        </mc:Choice>
        <mc:Fallback>
          <p:pic>
            <p:nvPicPr>
              <p:cNvPr id="43" name="Freihand 42">
                <a:extLst>
                  <a:ext uri="{FF2B5EF4-FFF2-40B4-BE49-F238E27FC236}">
                    <a16:creationId xmlns:a16="http://schemas.microsoft.com/office/drawing/2014/main" id="{59152C0B-33C4-4E36-A054-950BB0321EC1}"/>
                  </a:ext>
                </a:extLst>
              </p:cNvPr>
              <p:cNvPicPr/>
              <p:nvPr/>
            </p:nvPicPr>
            <p:blipFill>
              <a:blip r:embed="rId70"/>
              <a:stretch>
                <a:fillRect/>
              </a:stretch>
            </p:blipFill>
            <p:spPr>
              <a:xfrm>
                <a:off x="1228253" y="4408267"/>
                <a:ext cx="4402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D36D3CE0-579D-465F-B29A-4DBA28BA8C64}"/>
                  </a:ext>
                </a:extLst>
              </p14:cNvPr>
              <p14:cNvContentPartPr/>
              <p14:nvPr/>
            </p14:nvContentPartPr>
            <p14:xfrm>
              <a:off x="1575653" y="4481707"/>
              <a:ext cx="50400" cy="10440"/>
            </p14:xfrm>
          </p:contentPart>
        </mc:Choice>
        <mc:Fallback>
          <p:pic>
            <p:nvPicPr>
              <p:cNvPr id="44" name="Freihand 43">
                <a:extLst>
                  <a:ext uri="{FF2B5EF4-FFF2-40B4-BE49-F238E27FC236}">
                    <a16:creationId xmlns:a16="http://schemas.microsoft.com/office/drawing/2014/main" id="{D36D3CE0-579D-465F-B29A-4DBA28BA8C64}"/>
                  </a:ext>
                </a:extLst>
              </p:cNvPr>
              <p:cNvPicPr/>
              <p:nvPr/>
            </p:nvPicPr>
            <p:blipFill>
              <a:blip r:embed="rId72"/>
              <a:stretch>
                <a:fillRect/>
              </a:stretch>
            </p:blipFill>
            <p:spPr>
              <a:xfrm>
                <a:off x="1571333" y="4477387"/>
                <a:ext cx="590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8D61BC01-CC93-4DD2-AD39-7A2F57E36EA7}"/>
                  </a:ext>
                </a:extLst>
              </p14:cNvPr>
              <p14:cNvContentPartPr/>
              <p14:nvPr/>
            </p14:nvContentPartPr>
            <p14:xfrm>
              <a:off x="1687253" y="4477747"/>
              <a:ext cx="61920" cy="97200"/>
            </p14:xfrm>
          </p:contentPart>
        </mc:Choice>
        <mc:Fallback>
          <p:pic>
            <p:nvPicPr>
              <p:cNvPr id="45" name="Freihand 44">
                <a:extLst>
                  <a:ext uri="{FF2B5EF4-FFF2-40B4-BE49-F238E27FC236}">
                    <a16:creationId xmlns:a16="http://schemas.microsoft.com/office/drawing/2014/main" id="{8D61BC01-CC93-4DD2-AD39-7A2F57E36EA7}"/>
                  </a:ext>
                </a:extLst>
              </p:cNvPr>
              <p:cNvPicPr/>
              <p:nvPr/>
            </p:nvPicPr>
            <p:blipFill>
              <a:blip r:embed="rId74"/>
              <a:stretch>
                <a:fillRect/>
              </a:stretch>
            </p:blipFill>
            <p:spPr>
              <a:xfrm>
                <a:off x="1682933" y="4473427"/>
                <a:ext cx="705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BDBAFDE3-4E5F-4248-B853-8126E3892FE0}"/>
                  </a:ext>
                </a:extLst>
              </p14:cNvPr>
              <p14:cNvContentPartPr/>
              <p14:nvPr/>
            </p14:nvContentPartPr>
            <p14:xfrm>
              <a:off x="1777973" y="4364707"/>
              <a:ext cx="77400" cy="151560"/>
            </p14:xfrm>
          </p:contentPart>
        </mc:Choice>
        <mc:Fallback>
          <p:pic>
            <p:nvPicPr>
              <p:cNvPr id="46" name="Freihand 45">
                <a:extLst>
                  <a:ext uri="{FF2B5EF4-FFF2-40B4-BE49-F238E27FC236}">
                    <a16:creationId xmlns:a16="http://schemas.microsoft.com/office/drawing/2014/main" id="{BDBAFDE3-4E5F-4248-B853-8126E3892FE0}"/>
                  </a:ext>
                </a:extLst>
              </p:cNvPr>
              <p:cNvPicPr/>
              <p:nvPr/>
            </p:nvPicPr>
            <p:blipFill>
              <a:blip r:embed="rId76"/>
              <a:stretch>
                <a:fillRect/>
              </a:stretch>
            </p:blipFill>
            <p:spPr>
              <a:xfrm>
                <a:off x="1773653" y="4360387"/>
                <a:ext cx="860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5B58D40A-C055-464B-9D79-E792694CF5E6}"/>
                  </a:ext>
                </a:extLst>
              </p14:cNvPr>
              <p14:cNvContentPartPr/>
              <p14:nvPr/>
            </p14:nvContentPartPr>
            <p14:xfrm>
              <a:off x="1828013" y="4427347"/>
              <a:ext cx="93240" cy="94680"/>
            </p14:xfrm>
          </p:contentPart>
        </mc:Choice>
        <mc:Fallback>
          <p:pic>
            <p:nvPicPr>
              <p:cNvPr id="47" name="Freihand 46">
                <a:extLst>
                  <a:ext uri="{FF2B5EF4-FFF2-40B4-BE49-F238E27FC236}">
                    <a16:creationId xmlns:a16="http://schemas.microsoft.com/office/drawing/2014/main" id="{5B58D40A-C055-464B-9D79-E792694CF5E6}"/>
                  </a:ext>
                </a:extLst>
              </p:cNvPr>
              <p:cNvPicPr/>
              <p:nvPr/>
            </p:nvPicPr>
            <p:blipFill>
              <a:blip r:embed="rId78"/>
              <a:stretch>
                <a:fillRect/>
              </a:stretch>
            </p:blipFill>
            <p:spPr>
              <a:xfrm>
                <a:off x="1823693" y="4423027"/>
                <a:ext cx="1018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943F0909-231A-4249-9A05-82413CBE9625}"/>
                  </a:ext>
                </a:extLst>
              </p14:cNvPr>
              <p14:cNvContentPartPr/>
              <p14:nvPr/>
            </p14:nvContentPartPr>
            <p14:xfrm>
              <a:off x="1905053" y="4388467"/>
              <a:ext cx="98280" cy="117000"/>
            </p14:xfrm>
          </p:contentPart>
        </mc:Choice>
        <mc:Fallback>
          <p:pic>
            <p:nvPicPr>
              <p:cNvPr id="48" name="Freihand 47">
                <a:extLst>
                  <a:ext uri="{FF2B5EF4-FFF2-40B4-BE49-F238E27FC236}">
                    <a16:creationId xmlns:a16="http://schemas.microsoft.com/office/drawing/2014/main" id="{943F0909-231A-4249-9A05-82413CBE9625}"/>
                  </a:ext>
                </a:extLst>
              </p:cNvPr>
              <p:cNvPicPr/>
              <p:nvPr/>
            </p:nvPicPr>
            <p:blipFill>
              <a:blip r:embed="rId80"/>
              <a:stretch>
                <a:fillRect/>
              </a:stretch>
            </p:blipFill>
            <p:spPr>
              <a:xfrm>
                <a:off x="1900733" y="4384147"/>
                <a:ext cx="106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D8F39E3A-94B6-4547-8C7F-7ED1714C519C}"/>
                  </a:ext>
                </a:extLst>
              </p14:cNvPr>
              <p14:cNvContentPartPr/>
              <p14:nvPr/>
            </p14:nvContentPartPr>
            <p14:xfrm>
              <a:off x="2017373" y="4344547"/>
              <a:ext cx="32760" cy="117000"/>
            </p14:xfrm>
          </p:contentPart>
        </mc:Choice>
        <mc:Fallback>
          <p:pic>
            <p:nvPicPr>
              <p:cNvPr id="49" name="Freihand 48">
                <a:extLst>
                  <a:ext uri="{FF2B5EF4-FFF2-40B4-BE49-F238E27FC236}">
                    <a16:creationId xmlns:a16="http://schemas.microsoft.com/office/drawing/2014/main" id="{D8F39E3A-94B6-4547-8C7F-7ED1714C519C}"/>
                  </a:ext>
                </a:extLst>
              </p:cNvPr>
              <p:cNvPicPr/>
              <p:nvPr/>
            </p:nvPicPr>
            <p:blipFill>
              <a:blip r:embed="rId82"/>
              <a:stretch>
                <a:fillRect/>
              </a:stretch>
            </p:blipFill>
            <p:spPr>
              <a:xfrm>
                <a:off x="2013053" y="4340227"/>
                <a:ext cx="41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0" name="Freihand 49">
                <a:extLst>
                  <a:ext uri="{FF2B5EF4-FFF2-40B4-BE49-F238E27FC236}">
                    <a16:creationId xmlns:a16="http://schemas.microsoft.com/office/drawing/2014/main" id="{F0C86306-266F-4D92-885F-A4420BAD310E}"/>
                  </a:ext>
                </a:extLst>
              </p14:cNvPr>
              <p14:cNvContentPartPr/>
              <p14:nvPr/>
            </p14:nvContentPartPr>
            <p14:xfrm>
              <a:off x="2059133" y="4354987"/>
              <a:ext cx="59760" cy="189720"/>
            </p14:xfrm>
          </p:contentPart>
        </mc:Choice>
        <mc:Fallback>
          <p:pic>
            <p:nvPicPr>
              <p:cNvPr id="50" name="Freihand 49">
                <a:extLst>
                  <a:ext uri="{FF2B5EF4-FFF2-40B4-BE49-F238E27FC236}">
                    <a16:creationId xmlns:a16="http://schemas.microsoft.com/office/drawing/2014/main" id="{F0C86306-266F-4D92-885F-A4420BAD310E}"/>
                  </a:ext>
                </a:extLst>
              </p:cNvPr>
              <p:cNvPicPr/>
              <p:nvPr/>
            </p:nvPicPr>
            <p:blipFill>
              <a:blip r:embed="rId84"/>
              <a:stretch>
                <a:fillRect/>
              </a:stretch>
            </p:blipFill>
            <p:spPr>
              <a:xfrm>
                <a:off x="2054813" y="4350667"/>
                <a:ext cx="684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1" name="Freihand 50">
                <a:extLst>
                  <a:ext uri="{FF2B5EF4-FFF2-40B4-BE49-F238E27FC236}">
                    <a16:creationId xmlns:a16="http://schemas.microsoft.com/office/drawing/2014/main" id="{A45E424E-4DD1-4F73-8B09-4B144D9F1674}"/>
                  </a:ext>
                </a:extLst>
              </p14:cNvPr>
              <p14:cNvContentPartPr/>
              <p14:nvPr/>
            </p14:nvContentPartPr>
            <p14:xfrm>
              <a:off x="2100533" y="4270027"/>
              <a:ext cx="94320" cy="158760"/>
            </p14:xfrm>
          </p:contentPart>
        </mc:Choice>
        <mc:Fallback>
          <p:pic>
            <p:nvPicPr>
              <p:cNvPr id="51" name="Freihand 50">
                <a:extLst>
                  <a:ext uri="{FF2B5EF4-FFF2-40B4-BE49-F238E27FC236}">
                    <a16:creationId xmlns:a16="http://schemas.microsoft.com/office/drawing/2014/main" id="{A45E424E-4DD1-4F73-8B09-4B144D9F1674}"/>
                  </a:ext>
                </a:extLst>
              </p:cNvPr>
              <p:cNvPicPr/>
              <p:nvPr/>
            </p:nvPicPr>
            <p:blipFill>
              <a:blip r:embed="rId86"/>
              <a:stretch>
                <a:fillRect/>
              </a:stretch>
            </p:blipFill>
            <p:spPr>
              <a:xfrm>
                <a:off x="2096213" y="4265707"/>
                <a:ext cx="1029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2" name="Freihand 51">
                <a:extLst>
                  <a:ext uri="{FF2B5EF4-FFF2-40B4-BE49-F238E27FC236}">
                    <a16:creationId xmlns:a16="http://schemas.microsoft.com/office/drawing/2014/main" id="{DF562C1C-2F6D-4617-B722-A44235B48C83}"/>
                  </a:ext>
                </a:extLst>
              </p14:cNvPr>
              <p14:cNvContentPartPr/>
              <p14:nvPr/>
            </p14:nvContentPartPr>
            <p14:xfrm>
              <a:off x="2172533" y="4396027"/>
              <a:ext cx="65880" cy="38880"/>
            </p14:xfrm>
          </p:contentPart>
        </mc:Choice>
        <mc:Fallback>
          <p:pic>
            <p:nvPicPr>
              <p:cNvPr id="52" name="Freihand 51">
                <a:extLst>
                  <a:ext uri="{FF2B5EF4-FFF2-40B4-BE49-F238E27FC236}">
                    <a16:creationId xmlns:a16="http://schemas.microsoft.com/office/drawing/2014/main" id="{DF562C1C-2F6D-4617-B722-A44235B48C83}"/>
                  </a:ext>
                </a:extLst>
              </p:cNvPr>
              <p:cNvPicPr/>
              <p:nvPr/>
            </p:nvPicPr>
            <p:blipFill>
              <a:blip r:embed="rId88"/>
              <a:stretch>
                <a:fillRect/>
              </a:stretch>
            </p:blipFill>
            <p:spPr>
              <a:xfrm>
                <a:off x="2168213" y="4391707"/>
                <a:ext cx="74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3" name="Freihand 52">
                <a:extLst>
                  <a:ext uri="{FF2B5EF4-FFF2-40B4-BE49-F238E27FC236}">
                    <a16:creationId xmlns:a16="http://schemas.microsoft.com/office/drawing/2014/main" id="{B62942E2-5E6B-4B1A-B58E-09BDAF59AF39}"/>
                  </a:ext>
                </a:extLst>
              </p14:cNvPr>
              <p14:cNvContentPartPr/>
              <p14:nvPr/>
            </p14:nvContentPartPr>
            <p14:xfrm>
              <a:off x="2226173" y="4243747"/>
              <a:ext cx="261720" cy="185400"/>
            </p14:xfrm>
          </p:contentPart>
        </mc:Choice>
        <mc:Fallback>
          <p:pic>
            <p:nvPicPr>
              <p:cNvPr id="53" name="Freihand 52">
                <a:extLst>
                  <a:ext uri="{FF2B5EF4-FFF2-40B4-BE49-F238E27FC236}">
                    <a16:creationId xmlns:a16="http://schemas.microsoft.com/office/drawing/2014/main" id="{B62942E2-5E6B-4B1A-B58E-09BDAF59AF39}"/>
                  </a:ext>
                </a:extLst>
              </p:cNvPr>
              <p:cNvPicPr/>
              <p:nvPr/>
            </p:nvPicPr>
            <p:blipFill>
              <a:blip r:embed="rId90"/>
              <a:stretch>
                <a:fillRect/>
              </a:stretch>
            </p:blipFill>
            <p:spPr>
              <a:xfrm>
                <a:off x="2221853" y="4239427"/>
                <a:ext cx="2703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02D41197-450A-4B89-8B39-A4C5433780F3}"/>
                  </a:ext>
                </a:extLst>
              </p14:cNvPr>
              <p14:cNvContentPartPr/>
              <p14:nvPr/>
            </p14:nvContentPartPr>
            <p14:xfrm>
              <a:off x="2339573" y="4786987"/>
              <a:ext cx="4607280" cy="90360"/>
            </p14:xfrm>
          </p:contentPart>
        </mc:Choice>
        <mc:Fallback>
          <p:pic>
            <p:nvPicPr>
              <p:cNvPr id="56" name="Freihand 55">
                <a:extLst>
                  <a:ext uri="{FF2B5EF4-FFF2-40B4-BE49-F238E27FC236}">
                    <a16:creationId xmlns:a16="http://schemas.microsoft.com/office/drawing/2014/main" id="{02D41197-450A-4B89-8B39-A4C5433780F3}"/>
                  </a:ext>
                </a:extLst>
              </p:cNvPr>
              <p:cNvPicPr/>
              <p:nvPr/>
            </p:nvPicPr>
            <p:blipFill>
              <a:blip r:embed="rId92"/>
              <a:stretch>
                <a:fillRect/>
              </a:stretch>
            </p:blipFill>
            <p:spPr>
              <a:xfrm>
                <a:off x="2335253" y="4782667"/>
                <a:ext cx="4615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D8BB6E66-361E-495C-8F1F-1157940E925E}"/>
                  </a:ext>
                </a:extLst>
              </p14:cNvPr>
              <p14:cNvContentPartPr/>
              <p14:nvPr/>
            </p14:nvContentPartPr>
            <p14:xfrm>
              <a:off x="2321573" y="5217907"/>
              <a:ext cx="1816920" cy="61920"/>
            </p14:xfrm>
          </p:contentPart>
        </mc:Choice>
        <mc:Fallback>
          <p:pic>
            <p:nvPicPr>
              <p:cNvPr id="57" name="Freihand 56">
                <a:extLst>
                  <a:ext uri="{FF2B5EF4-FFF2-40B4-BE49-F238E27FC236}">
                    <a16:creationId xmlns:a16="http://schemas.microsoft.com/office/drawing/2014/main" id="{D8BB6E66-361E-495C-8F1F-1157940E925E}"/>
                  </a:ext>
                </a:extLst>
              </p:cNvPr>
              <p:cNvPicPr/>
              <p:nvPr/>
            </p:nvPicPr>
            <p:blipFill>
              <a:blip r:embed="rId94"/>
              <a:stretch>
                <a:fillRect/>
              </a:stretch>
            </p:blipFill>
            <p:spPr>
              <a:xfrm>
                <a:off x="2317253" y="5213587"/>
                <a:ext cx="1825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DAE9AA95-B227-4C87-BA10-CF5CF4029A3F}"/>
                  </a:ext>
                </a:extLst>
              </p14:cNvPr>
              <p14:cNvContentPartPr/>
              <p14:nvPr/>
            </p14:nvContentPartPr>
            <p14:xfrm>
              <a:off x="4483013" y="5188747"/>
              <a:ext cx="2515680" cy="56160"/>
            </p14:xfrm>
          </p:contentPart>
        </mc:Choice>
        <mc:Fallback>
          <p:pic>
            <p:nvPicPr>
              <p:cNvPr id="58" name="Freihand 57">
                <a:extLst>
                  <a:ext uri="{FF2B5EF4-FFF2-40B4-BE49-F238E27FC236}">
                    <a16:creationId xmlns:a16="http://schemas.microsoft.com/office/drawing/2014/main" id="{DAE9AA95-B227-4C87-BA10-CF5CF4029A3F}"/>
                  </a:ext>
                </a:extLst>
              </p:cNvPr>
              <p:cNvPicPr/>
              <p:nvPr/>
            </p:nvPicPr>
            <p:blipFill>
              <a:blip r:embed="rId96"/>
              <a:stretch>
                <a:fillRect/>
              </a:stretch>
            </p:blipFill>
            <p:spPr>
              <a:xfrm>
                <a:off x="4478693" y="5184427"/>
                <a:ext cx="25243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440283AE-995D-434F-9AD4-4BD49C77155E}"/>
                  </a:ext>
                </a:extLst>
              </p14:cNvPr>
              <p14:cNvContentPartPr/>
              <p14:nvPr/>
            </p14:nvContentPartPr>
            <p14:xfrm>
              <a:off x="1862573" y="4823347"/>
              <a:ext cx="3643920" cy="966240"/>
            </p14:xfrm>
          </p:contentPart>
        </mc:Choice>
        <mc:Fallback>
          <p:pic>
            <p:nvPicPr>
              <p:cNvPr id="59" name="Freihand 58">
                <a:extLst>
                  <a:ext uri="{FF2B5EF4-FFF2-40B4-BE49-F238E27FC236}">
                    <a16:creationId xmlns:a16="http://schemas.microsoft.com/office/drawing/2014/main" id="{440283AE-995D-434F-9AD4-4BD49C77155E}"/>
                  </a:ext>
                </a:extLst>
              </p:cNvPr>
              <p:cNvPicPr/>
              <p:nvPr/>
            </p:nvPicPr>
            <p:blipFill>
              <a:blip r:embed="rId98"/>
              <a:stretch>
                <a:fillRect/>
              </a:stretch>
            </p:blipFill>
            <p:spPr>
              <a:xfrm>
                <a:off x="1858253" y="4819027"/>
                <a:ext cx="3652560" cy="974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1A0039F0-BDC5-461F-B80C-F661B51439FA}"/>
                  </a:ext>
                </a:extLst>
              </p14:cNvPr>
              <p14:cNvContentPartPr/>
              <p14:nvPr/>
            </p14:nvContentPartPr>
            <p14:xfrm>
              <a:off x="1703453" y="4569907"/>
              <a:ext cx="394560" cy="439920"/>
            </p14:xfrm>
          </p:contentPart>
        </mc:Choice>
        <mc:Fallback>
          <p:pic>
            <p:nvPicPr>
              <p:cNvPr id="60" name="Freihand 59">
                <a:extLst>
                  <a:ext uri="{FF2B5EF4-FFF2-40B4-BE49-F238E27FC236}">
                    <a16:creationId xmlns:a16="http://schemas.microsoft.com/office/drawing/2014/main" id="{1A0039F0-BDC5-461F-B80C-F661B51439FA}"/>
                  </a:ext>
                </a:extLst>
              </p:cNvPr>
              <p:cNvPicPr/>
              <p:nvPr/>
            </p:nvPicPr>
            <p:blipFill>
              <a:blip r:embed="rId100"/>
              <a:stretch>
                <a:fillRect/>
              </a:stretch>
            </p:blipFill>
            <p:spPr>
              <a:xfrm>
                <a:off x="1699133" y="4565587"/>
                <a:ext cx="40320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2CC6A1CB-076B-4FF9-BEFF-67ADD4A95F25}"/>
                  </a:ext>
                </a:extLst>
              </p14:cNvPr>
              <p14:cNvContentPartPr/>
              <p14:nvPr/>
            </p14:nvContentPartPr>
            <p14:xfrm>
              <a:off x="-9067" y="170707"/>
              <a:ext cx="1250640" cy="5342400"/>
            </p14:xfrm>
          </p:contentPart>
        </mc:Choice>
        <mc:Fallback>
          <p:pic>
            <p:nvPicPr>
              <p:cNvPr id="62" name="Freihand 61">
                <a:extLst>
                  <a:ext uri="{FF2B5EF4-FFF2-40B4-BE49-F238E27FC236}">
                    <a16:creationId xmlns:a16="http://schemas.microsoft.com/office/drawing/2014/main" id="{2CC6A1CB-076B-4FF9-BEFF-67ADD4A95F25}"/>
                  </a:ext>
                </a:extLst>
              </p:cNvPr>
              <p:cNvPicPr/>
              <p:nvPr/>
            </p:nvPicPr>
            <p:blipFill>
              <a:blip r:embed="rId102"/>
              <a:stretch>
                <a:fillRect/>
              </a:stretch>
            </p:blipFill>
            <p:spPr>
              <a:xfrm>
                <a:off x="-13387" y="166387"/>
                <a:ext cx="1259280" cy="53510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3" name="Freihand 62">
                <a:extLst>
                  <a:ext uri="{FF2B5EF4-FFF2-40B4-BE49-F238E27FC236}">
                    <a16:creationId xmlns:a16="http://schemas.microsoft.com/office/drawing/2014/main" id="{51073266-20AB-4238-838E-BB38877DB781}"/>
                  </a:ext>
                </a:extLst>
              </p14:cNvPr>
              <p14:cNvContentPartPr/>
              <p14:nvPr/>
            </p14:nvContentPartPr>
            <p14:xfrm>
              <a:off x="925133" y="203467"/>
              <a:ext cx="209880" cy="340560"/>
            </p14:xfrm>
          </p:contentPart>
        </mc:Choice>
        <mc:Fallback>
          <p:pic>
            <p:nvPicPr>
              <p:cNvPr id="63" name="Freihand 62">
                <a:extLst>
                  <a:ext uri="{FF2B5EF4-FFF2-40B4-BE49-F238E27FC236}">
                    <a16:creationId xmlns:a16="http://schemas.microsoft.com/office/drawing/2014/main" id="{51073266-20AB-4238-838E-BB38877DB781}"/>
                  </a:ext>
                </a:extLst>
              </p:cNvPr>
              <p:cNvPicPr/>
              <p:nvPr/>
            </p:nvPicPr>
            <p:blipFill>
              <a:blip r:embed="rId104"/>
              <a:stretch>
                <a:fillRect/>
              </a:stretch>
            </p:blipFill>
            <p:spPr>
              <a:xfrm>
                <a:off x="920813" y="199147"/>
                <a:ext cx="21852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5713" name="Freihand 115712">
                <a:extLst>
                  <a:ext uri="{FF2B5EF4-FFF2-40B4-BE49-F238E27FC236}">
                    <a16:creationId xmlns:a16="http://schemas.microsoft.com/office/drawing/2014/main" id="{56C5AC3E-DFE7-458D-A84F-4DDB7F21A036}"/>
                  </a:ext>
                </a:extLst>
              </p14:cNvPr>
              <p14:cNvContentPartPr/>
              <p14:nvPr/>
            </p14:nvContentPartPr>
            <p14:xfrm>
              <a:off x="1650173" y="531067"/>
              <a:ext cx="350640" cy="5233680"/>
            </p14:xfrm>
          </p:contentPart>
        </mc:Choice>
        <mc:Fallback>
          <p:pic>
            <p:nvPicPr>
              <p:cNvPr id="115713" name="Freihand 115712">
                <a:extLst>
                  <a:ext uri="{FF2B5EF4-FFF2-40B4-BE49-F238E27FC236}">
                    <a16:creationId xmlns:a16="http://schemas.microsoft.com/office/drawing/2014/main" id="{56C5AC3E-DFE7-458D-A84F-4DDB7F21A036}"/>
                  </a:ext>
                </a:extLst>
              </p:cNvPr>
              <p:cNvPicPr/>
              <p:nvPr/>
            </p:nvPicPr>
            <p:blipFill>
              <a:blip r:embed="rId106"/>
              <a:stretch>
                <a:fillRect/>
              </a:stretch>
            </p:blipFill>
            <p:spPr>
              <a:xfrm>
                <a:off x="1645853" y="526747"/>
                <a:ext cx="359280" cy="5242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5717" name="Freihand 115716">
                <a:extLst>
                  <a:ext uri="{FF2B5EF4-FFF2-40B4-BE49-F238E27FC236}">
                    <a16:creationId xmlns:a16="http://schemas.microsoft.com/office/drawing/2014/main" id="{7913410E-D5BE-4427-AAE6-84818F1CE14A}"/>
                  </a:ext>
                </a:extLst>
              </p14:cNvPr>
              <p14:cNvContentPartPr/>
              <p14:nvPr/>
            </p14:nvContentPartPr>
            <p14:xfrm>
              <a:off x="1475933" y="5824147"/>
              <a:ext cx="209520" cy="250200"/>
            </p14:xfrm>
          </p:contentPart>
        </mc:Choice>
        <mc:Fallback>
          <p:pic>
            <p:nvPicPr>
              <p:cNvPr id="115717" name="Freihand 115716">
                <a:extLst>
                  <a:ext uri="{FF2B5EF4-FFF2-40B4-BE49-F238E27FC236}">
                    <a16:creationId xmlns:a16="http://schemas.microsoft.com/office/drawing/2014/main" id="{7913410E-D5BE-4427-AAE6-84818F1CE14A}"/>
                  </a:ext>
                </a:extLst>
              </p:cNvPr>
              <p:cNvPicPr/>
              <p:nvPr/>
            </p:nvPicPr>
            <p:blipFill>
              <a:blip r:embed="rId108"/>
              <a:stretch>
                <a:fillRect/>
              </a:stretch>
            </p:blipFill>
            <p:spPr>
              <a:xfrm>
                <a:off x="1471613" y="5819827"/>
                <a:ext cx="21816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5718" name="Freihand 115717">
                <a:extLst>
                  <a:ext uri="{FF2B5EF4-FFF2-40B4-BE49-F238E27FC236}">
                    <a16:creationId xmlns:a16="http://schemas.microsoft.com/office/drawing/2014/main" id="{A7A82298-270A-4E64-A1A6-59AC1FF3E7EE}"/>
                  </a:ext>
                </a:extLst>
              </p14:cNvPr>
              <p14:cNvContentPartPr/>
              <p14:nvPr/>
            </p14:nvContentPartPr>
            <p14:xfrm>
              <a:off x="1480973" y="5944747"/>
              <a:ext cx="179640" cy="66240"/>
            </p14:xfrm>
          </p:contentPart>
        </mc:Choice>
        <mc:Fallback>
          <p:pic>
            <p:nvPicPr>
              <p:cNvPr id="115718" name="Freihand 115717">
                <a:extLst>
                  <a:ext uri="{FF2B5EF4-FFF2-40B4-BE49-F238E27FC236}">
                    <a16:creationId xmlns:a16="http://schemas.microsoft.com/office/drawing/2014/main" id="{A7A82298-270A-4E64-A1A6-59AC1FF3E7EE}"/>
                  </a:ext>
                </a:extLst>
              </p:cNvPr>
              <p:cNvPicPr/>
              <p:nvPr/>
            </p:nvPicPr>
            <p:blipFill>
              <a:blip r:embed="rId110"/>
              <a:stretch>
                <a:fillRect/>
              </a:stretch>
            </p:blipFill>
            <p:spPr>
              <a:xfrm>
                <a:off x="1476653" y="5940427"/>
                <a:ext cx="1882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5719" name="Freihand 115718">
                <a:extLst>
                  <a:ext uri="{FF2B5EF4-FFF2-40B4-BE49-F238E27FC236}">
                    <a16:creationId xmlns:a16="http://schemas.microsoft.com/office/drawing/2014/main" id="{9761A1BC-CCE2-483B-8328-F5DF70E22DF5}"/>
                  </a:ext>
                </a:extLst>
              </p14:cNvPr>
              <p14:cNvContentPartPr/>
              <p14:nvPr/>
            </p14:nvContentPartPr>
            <p14:xfrm>
              <a:off x="1654493" y="5941507"/>
              <a:ext cx="134280" cy="251640"/>
            </p14:xfrm>
          </p:contentPart>
        </mc:Choice>
        <mc:Fallback>
          <p:pic>
            <p:nvPicPr>
              <p:cNvPr id="115719" name="Freihand 115718">
                <a:extLst>
                  <a:ext uri="{FF2B5EF4-FFF2-40B4-BE49-F238E27FC236}">
                    <a16:creationId xmlns:a16="http://schemas.microsoft.com/office/drawing/2014/main" id="{9761A1BC-CCE2-483B-8328-F5DF70E22DF5}"/>
                  </a:ext>
                </a:extLst>
              </p:cNvPr>
              <p:cNvPicPr/>
              <p:nvPr/>
            </p:nvPicPr>
            <p:blipFill>
              <a:blip r:embed="rId112"/>
              <a:stretch>
                <a:fillRect/>
              </a:stretch>
            </p:blipFill>
            <p:spPr>
              <a:xfrm>
                <a:off x="1650173" y="5937187"/>
                <a:ext cx="14292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5720" name="Freihand 115719">
                <a:extLst>
                  <a:ext uri="{FF2B5EF4-FFF2-40B4-BE49-F238E27FC236}">
                    <a16:creationId xmlns:a16="http://schemas.microsoft.com/office/drawing/2014/main" id="{746A6308-052C-46D0-9EA7-511F7589C2C4}"/>
                  </a:ext>
                </a:extLst>
              </p14:cNvPr>
              <p14:cNvContentPartPr/>
              <p14:nvPr/>
            </p14:nvContentPartPr>
            <p14:xfrm>
              <a:off x="1816493" y="5802547"/>
              <a:ext cx="154080" cy="214560"/>
            </p14:xfrm>
          </p:contentPart>
        </mc:Choice>
        <mc:Fallback>
          <p:pic>
            <p:nvPicPr>
              <p:cNvPr id="115720" name="Freihand 115719">
                <a:extLst>
                  <a:ext uri="{FF2B5EF4-FFF2-40B4-BE49-F238E27FC236}">
                    <a16:creationId xmlns:a16="http://schemas.microsoft.com/office/drawing/2014/main" id="{746A6308-052C-46D0-9EA7-511F7589C2C4}"/>
                  </a:ext>
                </a:extLst>
              </p:cNvPr>
              <p:cNvPicPr/>
              <p:nvPr/>
            </p:nvPicPr>
            <p:blipFill>
              <a:blip r:embed="rId114"/>
              <a:stretch>
                <a:fillRect/>
              </a:stretch>
            </p:blipFill>
            <p:spPr>
              <a:xfrm>
                <a:off x="1812173" y="5798227"/>
                <a:ext cx="162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5721" name="Freihand 115720">
                <a:extLst>
                  <a:ext uri="{FF2B5EF4-FFF2-40B4-BE49-F238E27FC236}">
                    <a16:creationId xmlns:a16="http://schemas.microsoft.com/office/drawing/2014/main" id="{3DCFB881-23F5-43EB-B96C-861137DFEF37}"/>
                  </a:ext>
                </a:extLst>
              </p14:cNvPr>
              <p14:cNvContentPartPr/>
              <p14:nvPr/>
            </p14:nvContentPartPr>
            <p14:xfrm>
              <a:off x="2011613" y="5807587"/>
              <a:ext cx="250920" cy="168120"/>
            </p14:xfrm>
          </p:contentPart>
        </mc:Choice>
        <mc:Fallback>
          <p:pic>
            <p:nvPicPr>
              <p:cNvPr id="115721" name="Freihand 115720">
                <a:extLst>
                  <a:ext uri="{FF2B5EF4-FFF2-40B4-BE49-F238E27FC236}">
                    <a16:creationId xmlns:a16="http://schemas.microsoft.com/office/drawing/2014/main" id="{3DCFB881-23F5-43EB-B96C-861137DFEF37}"/>
                  </a:ext>
                </a:extLst>
              </p:cNvPr>
              <p:cNvPicPr/>
              <p:nvPr/>
            </p:nvPicPr>
            <p:blipFill>
              <a:blip r:embed="rId116"/>
              <a:stretch>
                <a:fillRect/>
              </a:stretch>
            </p:blipFill>
            <p:spPr>
              <a:xfrm>
                <a:off x="2007293" y="5803267"/>
                <a:ext cx="2595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5722" name="Freihand 115721">
                <a:extLst>
                  <a:ext uri="{FF2B5EF4-FFF2-40B4-BE49-F238E27FC236}">
                    <a16:creationId xmlns:a16="http://schemas.microsoft.com/office/drawing/2014/main" id="{6D4B4573-13CE-4DC7-A791-444B0DD6F1F2}"/>
                  </a:ext>
                </a:extLst>
              </p14:cNvPr>
              <p14:cNvContentPartPr/>
              <p14:nvPr/>
            </p14:nvContentPartPr>
            <p14:xfrm>
              <a:off x="2261093" y="5907307"/>
              <a:ext cx="99720" cy="110160"/>
            </p14:xfrm>
          </p:contentPart>
        </mc:Choice>
        <mc:Fallback>
          <p:pic>
            <p:nvPicPr>
              <p:cNvPr id="115722" name="Freihand 115721">
                <a:extLst>
                  <a:ext uri="{FF2B5EF4-FFF2-40B4-BE49-F238E27FC236}">
                    <a16:creationId xmlns:a16="http://schemas.microsoft.com/office/drawing/2014/main" id="{6D4B4573-13CE-4DC7-A791-444B0DD6F1F2}"/>
                  </a:ext>
                </a:extLst>
              </p:cNvPr>
              <p:cNvPicPr/>
              <p:nvPr/>
            </p:nvPicPr>
            <p:blipFill>
              <a:blip r:embed="rId118"/>
              <a:stretch>
                <a:fillRect/>
              </a:stretch>
            </p:blipFill>
            <p:spPr>
              <a:xfrm>
                <a:off x="2256773" y="5902987"/>
                <a:ext cx="1083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5723" name="Freihand 115722">
                <a:extLst>
                  <a:ext uri="{FF2B5EF4-FFF2-40B4-BE49-F238E27FC236}">
                    <a16:creationId xmlns:a16="http://schemas.microsoft.com/office/drawing/2014/main" id="{F9E5E7CF-5DA3-439B-B136-16F68C43A03C}"/>
                  </a:ext>
                </a:extLst>
              </p14:cNvPr>
              <p14:cNvContentPartPr/>
              <p14:nvPr/>
            </p14:nvContentPartPr>
            <p14:xfrm>
              <a:off x="2473133" y="5782747"/>
              <a:ext cx="310320" cy="201960"/>
            </p14:xfrm>
          </p:contentPart>
        </mc:Choice>
        <mc:Fallback>
          <p:pic>
            <p:nvPicPr>
              <p:cNvPr id="115723" name="Freihand 115722">
                <a:extLst>
                  <a:ext uri="{FF2B5EF4-FFF2-40B4-BE49-F238E27FC236}">
                    <a16:creationId xmlns:a16="http://schemas.microsoft.com/office/drawing/2014/main" id="{F9E5E7CF-5DA3-439B-B136-16F68C43A03C}"/>
                  </a:ext>
                </a:extLst>
              </p:cNvPr>
              <p:cNvPicPr/>
              <p:nvPr/>
            </p:nvPicPr>
            <p:blipFill>
              <a:blip r:embed="rId120"/>
              <a:stretch>
                <a:fillRect/>
              </a:stretch>
            </p:blipFill>
            <p:spPr>
              <a:xfrm>
                <a:off x="2468813" y="5778427"/>
                <a:ext cx="3189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5724" name="Freihand 115723">
                <a:extLst>
                  <a:ext uri="{FF2B5EF4-FFF2-40B4-BE49-F238E27FC236}">
                    <a16:creationId xmlns:a16="http://schemas.microsoft.com/office/drawing/2014/main" id="{C58F8D75-AC7E-4769-BF02-D0278FD0C5FF}"/>
                  </a:ext>
                </a:extLst>
              </p14:cNvPr>
              <p14:cNvContentPartPr/>
              <p14:nvPr/>
            </p14:nvContentPartPr>
            <p14:xfrm>
              <a:off x="2693813" y="5866267"/>
              <a:ext cx="289800" cy="147960"/>
            </p14:xfrm>
          </p:contentPart>
        </mc:Choice>
        <mc:Fallback>
          <p:pic>
            <p:nvPicPr>
              <p:cNvPr id="115724" name="Freihand 115723">
                <a:extLst>
                  <a:ext uri="{FF2B5EF4-FFF2-40B4-BE49-F238E27FC236}">
                    <a16:creationId xmlns:a16="http://schemas.microsoft.com/office/drawing/2014/main" id="{C58F8D75-AC7E-4769-BF02-D0278FD0C5FF}"/>
                  </a:ext>
                </a:extLst>
              </p:cNvPr>
              <p:cNvPicPr/>
              <p:nvPr/>
            </p:nvPicPr>
            <p:blipFill>
              <a:blip r:embed="rId122"/>
              <a:stretch>
                <a:fillRect/>
              </a:stretch>
            </p:blipFill>
            <p:spPr>
              <a:xfrm>
                <a:off x="2689493" y="5861947"/>
                <a:ext cx="298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5725" name="Freihand 115724">
                <a:extLst>
                  <a:ext uri="{FF2B5EF4-FFF2-40B4-BE49-F238E27FC236}">
                    <a16:creationId xmlns:a16="http://schemas.microsoft.com/office/drawing/2014/main" id="{FCEF9EBE-6AB5-4980-B0D6-F4574BEC67CF}"/>
                  </a:ext>
                </a:extLst>
              </p14:cNvPr>
              <p14:cNvContentPartPr/>
              <p14:nvPr/>
            </p14:nvContentPartPr>
            <p14:xfrm>
              <a:off x="3008453" y="5822347"/>
              <a:ext cx="312120" cy="199800"/>
            </p14:xfrm>
          </p:contentPart>
        </mc:Choice>
        <mc:Fallback>
          <p:pic>
            <p:nvPicPr>
              <p:cNvPr id="115725" name="Freihand 115724">
                <a:extLst>
                  <a:ext uri="{FF2B5EF4-FFF2-40B4-BE49-F238E27FC236}">
                    <a16:creationId xmlns:a16="http://schemas.microsoft.com/office/drawing/2014/main" id="{FCEF9EBE-6AB5-4980-B0D6-F4574BEC67CF}"/>
                  </a:ext>
                </a:extLst>
              </p:cNvPr>
              <p:cNvPicPr/>
              <p:nvPr/>
            </p:nvPicPr>
            <p:blipFill>
              <a:blip r:embed="rId124"/>
              <a:stretch>
                <a:fillRect/>
              </a:stretch>
            </p:blipFill>
            <p:spPr>
              <a:xfrm>
                <a:off x="3004133" y="5818027"/>
                <a:ext cx="320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5726" name="Freihand 115725">
                <a:extLst>
                  <a:ext uri="{FF2B5EF4-FFF2-40B4-BE49-F238E27FC236}">
                    <a16:creationId xmlns:a16="http://schemas.microsoft.com/office/drawing/2014/main" id="{57F5FF38-7D3C-4985-8C92-5DA1F37F0067}"/>
                  </a:ext>
                </a:extLst>
              </p14:cNvPr>
              <p14:cNvContentPartPr/>
              <p14:nvPr/>
            </p14:nvContentPartPr>
            <p14:xfrm>
              <a:off x="3550973" y="5877787"/>
              <a:ext cx="165240" cy="140760"/>
            </p14:xfrm>
          </p:contentPart>
        </mc:Choice>
        <mc:Fallback>
          <p:pic>
            <p:nvPicPr>
              <p:cNvPr id="115726" name="Freihand 115725">
                <a:extLst>
                  <a:ext uri="{FF2B5EF4-FFF2-40B4-BE49-F238E27FC236}">
                    <a16:creationId xmlns:a16="http://schemas.microsoft.com/office/drawing/2014/main" id="{57F5FF38-7D3C-4985-8C92-5DA1F37F0067}"/>
                  </a:ext>
                </a:extLst>
              </p:cNvPr>
              <p:cNvPicPr/>
              <p:nvPr/>
            </p:nvPicPr>
            <p:blipFill>
              <a:blip r:embed="rId126"/>
              <a:stretch>
                <a:fillRect/>
              </a:stretch>
            </p:blipFill>
            <p:spPr>
              <a:xfrm>
                <a:off x="3546653" y="5873467"/>
                <a:ext cx="1738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5727" name="Freihand 115726">
                <a:extLst>
                  <a:ext uri="{FF2B5EF4-FFF2-40B4-BE49-F238E27FC236}">
                    <a16:creationId xmlns:a16="http://schemas.microsoft.com/office/drawing/2014/main" id="{41D82AB6-FDC1-46B0-AE38-7AE11998FACE}"/>
                  </a:ext>
                </a:extLst>
              </p14:cNvPr>
              <p14:cNvContentPartPr/>
              <p14:nvPr/>
            </p14:nvContentPartPr>
            <p14:xfrm>
              <a:off x="3711173" y="5888587"/>
              <a:ext cx="187200" cy="117720"/>
            </p14:xfrm>
          </p:contentPart>
        </mc:Choice>
        <mc:Fallback>
          <p:pic>
            <p:nvPicPr>
              <p:cNvPr id="115727" name="Freihand 115726">
                <a:extLst>
                  <a:ext uri="{FF2B5EF4-FFF2-40B4-BE49-F238E27FC236}">
                    <a16:creationId xmlns:a16="http://schemas.microsoft.com/office/drawing/2014/main" id="{41D82AB6-FDC1-46B0-AE38-7AE11998FACE}"/>
                  </a:ext>
                </a:extLst>
              </p:cNvPr>
              <p:cNvPicPr/>
              <p:nvPr/>
            </p:nvPicPr>
            <p:blipFill>
              <a:blip r:embed="rId128"/>
              <a:stretch>
                <a:fillRect/>
              </a:stretch>
            </p:blipFill>
            <p:spPr>
              <a:xfrm>
                <a:off x="3706853" y="5884267"/>
                <a:ext cx="195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5728" name="Freihand 115727">
                <a:extLst>
                  <a:ext uri="{FF2B5EF4-FFF2-40B4-BE49-F238E27FC236}">
                    <a16:creationId xmlns:a16="http://schemas.microsoft.com/office/drawing/2014/main" id="{EEC8B7E2-9DE9-4698-A87C-E0E34BE76EF7}"/>
                  </a:ext>
                </a:extLst>
              </p14:cNvPr>
              <p14:cNvContentPartPr/>
              <p14:nvPr/>
            </p14:nvContentPartPr>
            <p14:xfrm>
              <a:off x="3958133" y="5992627"/>
              <a:ext cx="39960" cy="11880"/>
            </p14:xfrm>
          </p:contentPart>
        </mc:Choice>
        <mc:Fallback>
          <p:pic>
            <p:nvPicPr>
              <p:cNvPr id="115728" name="Freihand 115727">
                <a:extLst>
                  <a:ext uri="{FF2B5EF4-FFF2-40B4-BE49-F238E27FC236}">
                    <a16:creationId xmlns:a16="http://schemas.microsoft.com/office/drawing/2014/main" id="{EEC8B7E2-9DE9-4698-A87C-E0E34BE76EF7}"/>
                  </a:ext>
                </a:extLst>
              </p:cNvPr>
              <p:cNvPicPr/>
              <p:nvPr/>
            </p:nvPicPr>
            <p:blipFill>
              <a:blip r:embed="rId130"/>
              <a:stretch>
                <a:fillRect/>
              </a:stretch>
            </p:blipFill>
            <p:spPr>
              <a:xfrm>
                <a:off x="3953813" y="5988307"/>
                <a:ext cx="486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5729" name="Freihand 115728">
                <a:extLst>
                  <a:ext uri="{FF2B5EF4-FFF2-40B4-BE49-F238E27FC236}">
                    <a16:creationId xmlns:a16="http://schemas.microsoft.com/office/drawing/2014/main" id="{BB1F69A8-6479-4EA6-8C6F-B24075216439}"/>
                  </a:ext>
                </a:extLst>
              </p14:cNvPr>
              <p14:cNvContentPartPr/>
              <p14:nvPr/>
            </p14:nvContentPartPr>
            <p14:xfrm>
              <a:off x="4218773" y="5749267"/>
              <a:ext cx="239760" cy="269640"/>
            </p14:xfrm>
          </p:contentPart>
        </mc:Choice>
        <mc:Fallback>
          <p:pic>
            <p:nvPicPr>
              <p:cNvPr id="115729" name="Freihand 115728">
                <a:extLst>
                  <a:ext uri="{FF2B5EF4-FFF2-40B4-BE49-F238E27FC236}">
                    <a16:creationId xmlns:a16="http://schemas.microsoft.com/office/drawing/2014/main" id="{BB1F69A8-6479-4EA6-8C6F-B24075216439}"/>
                  </a:ext>
                </a:extLst>
              </p:cNvPr>
              <p:cNvPicPr/>
              <p:nvPr/>
            </p:nvPicPr>
            <p:blipFill>
              <a:blip r:embed="rId132"/>
              <a:stretch>
                <a:fillRect/>
              </a:stretch>
            </p:blipFill>
            <p:spPr>
              <a:xfrm>
                <a:off x="4214453" y="5744947"/>
                <a:ext cx="2484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5730" name="Freihand 115729">
                <a:extLst>
                  <a:ext uri="{FF2B5EF4-FFF2-40B4-BE49-F238E27FC236}">
                    <a16:creationId xmlns:a16="http://schemas.microsoft.com/office/drawing/2014/main" id="{84319B1F-6181-4CAB-B1D7-92E7213B3EDC}"/>
                  </a:ext>
                </a:extLst>
              </p14:cNvPr>
              <p14:cNvContentPartPr/>
              <p14:nvPr/>
            </p14:nvContentPartPr>
            <p14:xfrm>
              <a:off x="4301573" y="5866267"/>
              <a:ext cx="373680" cy="20880"/>
            </p14:xfrm>
          </p:contentPart>
        </mc:Choice>
        <mc:Fallback>
          <p:pic>
            <p:nvPicPr>
              <p:cNvPr id="115730" name="Freihand 115729">
                <a:extLst>
                  <a:ext uri="{FF2B5EF4-FFF2-40B4-BE49-F238E27FC236}">
                    <a16:creationId xmlns:a16="http://schemas.microsoft.com/office/drawing/2014/main" id="{84319B1F-6181-4CAB-B1D7-92E7213B3EDC}"/>
                  </a:ext>
                </a:extLst>
              </p:cNvPr>
              <p:cNvPicPr/>
              <p:nvPr/>
            </p:nvPicPr>
            <p:blipFill>
              <a:blip r:embed="rId134"/>
              <a:stretch>
                <a:fillRect/>
              </a:stretch>
            </p:blipFill>
            <p:spPr>
              <a:xfrm>
                <a:off x="4297253" y="5861947"/>
                <a:ext cx="382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5731" name="Freihand 115730">
                <a:extLst>
                  <a:ext uri="{FF2B5EF4-FFF2-40B4-BE49-F238E27FC236}">
                    <a16:creationId xmlns:a16="http://schemas.microsoft.com/office/drawing/2014/main" id="{16976079-89D7-4327-8504-F50731C4E693}"/>
                  </a:ext>
                </a:extLst>
              </p14:cNvPr>
              <p14:cNvContentPartPr/>
              <p14:nvPr/>
            </p14:nvContentPartPr>
            <p14:xfrm>
              <a:off x="4791173" y="5740987"/>
              <a:ext cx="221040" cy="177840"/>
            </p14:xfrm>
          </p:contentPart>
        </mc:Choice>
        <mc:Fallback>
          <p:pic>
            <p:nvPicPr>
              <p:cNvPr id="115731" name="Freihand 115730">
                <a:extLst>
                  <a:ext uri="{FF2B5EF4-FFF2-40B4-BE49-F238E27FC236}">
                    <a16:creationId xmlns:a16="http://schemas.microsoft.com/office/drawing/2014/main" id="{16976079-89D7-4327-8504-F50731C4E693}"/>
                  </a:ext>
                </a:extLst>
              </p:cNvPr>
              <p:cNvPicPr/>
              <p:nvPr/>
            </p:nvPicPr>
            <p:blipFill>
              <a:blip r:embed="rId136"/>
              <a:stretch>
                <a:fillRect/>
              </a:stretch>
            </p:blipFill>
            <p:spPr>
              <a:xfrm>
                <a:off x="4786853" y="5736667"/>
                <a:ext cx="229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5732" name="Freihand 115731">
                <a:extLst>
                  <a:ext uri="{FF2B5EF4-FFF2-40B4-BE49-F238E27FC236}">
                    <a16:creationId xmlns:a16="http://schemas.microsoft.com/office/drawing/2014/main" id="{3527ECCF-AE6E-41B1-89C3-BE477D6CAB38}"/>
                  </a:ext>
                </a:extLst>
              </p14:cNvPr>
              <p14:cNvContentPartPr/>
              <p14:nvPr/>
            </p14:nvContentPartPr>
            <p14:xfrm>
              <a:off x="5042093" y="5765467"/>
              <a:ext cx="141840" cy="169200"/>
            </p14:xfrm>
          </p:contentPart>
        </mc:Choice>
        <mc:Fallback>
          <p:pic>
            <p:nvPicPr>
              <p:cNvPr id="115732" name="Freihand 115731">
                <a:extLst>
                  <a:ext uri="{FF2B5EF4-FFF2-40B4-BE49-F238E27FC236}">
                    <a16:creationId xmlns:a16="http://schemas.microsoft.com/office/drawing/2014/main" id="{3527ECCF-AE6E-41B1-89C3-BE477D6CAB38}"/>
                  </a:ext>
                </a:extLst>
              </p:cNvPr>
              <p:cNvPicPr/>
              <p:nvPr/>
            </p:nvPicPr>
            <p:blipFill>
              <a:blip r:embed="rId138"/>
              <a:stretch>
                <a:fillRect/>
              </a:stretch>
            </p:blipFill>
            <p:spPr>
              <a:xfrm>
                <a:off x="5037773" y="5761147"/>
                <a:ext cx="1504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5733" name="Freihand 115732">
                <a:extLst>
                  <a:ext uri="{FF2B5EF4-FFF2-40B4-BE49-F238E27FC236}">
                    <a16:creationId xmlns:a16="http://schemas.microsoft.com/office/drawing/2014/main" id="{BD15562B-FB81-45BF-A29D-34E68D256E8F}"/>
                  </a:ext>
                </a:extLst>
              </p14:cNvPr>
              <p14:cNvContentPartPr/>
              <p14:nvPr/>
            </p14:nvContentPartPr>
            <p14:xfrm>
              <a:off x="5268533" y="5686987"/>
              <a:ext cx="708480" cy="327960"/>
            </p14:xfrm>
          </p:contentPart>
        </mc:Choice>
        <mc:Fallback>
          <p:pic>
            <p:nvPicPr>
              <p:cNvPr id="115733" name="Freihand 115732">
                <a:extLst>
                  <a:ext uri="{FF2B5EF4-FFF2-40B4-BE49-F238E27FC236}">
                    <a16:creationId xmlns:a16="http://schemas.microsoft.com/office/drawing/2014/main" id="{BD15562B-FB81-45BF-A29D-34E68D256E8F}"/>
                  </a:ext>
                </a:extLst>
              </p:cNvPr>
              <p:cNvPicPr/>
              <p:nvPr/>
            </p:nvPicPr>
            <p:blipFill>
              <a:blip r:embed="rId140"/>
              <a:stretch>
                <a:fillRect/>
              </a:stretch>
            </p:blipFill>
            <p:spPr>
              <a:xfrm>
                <a:off x="5264213" y="5682667"/>
                <a:ext cx="7171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5735" name="Freihand 115734">
                <a:extLst>
                  <a:ext uri="{FF2B5EF4-FFF2-40B4-BE49-F238E27FC236}">
                    <a16:creationId xmlns:a16="http://schemas.microsoft.com/office/drawing/2014/main" id="{0A0F8522-DA91-49CD-81FD-8C44283BB1B4}"/>
                  </a:ext>
                </a:extLst>
              </p14:cNvPr>
              <p14:cNvContentPartPr/>
              <p14:nvPr/>
            </p14:nvContentPartPr>
            <p14:xfrm>
              <a:off x="4201853" y="5968147"/>
              <a:ext cx="1214280" cy="111600"/>
            </p14:xfrm>
          </p:contentPart>
        </mc:Choice>
        <mc:Fallback>
          <p:pic>
            <p:nvPicPr>
              <p:cNvPr id="115735" name="Freihand 115734">
                <a:extLst>
                  <a:ext uri="{FF2B5EF4-FFF2-40B4-BE49-F238E27FC236}">
                    <a16:creationId xmlns:a16="http://schemas.microsoft.com/office/drawing/2014/main" id="{0A0F8522-DA91-49CD-81FD-8C44283BB1B4}"/>
                  </a:ext>
                </a:extLst>
              </p:cNvPr>
              <p:cNvPicPr/>
              <p:nvPr/>
            </p:nvPicPr>
            <p:blipFill>
              <a:blip r:embed="rId142"/>
              <a:stretch>
                <a:fillRect/>
              </a:stretch>
            </p:blipFill>
            <p:spPr>
              <a:xfrm>
                <a:off x="4197533" y="5963827"/>
                <a:ext cx="12229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5741" name="Freihand 115740">
                <a:extLst>
                  <a:ext uri="{FF2B5EF4-FFF2-40B4-BE49-F238E27FC236}">
                    <a16:creationId xmlns:a16="http://schemas.microsoft.com/office/drawing/2014/main" id="{7E1D426C-F1BD-4F8F-AB5C-62745D6A0A81}"/>
                  </a:ext>
                </a:extLst>
              </p14:cNvPr>
              <p14:cNvContentPartPr/>
              <p14:nvPr/>
            </p14:nvContentPartPr>
            <p14:xfrm>
              <a:off x="4751933" y="6243547"/>
              <a:ext cx="205200" cy="16920"/>
            </p14:xfrm>
          </p:contentPart>
        </mc:Choice>
        <mc:Fallback>
          <p:pic>
            <p:nvPicPr>
              <p:cNvPr id="115741" name="Freihand 115740">
                <a:extLst>
                  <a:ext uri="{FF2B5EF4-FFF2-40B4-BE49-F238E27FC236}">
                    <a16:creationId xmlns:a16="http://schemas.microsoft.com/office/drawing/2014/main" id="{7E1D426C-F1BD-4F8F-AB5C-62745D6A0A81}"/>
                  </a:ext>
                </a:extLst>
              </p:cNvPr>
              <p:cNvPicPr/>
              <p:nvPr/>
            </p:nvPicPr>
            <p:blipFill>
              <a:blip r:embed="rId144"/>
              <a:stretch>
                <a:fillRect/>
              </a:stretch>
            </p:blipFill>
            <p:spPr>
              <a:xfrm>
                <a:off x="4747613" y="6239227"/>
                <a:ext cx="213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5742" name="Freihand 115741">
                <a:extLst>
                  <a:ext uri="{FF2B5EF4-FFF2-40B4-BE49-F238E27FC236}">
                    <a16:creationId xmlns:a16="http://schemas.microsoft.com/office/drawing/2014/main" id="{F0D02D7B-0AF8-4DF8-B0C1-C3272217A50C}"/>
                  </a:ext>
                </a:extLst>
              </p14:cNvPr>
              <p14:cNvContentPartPr/>
              <p14:nvPr/>
            </p14:nvContentPartPr>
            <p14:xfrm>
              <a:off x="4765973" y="6275227"/>
              <a:ext cx="226800" cy="37440"/>
            </p14:xfrm>
          </p:contentPart>
        </mc:Choice>
        <mc:Fallback>
          <p:pic>
            <p:nvPicPr>
              <p:cNvPr id="115742" name="Freihand 115741">
                <a:extLst>
                  <a:ext uri="{FF2B5EF4-FFF2-40B4-BE49-F238E27FC236}">
                    <a16:creationId xmlns:a16="http://schemas.microsoft.com/office/drawing/2014/main" id="{F0D02D7B-0AF8-4DF8-B0C1-C3272217A50C}"/>
                  </a:ext>
                </a:extLst>
              </p:cNvPr>
              <p:cNvPicPr/>
              <p:nvPr/>
            </p:nvPicPr>
            <p:blipFill>
              <a:blip r:embed="rId146"/>
              <a:stretch>
                <a:fillRect/>
              </a:stretch>
            </p:blipFill>
            <p:spPr>
              <a:xfrm>
                <a:off x="4761653" y="6270907"/>
                <a:ext cx="2354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5743" name="Freihand 115742">
                <a:extLst>
                  <a:ext uri="{FF2B5EF4-FFF2-40B4-BE49-F238E27FC236}">
                    <a16:creationId xmlns:a16="http://schemas.microsoft.com/office/drawing/2014/main" id="{75423BA7-0662-4676-B2EE-0628D47AB9C5}"/>
                  </a:ext>
                </a:extLst>
              </p14:cNvPr>
              <p14:cNvContentPartPr/>
              <p14:nvPr/>
            </p14:nvContentPartPr>
            <p14:xfrm>
              <a:off x="4953893" y="6195307"/>
              <a:ext cx="182880" cy="166680"/>
            </p14:xfrm>
          </p:contentPart>
        </mc:Choice>
        <mc:Fallback>
          <p:pic>
            <p:nvPicPr>
              <p:cNvPr id="115743" name="Freihand 115742">
                <a:extLst>
                  <a:ext uri="{FF2B5EF4-FFF2-40B4-BE49-F238E27FC236}">
                    <a16:creationId xmlns:a16="http://schemas.microsoft.com/office/drawing/2014/main" id="{75423BA7-0662-4676-B2EE-0628D47AB9C5}"/>
                  </a:ext>
                </a:extLst>
              </p:cNvPr>
              <p:cNvPicPr/>
              <p:nvPr/>
            </p:nvPicPr>
            <p:blipFill>
              <a:blip r:embed="rId148"/>
              <a:stretch>
                <a:fillRect/>
              </a:stretch>
            </p:blipFill>
            <p:spPr>
              <a:xfrm>
                <a:off x="4949573" y="6190987"/>
                <a:ext cx="191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5745" name="Freihand 115744">
                <a:extLst>
                  <a:ext uri="{FF2B5EF4-FFF2-40B4-BE49-F238E27FC236}">
                    <a16:creationId xmlns:a16="http://schemas.microsoft.com/office/drawing/2014/main" id="{4DAEDA93-5C54-4734-9495-B53866C216BB}"/>
                  </a:ext>
                </a:extLst>
              </p14:cNvPr>
              <p14:cNvContentPartPr/>
              <p14:nvPr/>
            </p14:nvContentPartPr>
            <p14:xfrm>
              <a:off x="5315333" y="6144547"/>
              <a:ext cx="137160" cy="126000"/>
            </p14:xfrm>
          </p:contentPart>
        </mc:Choice>
        <mc:Fallback>
          <p:pic>
            <p:nvPicPr>
              <p:cNvPr id="115745" name="Freihand 115744">
                <a:extLst>
                  <a:ext uri="{FF2B5EF4-FFF2-40B4-BE49-F238E27FC236}">
                    <a16:creationId xmlns:a16="http://schemas.microsoft.com/office/drawing/2014/main" id="{4DAEDA93-5C54-4734-9495-B53866C216BB}"/>
                  </a:ext>
                </a:extLst>
              </p:cNvPr>
              <p:cNvPicPr/>
              <p:nvPr/>
            </p:nvPicPr>
            <p:blipFill>
              <a:blip r:embed="rId150"/>
              <a:stretch>
                <a:fillRect/>
              </a:stretch>
            </p:blipFill>
            <p:spPr>
              <a:xfrm>
                <a:off x="5311013" y="6140227"/>
                <a:ext cx="1458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5746" name="Freihand 115745">
                <a:extLst>
                  <a:ext uri="{FF2B5EF4-FFF2-40B4-BE49-F238E27FC236}">
                    <a16:creationId xmlns:a16="http://schemas.microsoft.com/office/drawing/2014/main" id="{E6C73C24-8801-4A9E-9681-39AC39063655}"/>
                  </a:ext>
                </a:extLst>
              </p14:cNvPr>
              <p14:cNvContentPartPr/>
              <p14:nvPr/>
            </p14:nvContentPartPr>
            <p14:xfrm>
              <a:off x="5395973" y="6216547"/>
              <a:ext cx="133200" cy="36720"/>
            </p14:xfrm>
          </p:contentPart>
        </mc:Choice>
        <mc:Fallback>
          <p:pic>
            <p:nvPicPr>
              <p:cNvPr id="115746" name="Freihand 115745">
                <a:extLst>
                  <a:ext uri="{FF2B5EF4-FFF2-40B4-BE49-F238E27FC236}">
                    <a16:creationId xmlns:a16="http://schemas.microsoft.com/office/drawing/2014/main" id="{E6C73C24-8801-4A9E-9681-39AC39063655}"/>
                  </a:ext>
                </a:extLst>
              </p:cNvPr>
              <p:cNvPicPr/>
              <p:nvPr/>
            </p:nvPicPr>
            <p:blipFill>
              <a:blip r:embed="rId152"/>
              <a:stretch>
                <a:fillRect/>
              </a:stretch>
            </p:blipFill>
            <p:spPr>
              <a:xfrm>
                <a:off x="5391653" y="6212227"/>
                <a:ext cx="1418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5747" name="Freihand 115746">
                <a:extLst>
                  <a:ext uri="{FF2B5EF4-FFF2-40B4-BE49-F238E27FC236}">
                    <a16:creationId xmlns:a16="http://schemas.microsoft.com/office/drawing/2014/main" id="{80076FCB-2A40-4943-97B3-482F72A6AD50}"/>
                  </a:ext>
                </a:extLst>
              </p14:cNvPr>
              <p14:cNvContentPartPr/>
              <p14:nvPr/>
            </p14:nvContentPartPr>
            <p14:xfrm>
              <a:off x="5512973" y="6147067"/>
              <a:ext cx="310320" cy="221760"/>
            </p14:xfrm>
          </p:contentPart>
        </mc:Choice>
        <mc:Fallback>
          <p:pic>
            <p:nvPicPr>
              <p:cNvPr id="115747" name="Freihand 115746">
                <a:extLst>
                  <a:ext uri="{FF2B5EF4-FFF2-40B4-BE49-F238E27FC236}">
                    <a16:creationId xmlns:a16="http://schemas.microsoft.com/office/drawing/2014/main" id="{80076FCB-2A40-4943-97B3-482F72A6AD50}"/>
                  </a:ext>
                </a:extLst>
              </p:cNvPr>
              <p:cNvPicPr/>
              <p:nvPr/>
            </p:nvPicPr>
            <p:blipFill>
              <a:blip r:embed="rId154"/>
              <a:stretch>
                <a:fillRect/>
              </a:stretch>
            </p:blipFill>
            <p:spPr>
              <a:xfrm>
                <a:off x="5508653" y="6142747"/>
                <a:ext cx="3189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5749" name="Freihand 115748">
                <a:extLst>
                  <a:ext uri="{FF2B5EF4-FFF2-40B4-BE49-F238E27FC236}">
                    <a16:creationId xmlns:a16="http://schemas.microsoft.com/office/drawing/2014/main" id="{8FCF53F1-01D1-489C-BE25-FE9A5C72B83F}"/>
                  </a:ext>
                </a:extLst>
              </p14:cNvPr>
              <p14:cNvContentPartPr/>
              <p14:nvPr/>
            </p14:nvContentPartPr>
            <p14:xfrm>
              <a:off x="5947493" y="6194587"/>
              <a:ext cx="1440" cy="9360"/>
            </p14:xfrm>
          </p:contentPart>
        </mc:Choice>
        <mc:Fallback>
          <p:pic>
            <p:nvPicPr>
              <p:cNvPr id="115749" name="Freihand 115748">
                <a:extLst>
                  <a:ext uri="{FF2B5EF4-FFF2-40B4-BE49-F238E27FC236}">
                    <a16:creationId xmlns:a16="http://schemas.microsoft.com/office/drawing/2014/main" id="{8FCF53F1-01D1-489C-BE25-FE9A5C72B83F}"/>
                  </a:ext>
                </a:extLst>
              </p:cNvPr>
              <p:cNvPicPr/>
              <p:nvPr/>
            </p:nvPicPr>
            <p:blipFill>
              <a:blip r:embed="rId156"/>
              <a:stretch>
                <a:fillRect/>
              </a:stretch>
            </p:blipFill>
            <p:spPr>
              <a:xfrm>
                <a:off x="5943173" y="6190267"/>
                <a:ext cx="10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5750" name="Freihand 115749">
                <a:extLst>
                  <a:ext uri="{FF2B5EF4-FFF2-40B4-BE49-F238E27FC236}">
                    <a16:creationId xmlns:a16="http://schemas.microsoft.com/office/drawing/2014/main" id="{70BDF35C-33A7-479A-BC4B-729A30275EF3}"/>
                  </a:ext>
                </a:extLst>
              </p14:cNvPr>
              <p14:cNvContentPartPr/>
              <p14:nvPr/>
            </p14:nvContentPartPr>
            <p14:xfrm>
              <a:off x="6101933" y="5966707"/>
              <a:ext cx="539280" cy="215280"/>
            </p14:xfrm>
          </p:contentPart>
        </mc:Choice>
        <mc:Fallback>
          <p:pic>
            <p:nvPicPr>
              <p:cNvPr id="115750" name="Freihand 115749">
                <a:extLst>
                  <a:ext uri="{FF2B5EF4-FFF2-40B4-BE49-F238E27FC236}">
                    <a16:creationId xmlns:a16="http://schemas.microsoft.com/office/drawing/2014/main" id="{70BDF35C-33A7-479A-BC4B-729A30275EF3}"/>
                  </a:ext>
                </a:extLst>
              </p:cNvPr>
              <p:cNvPicPr/>
              <p:nvPr/>
            </p:nvPicPr>
            <p:blipFill>
              <a:blip r:embed="rId158"/>
              <a:stretch>
                <a:fillRect/>
              </a:stretch>
            </p:blipFill>
            <p:spPr>
              <a:xfrm>
                <a:off x="6097613" y="5962387"/>
                <a:ext cx="547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5751" name="Freihand 115750">
                <a:extLst>
                  <a:ext uri="{FF2B5EF4-FFF2-40B4-BE49-F238E27FC236}">
                    <a16:creationId xmlns:a16="http://schemas.microsoft.com/office/drawing/2014/main" id="{3E562988-7149-4ABE-99EC-A7C746D18197}"/>
                  </a:ext>
                </a:extLst>
              </p14:cNvPr>
              <p14:cNvContentPartPr/>
              <p14:nvPr/>
            </p14:nvContentPartPr>
            <p14:xfrm>
              <a:off x="6594773" y="5913067"/>
              <a:ext cx="100440" cy="183600"/>
            </p14:xfrm>
          </p:contentPart>
        </mc:Choice>
        <mc:Fallback>
          <p:pic>
            <p:nvPicPr>
              <p:cNvPr id="115751" name="Freihand 115750">
                <a:extLst>
                  <a:ext uri="{FF2B5EF4-FFF2-40B4-BE49-F238E27FC236}">
                    <a16:creationId xmlns:a16="http://schemas.microsoft.com/office/drawing/2014/main" id="{3E562988-7149-4ABE-99EC-A7C746D18197}"/>
                  </a:ext>
                </a:extLst>
              </p:cNvPr>
              <p:cNvPicPr/>
              <p:nvPr/>
            </p:nvPicPr>
            <p:blipFill>
              <a:blip r:embed="rId160"/>
              <a:stretch>
                <a:fillRect/>
              </a:stretch>
            </p:blipFill>
            <p:spPr>
              <a:xfrm>
                <a:off x="6590453" y="5908747"/>
                <a:ext cx="1090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5752" name="Freihand 115751">
                <a:extLst>
                  <a:ext uri="{FF2B5EF4-FFF2-40B4-BE49-F238E27FC236}">
                    <a16:creationId xmlns:a16="http://schemas.microsoft.com/office/drawing/2014/main" id="{76CCC909-C882-4D61-B72F-6903F033262F}"/>
                  </a:ext>
                </a:extLst>
              </p14:cNvPr>
              <p14:cNvContentPartPr/>
              <p14:nvPr/>
            </p14:nvContentPartPr>
            <p14:xfrm>
              <a:off x="6569933" y="5941507"/>
              <a:ext cx="151200" cy="15480"/>
            </p14:xfrm>
          </p:contentPart>
        </mc:Choice>
        <mc:Fallback>
          <p:pic>
            <p:nvPicPr>
              <p:cNvPr id="115752" name="Freihand 115751">
                <a:extLst>
                  <a:ext uri="{FF2B5EF4-FFF2-40B4-BE49-F238E27FC236}">
                    <a16:creationId xmlns:a16="http://schemas.microsoft.com/office/drawing/2014/main" id="{76CCC909-C882-4D61-B72F-6903F033262F}"/>
                  </a:ext>
                </a:extLst>
              </p:cNvPr>
              <p:cNvPicPr/>
              <p:nvPr/>
            </p:nvPicPr>
            <p:blipFill>
              <a:blip r:embed="rId162"/>
              <a:stretch>
                <a:fillRect/>
              </a:stretch>
            </p:blipFill>
            <p:spPr>
              <a:xfrm>
                <a:off x="6565613" y="5937187"/>
                <a:ext cx="159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5753" name="Freihand 115752">
                <a:extLst>
                  <a:ext uri="{FF2B5EF4-FFF2-40B4-BE49-F238E27FC236}">
                    <a16:creationId xmlns:a16="http://schemas.microsoft.com/office/drawing/2014/main" id="{4CEFA4AF-4A96-457E-8BA1-A93FA1A72AC9}"/>
                  </a:ext>
                </a:extLst>
              </p14:cNvPr>
              <p14:cNvContentPartPr/>
              <p14:nvPr/>
            </p14:nvContentPartPr>
            <p14:xfrm>
              <a:off x="6693053" y="5964907"/>
              <a:ext cx="109800" cy="59040"/>
            </p14:xfrm>
          </p:contentPart>
        </mc:Choice>
        <mc:Fallback>
          <p:pic>
            <p:nvPicPr>
              <p:cNvPr id="115753" name="Freihand 115752">
                <a:extLst>
                  <a:ext uri="{FF2B5EF4-FFF2-40B4-BE49-F238E27FC236}">
                    <a16:creationId xmlns:a16="http://schemas.microsoft.com/office/drawing/2014/main" id="{4CEFA4AF-4A96-457E-8BA1-A93FA1A72AC9}"/>
                  </a:ext>
                </a:extLst>
              </p:cNvPr>
              <p:cNvPicPr/>
              <p:nvPr/>
            </p:nvPicPr>
            <p:blipFill>
              <a:blip r:embed="rId164"/>
              <a:stretch>
                <a:fillRect/>
              </a:stretch>
            </p:blipFill>
            <p:spPr>
              <a:xfrm>
                <a:off x="6688733" y="5960587"/>
                <a:ext cx="1184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5754" name="Freihand 115753">
                <a:extLst>
                  <a:ext uri="{FF2B5EF4-FFF2-40B4-BE49-F238E27FC236}">
                    <a16:creationId xmlns:a16="http://schemas.microsoft.com/office/drawing/2014/main" id="{6915326F-8179-46EF-BE71-2AF3FFE55076}"/>
                  </a:ext>
                </a:extLst>
              </p14:cNvPr>
              <p14:cNvContentPartPr/>
              <p14:nvPr/>
            </p14:nvContentPartPr>
            <p14:xfrm>
              <a:off x="6875933" y="5993347"/>
              <a:ext cx="360" cy="360"/>
            </p14:xfrm>
          </p:contentPart>
        </mc:Choice>
        <mc:Fallback>
          <p:pic>
            <p:nvPicPr>
              <p:cNvPr id="115754" name="Freihand 115753">
                <a:extLst>
                  <a:ext uri="{FF2B5EF4-FFF2-40B4-BE49-F238E27FC236}">
                    <a16:creationId xmlns:a16="http://schemas.microsoft.com/office/drawing/2014/main" id="{6915326F-8179-46EF-BE71-2AF3FFE55076}"/>
                  </a:ext>
                </a:extLst>
              </p:cNvPr>
              <p:cNvPicPr/>
              <p:nvPr/>
            </p:nvPicPr>
            <p:blipFill>
              <a:blip r:embed="rId46"/>
              <a:stretch>
                <a:fillRect/>
              </a:stretch>
            </p:blipFill>
            <p:spPr>
              <a:xfrm>
                <a:off x="6871613" y="5989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5755" name="Freihand 115754">
                <a:extLst>
                  <a:ext uri="{FF2B5EF4-FFF2-40B4-BE49-F238E27FC236}">
                    <a16:creationId xmlns:a16="http://schemas.microsoft.com/office/drawing/2014/main" id="{6015E2F3-06B7-4BA9-9D8D-07BD6EBA296D}"/>
                  </a:ext>
                </a:extLst>
              </p14:cNvPr>
              <p14:cNvContentPartPr/>
              <p14:nvPr/>
            </p14:nvContentPartPr>
            <p14:xfrm>
              <a:off x="6830573" y="5802907"/>
              <a:ext cx="68760" cy="205920"/>
            </p14:xfrm>
          </p:contentPart>
        </mc:Choice>
        <mc:Fallback>
          <p:pic>
            <p:nvPicPr>
              <p:cNvPr id="115755" name="Freihand 115754">
                <a:extLst>
                  <a:ext uri="{FF2B5EF4-FFF2-40B4-BE49-F238E27FC236}">
                    <a16:creationId xmlns:a16="http://schemas.microsoft.com/office/drawing/2014/main" id="{6015E2F3-06B7-4BA9-9D8D-07BD6EBA296D}"/>
                  </a:ext>
                </a:extLst>
              </p:cNvPr>
              <p:cNvPicPr/>
              <p:nvPr/>
            </p:nvPicPr>
            <p:blipFill>
              <a:blip r:embed="rId167"/>
              <a:stretch>
                <a:fillRect/>
              </a:stretch>
            </p:blipFill>
            <p:spPr>
              <a:xfrm>
                <a:off x="6826253" y="5798587"/>
                <a:ext cx="77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5756" name="Freihand 115755">
                <a:extLst>
                  <a:ext uri="{FF2B5EF4-FFF2-40B4-BE49-F238E27FC236}">
                    <a16:creationId xmlns:a16="http://schemas.microsoft.com/office/drawing/2014/main" id="{98F208EA-E147-4D0F-A5E9-E735229C7DEC}"/>
                  </a:ext>
                </a:extLst>
              </p14:cNvPr>
              <p14:cNvContentPartPr/>
              <p14:nvPr/>
            </p14:nvContentPartPr>
            <p14:xfrm>
              <a:off x="6877373" y="5908027"/>
              <a:ext cx="118080" cy="83160"/>
            </p14:xfrm>
          </p:contentPart>
        </mc:Choice>
        <mc:Fallback>
          <p:pic>
            <p:nvPicPr>
              <p:cNvPr id="115756" name="Freihand 115755">
                <a:extLst>
                  <a:ext uri="{FF2B5EF4-FFF2-40B4-BE49-F238E27FC236}">
                    <a16:creationId xmlns:a16="http://schemas.microsoft.com/office/drawing/2014/main" id="{98F208EA-E147-4D0F-A5E9-E735229C7DEC}"/>
                  </a:ext>
                </a:extLst>
              </p:cNvPr>
              <p:cNvPicPr/>
              <p:nvPr/>
            </p:nvPicPr>
            <p:blipFill>
              <a:blip r:embed="rId169"/>
              <a:stretch>
                <a:fillRect/>
              </a:stretch>
            </p:blipFill>
            <p:spPr>
              <a:xfrm>
                <a:off x="6873053" y="5903707"/>
                <a:ext cx="126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5757" name="Freihand 115756">
                <a:extLst>
                  <a:ext uri="{FF2B5EF4-FFF2-40B4-BE49-F238E27FC236}">
                    <a16:creationId xmlns:a16="http://schemas.microsoft.com/office/drawing/2014/main" id="{C32A504A-A00A-498B-939B-28402959A34B}"/>
                  </a:ext>
                </a:extLst>
              </p14:cNvPr>
              <p14:cNvContentPartPr/>
              <p14:nvPr/>
            </p14:nvContentPartPr>
            <p14:xfrm>
              <a:off x="7003373" y="5770507"/>
              <a:ext cx="187560" cy="180360"/>
            </p14:xfrm>
          </p:contentPart>
        </mc:Choice>
        <mc:Fallback>
          <p:pic>
            <p:nvPicPr>
              <p:cNvPr id="115757" name="Freihand 115756">
                <a:extLst>
                  <a:ext uri="{FF2B5EF4-FFF2-40B4-BE49-F238E27FC236}">
                    <a16:creationId xmlns:a16="http://schemas.microsoft.com/office/drawing/2014/main" id="{C32A504A-A00A-498B-939B-28402959A34B}"/>
                  </a:ext>
                </a:extLst>
              </p:cNvPr>
              <p:cNvPicPr/>
              <p:nvPr/>
            </p:nvPicPr>
            <p:blipFill>
              <a:blip r:embed="rId171"/>
              <a:stretch>
                <a:fillRect/>
              </a:stretch>
            </p:blipFill>
            <p:spPr>
              <a:xfrm>
                <a:off x="6999053" y="5766187"/>
                <a:ext cx="1962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5758" name="Freihand 115757">
                <a:extLst>
                  <a:ext uri="{FF2B5EF4-FFF2-40B4-BE49-F238E27FC236}">
                    <a16:creationId xmlns:a16="http://schemas.microsoft.com/office/drawing/2014/main" id="{7420E964-B2A9-4D3E-8D51-2948E880DDB1}"/>
                  </a:ext>
                </a:extLst>
              </p14:cNvPr>
              <p14:cNvContentPartPr/>
              <p14:nvPr/>
            </p14:nvContentPartPr>
            <p14:xfrm>
              <a:off x="7198493" y="5838547"/>
              <a:ext cx="71280" cy="196560"/>
            </p14:xfrm>
          </p:contentPart>
        </mc:Choice>
        <mc:Fallback>
          <p:pic>
            <p:nvPicPr>
              <p:cNvPr id="115758" name="Freihand 115757">
                <a:extLst>
                  <a:ext uri="{FF2B5EF4-FFF2-40B4-BE49-F238E27FC236}">
                    <a16:creationId xmlns:a16="http://schemas.microsoft.com/office/drawing/2014/main" id="{7420E964-B2A9-4D3E-8D51-2948E880DDB1}"/>
                  </a:ext>
                </a:extLst>
              </p:cNvPr>
              <p:cNvPicPr/>
              <p:nvPr/>
            </p:nvPicPr>
            <p:blipFill>
              <a:blip r:embed="rId173"/>
              <a:stretch>
                <a:fillRect/>
              </a:stretch>
            </p:blipFill>
            <p:spPr>
              <a:xfrm>
                <a:off x="7194173" y="5834227"/>
                <a:ext cx="79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5759" name="Freihand 115758">
                <a:extLst>
                  <a:ext uri="{FF2B5EF4-FFF2-40B4-BE49-F238E27FC236}">
                    <a16:creationId xmlns:a16="http://schemas.microsoft.com/office/drawing/2014/main" id="{5CD0F312-3FD1-4EF7-900A-1C6332080B0A}"/>
                  </a:ext>
                </a:extLst>
              </p14:cNvPr>
              <p14:cNvContentPartPr/>
              <p14:nvPr/>
            </p14:nvContentPartPr>
            <p14:xfrm>
              <a:off x="7274813" y="5746387"/>
              <a:ext cx="105120" cy="143280"/>
            </p14:xfrm>
          </p:contentPart>
        </mc:Choice>
        <mc:Fallback>
          <p:pic>
            <p:nvPicPr>
              <p:cNvPr id="115759" name="Freihand 115758">
                <a:extLst>
                  <a:ext uri="{FF2B5EF4-FFF2-40B4-BE49-F238E27FC236}">
                    <a16:creationId xmlns:a16="http://schemas.microsoft.com/office/drawing/2014/main" id="{5CD0F312-3FD1-4EF7-900A-1C6332080B0A}"/>
                  </a:ext>
                </a:extLst>
              </p:cNvPr>
              <p:cNvPicPr/>
              <p:nvPr/>
            </p:nvPicPr>
            <p:blipFill>
              <a:blip r:embed="rId175"/>
              <a:stretch>
                <a:fillRect/>
              </a:stretch>
            </p:blipFill>
            <p:spPr>
              <a:xfrm>
                <a:off x="7270493" y="5742067"/>
                <a:ext cx="113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5760" name="Freihand 115759">
                <a:extLst>
                  <a:ext uri="{FF2B5EF4-FFF2-40B4-BE49-F238E27FC236}">
                    <a16:creationId xmlns:a16="http://schemas.microsoft.com/office/drawing/2014/main" id="{D9A2BD93-6264-4D7C-8B38-7B0D213AAE62}"/>
                  </a:ext>
                </a:extLst>
              </p14:cNvPr>
              <p14:cNvContentPartPr/>
              <p14:nvPr/>
            </p14:nvContentPartPr>
            <p14:xfrm>
              <a:off x="7342133" y="5863027"/>
              <a:ext cx="79560" cy="11880"/>
            </p14:xfrm>
          </p:contentPart>
        </mc:Choice>
        <mc:Fallback>
          <p:pic>
            <p:nvPicPr>
              <p:cNvPr id="115760" name="Freihand 115759">
                <a:extLst>
                  <a:ext uri="{FF2B5EF4-FFF2-40B4-BE49-F238E27FC236}">
                    <a16:creationId xmlns:a16="http://schemas.microsoft.com/office/drawing/2014/main" id="{D9A2BD93-6264-4D7C-8B38-7B0D213AAE62}"/>
                  </a:ext>
                </a:extLst>
              </p:cNvPr>
              <p:cNvPicPr/>
              <p:nvPr/>
            </p:nvPicPr>
            <p:blipFill>
              <a:blip r:embed="rId177"/>
              <a:stretch>
                <a:fillRect/>
              </a:stretch>
            </p:blipFill>
            <p:spPr>
              <a:xfrm>
                <a:off x="7337813" y="5858707"/>
                <a:ext cx="882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5761" name="Freihand 115760">
                <a:extLst>
                  <a:ext uri="{FF2B5EF4-FFF2-40B4-BE49-F238E27FC236}">
                    <a16:creationId xmlns:a16="http://schemas.microsoft.com/office/drawing/2014/main" id="{EF536E3D-9C74-4EF1-A726-937A6512261F}"/>
                  </a:ext>
                </a:extLst>
              </p14:cNvPr>
              <p14:cNvContentPartPr/>
              <p14:nvPr/>
            </p14:nvContentPartPr>
            <p14:xfrm>
              <a:off x="7417373" y="5697067"/>
              <a:ext cx="206640" cy="154800"/>
            </p14:xfrm>
          </p:contentPart>
        </mc:Choice>
        <mc:Fallback>
          <p:pic>
            <p:nvPicPr>
              <p:cNvPr id="115761" name="Freihand 115760">
                <a:extLst>
                  <a:ext uri="{FF2B5EF4-FFF2-40B4-BE49-F238E27FC236}">
                    <a16:creationId xmlns:a16="http://schemas.microsoft.com/office/drawing/2014/main" id="{EF536E3D-9C74-4EF1-A726-937A6512261F}"/>
                  </a:ext>
                </a:extLst>
              </p:cNvPr>
              <p:cNvPicPr/>
              <p:nvPr/>
            </p:nvPicPr>
            <p:blipFill>
              <a:blip r:embed="rId179"/>
              <a:stretch>
                <a:fillRect/>
              </a:stretch>
            </p:blipFill>
            <p:spPr>
              <a:xfrm>
                <a:off x="7413053" y="5692747"/>
                <a:ext cx="215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5762" name="Freihand 115761">
                <a:extLst>
                  <a:ext uri="{FF2B5EF4-FFF2-40B4-BE49-F238E27FC236}">
                    <a16:creationId xmlns:a16="http://schemas.microsoft.com/office/drawing/2014/main" id="{A2FD6AD2-9294-4355-9098-74179F425A7A}"/>
                  </a:ext>
                </a:extLst>
              </p14:cNvPr>
              <p14:cNvContentPartPr/>
              <p14:nvPr/>
            </p14:nvContentPartPr>
            <p14:xfrm>
              <a:off x="7497293" y="5631907"/>
              <a:ext cx="360" cy="360"/>
            </p14:xfrm>
          </p:contentPart>
        </mc:Choice>
        <mc:Fallback>
          <p:pic>
            <p:nvPicPr>
              <p:cNvPr id="115762" name="Freihand 115761">
                <a:extLst>
                  <a:ext uri="{FF2B5EF4-FFF2-40B4-BE49-F238E27FC236}">
                    <a16:creationId xmlns:a16="http://schemas.microsoft.com/office/drawing/2014/main" id="{A2FD6AD2-9294-4355-9098-74179F425A7A}"/>
                  </a:ext>
                </a:extLst>
              </p:cNvPr>
              <p:cNvPicPr/>
              <p:nvPr/>
            </p:nvPicPr>
            <p:blipFill>
              <a:blip r:embed="rId46"/>
              <a:stretch>
                <a:fillRect/>
              </a:stretch>
            </p:blipFill>
            <p:spPr>
              <a:xfrm>
                <a:off x="7492973" y="5627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763" name="Freihand 115762">
                <a:extLst>
                  <a:ext uri="{FF2B5EF4-FFF2-40B4-BE49-F238E27FC236}">
                    <a16:creationId xmlns:a16="http://schemas.microsoft.com/office/drawing/2014/main" id="{BDA87DED-E9E5-4947-B4AF-227F99047752}"/>
                  </a:ext>
                </a:extLst>
              </p14:cNvPr>
              <p14:cNvContentPartPr/>
              <p14:nvPr/>
            </p14:nvContentPartPr>
            <p14:xfrm>
              <a:off x="7476773" y="5603107"/>
              <a:ext cx="197640" cy="132120"/>
            </p14:xfrm>
          </p:contentPart>
        </mc:Choice>
        <mc:Fallback>
          <p:pic>
            <p:nvPicPr>
              <p:cNvPr id="115763" name="Freihand 115762">
                <a:extLst>
                  <a:ext uri="{FF2B5EF4-FFF2-40B4-BE49-F238E27FC236}">
                    <a16:creationId xmlns:a16="http://schemas.microsoft.com/office/drawing/2014/main" id="{BDA87DED-E9E5-4947-B4AF-227F99047752}"/>
                  </a:ext>
                </a:extLst>
              </p:cNvPr>
              <p:cNvPicPr/>
              <p:nvPr/>
            </p:nvPicPr>
            <p:blipFill>
              <a:blip r:embed="rId182"/>
              <a:stretch>
                <a:fillRect/>
              </a:stretch>
            </p:blipFill>
            <p:spPr>
              <a:xfrm>
                <a:off x="7472453" y="5598787"/>
                <a:ext cx="206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5764" name="Freihand 115763">
                <a:extLst>
                  <a:ext uri="{FF2B5EF4-FFF2-40B4-BE49-F238E27FC236}">
                    <a16:creationId xmlns:a16="http://schemas.microsoft.com/office/drawing/2014/main" id="{11340E1D-7129-4D8A-BE15-44B43B0A8B68}"/>
                  </a:ext>
                </a:extLst>
              </p14:cNvPr>
              <p14:cNvContentPartPr/>
              <p14:nvPr/>
            </p14:nvContentPartPr>
            <p14:xfrm>
              <a:off x="6419453" y="6258307"/>
              <a:ext cx="155520" cy="149760"/>
            </p14:xfrm>
          </p:contentPart>
        </mc:Choice>
        <mc:Fallback>
          <p:pic>
            <p:nvPicPr>
              <p:cNvPr id="115764" name="Freihand 115763">
                <a:extLst>
                  <a:ext uri="{FF2B5EF4-FFF2-40B4-BE49-F238E27FC236}">
                    <a16:creationId xmlns:a16="http://schemas.microsoft.com/office/drawing/2014/main" id="{11340E1D-7129-4D8A-BE15-44B43B0A8B68}"/>
                  </a:ext>
                </a:extLst>
              </p:cNvPr>
              <p:cNvPicPr/>
              <p:nvPr/>
            </p:nvPicPr>
            <p:blipFill>
              <a:blip r:embed="rId184"/>
              <a:stretch>
                <a:fillRect/>
              </a:stretch>
            </p:blipFill>
            <p:spPr>
              <a:xfrm>
                <a:off x="6415133" y="6253987"/>
                <a:ext cx="1641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5765" name="Freihand 115764">
                <a:extLst>
                  <a:ext uri="{FF2B5EF4-FFF2-40B4-BE49-F238E27FC236}">
                    <a16:creationId xmlns:a16="http://schemas.microsoft.com/office/drawing/2014/main" id="{5F29F558-1FF8-4E37-8164-6698C9295990}"/>
                  </a:ext>
                </a:extLst>
              </p14:cNvPr>
              <p14:cNvContentPartPr/>
              <p14:nvPr/>
            </p14:nvContentPartPr>
            <p14:xfrm>
              <a:off x="6673613" y="6266587"/>
              <a:ext cx="76320" cy="27000"/>
            </p14:xfrm>
          </p:contentPart>
        </mc:Choice>
        <mc:Fallback>
          <p:pic>
            <p:nvPicPr>
              <p:cNvPr id="115765" name="Freihand 115764">
                <a:extLst>
                  <a:ext uri="{FF2B5EF4-FFF2-40B4-BE49-F238E27FC236}">
                    <a16:creationId xmlns:a16="http://schemas.microsoft.com/office/drawing/2014/main" id="{5F29F558-1FF8-4E37-8164-6698C9295990}"/>
                  </a:ext>
                </a:extLst>
              </p:cNvPr>
              <p:cNvPicPr/>
              <p:nvPr/>
            </p:nvPicPr>
            <p:blipFill>
              <a:blip r:embed="rId186"/>
              <a:stretch>
                <a:fillRect/>
              </a:stretch>
            </p:blipFill>
            <p:spPr>
              <a:xfrm>
                <a:off x="6669293" y="6262267"/>
                <a:ext cx="84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5766" name="Freihand 115765">
                <a:extLst>
                  <a:ext uri="{FF2B5EF4-FFF2-40B4-BE49-F238E27FC236}">
                    <a16:creationId xmlns:a16="http://schemas.microsoft.com/office/drawing/2014/main" id="{273E4987-FE0B-4175-82D9-EB16AE29550A}"/>
                  </a:ext>
                </a:extLst>
              </p14:cNvPr>
              <p14:cNvContentPartPr/>
              <p14:nvPr/>
            </p14:nvContentPartPr>
            <p14:xfrm>
              <a:off x="6827333" y="6157147"/>
              <a:ext cx="167760" cy="162360"/>
            </p14:xfrm>
          </p:contentPart>
        </mc:Choice>
        <mc:Fallback>
          <p:pic>
            <p:nvPicPr>
              <p:cNvPr id="115766" name="Freihand 115765">
                <a:extLst>
                  <a:ext uri="{FF2B5EF4-FFF2-40B4-BE49-F238E27FC236}">
                    <a16:creationId xmlns:a16="http://schemas.microsoft.com/office/drawing/2014/main" id="{273E4987-FE0B-4175-82D9-EB16AE29550A}"/>
                  </a:ext>
                </a:extLst>
              </p:cNvPr>
              <p:cNvPicPr/>
              <p:nvPr/>
            </p:nvPicPr>
            <p:blipFill>
              <a:blip r:embed="rId188"/>
              <a:stretch>
                <a:fillRect/>
              </a:stretch>
            </p:blipFill>
            <p:spPr>
              <a:xfrm>
                <a:off x="6823013" y="6152827"/>
                <a:ext cx="1764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5767" name="Freihand 115766">
                <a:extLst>
                  <a:ext uri="{FF2B5EF4-FFF2-40B4-BE49-F238E27FC236}">
                    <a16:creationId xmlns:a16="http://schemas.microsoft.com/office/drawing/2014/main" id="{3E235F86-D47C-4722-A2E4-A9E9B03C1713}"/>
                  </a:ext>
                </a:extLst>
              </p14:cNvPr>
              <p14:cNvContentPartPr/>
              <p14:nvPr/>
            </p14:nvContentPartPr>
            <p14:xfrm>
              <a:off x="7110653" y="6073987"/>
              <a:ext cx="81360" cy="220320"/>
            </p14:xfrm>
          </p:contentPart>
        </mc:Choice>
        <mc:Fallback>
          <p:pic>
            <p:nvPicPr>
              <p:cNvPr id="115767" name="Freihand 115766">
                <a:extLst>
                  <a:ext uri="{FF2B5EF4-FFF2-40B4-BE49-F238E27FC236}">
                    <a16:creationId xmlns:a16="http://schemas.microsoft.com/office/drawing/2014/main" id="{3E235F86-D47C-4722-A2E4-A9E9B03C1713}"/>
                  </a:ext>
                </a:extLst>
              </p:cNvPr>
              <p:cNvPicPr/>
              <p:nvPr/>
            </p:nvPicPr>
            <p:blipFill>
              <a:blip r:embed="rId190"/>
              <a:stretch>
                <a:fillRect/>
              </a:stretch>
            </p:blipFill>
            <p:spPr>
              <a:xfrm>
                <a:off x="7106333" y="6069667"/>
                <a:ext cx="900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5768" name="Freihand 115767">
                <a:extLst>
                  <a:ext uri="{FF2B5EF4-FFF2-40B4-BE49-F238E27FC236}">
                    <a16:creationId xmlns:a16="http://schemas.microsoft.com/office/drawing/2014/main" id="{87A7A7D1-575B-40BA-8634-CC223686FC5C}"/>
                  </a:ext>
                </a:extLst>
              </p14:cNvPr>
              <p14:cNvContentPartPr/>
              <p14:nvPr/>
            </p14:nvContentPartPr>
            <p14:xfrm>
              <a:off x="7215413" y="6111067"/>
              <a:ext cx="150480" cy="83520"/>
            </p14:xfrm>
          </p:contentPart>
        </mc:Choice>
        <mc:Fallback>
          <p:pic>
            <p:nvPicPr>
              <p:cNvPr id="115768" name="Freihand 115767">
                <a:extLst>
                  <a:ext uri="{FF2B5EF4-FFF2-40B4-BE49-F238E27FC236}">
                    <a16:creationId xmlns:a16="http://schemas.microsoft.com/office/drawing/2014/main" id="{87A7A7D1-575B-40BA-8634-CC223686FC5C}"/>
                  </a:ext>
                </a:extLst>
              </p:cNvPr>
              <p:cNvPicPr/>
              <p:nvPr/>
            </p:nvPicPr>
            <p:blipFill>
              <a:blip r:embed="rId192"/>
              <a:stretch>
                <a:fillRect/>
              </a:stretch>
            </p:blipFill>
            <p:spPr>
              <a:xfrm>
                <a:off x="7211093" y="6106747"/>
                <a:ext cx="159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769" name="Freihand 115768">
                <a:extLst>
                  <a:ext uri="{FF2B5EF4-FFF2-40B4-BE49-F238E27FC236}">
                    <a16:creationId xmlns:a16="http://schemas.microsoft.com/office/drawing/2014/main" id="{24F960B1-57E4-4CD4-8450-0F18AA610CB0}"/>
                  </a:ext>
                </a:extLst>
              </p14:cNvPr>
              <p14:cNvContentPartPr/>
              <p14:nvPr/>
            </p14:nvContentPartPr>
            <p14:xfrm>
              <a:off x="7359773" y="5994067"/>
              <a:ext cx="320040" cy="139680"/>
            </p14:xfrm>
          </p:contentPart>
        </mc:Choice>
        <mc:Fallback>
          <p:pic>
            <p:nvPicPr>
              <p:cNvPr id="115769" name="Freihand 115768">
                <a:extLst>
                  <a:ext uri="{FF2B5EF4-FFF2-40B4-BE49-F238E27FC236}">
                    <a16:creationId xmlns:a16="http://schemas.microsoft.com/office/drawing/2014/main" id="{24F960B1-57E4-4CD4-8450-0F18AA610CB0}"/>
                  </a:ext>
                </a:extLst>
              </p:cNvPr>
              <p:cNvPicPr/>
              <p:nvPr/>
            </p:nvPicPr>
            <p:blipFill>
              <a:blip r:embed="rId194"/>
              <a:stretch>
                <a:fillRect/>
              </a:stretch>
            </p:blipFill>
            <p:spPr>
              <a:xfrm>
                <a:off x="7355453" y="5989747"/>
                <a:ext cx="3286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5771" name="Freihand 115770">
                <a:extLst>
                  <a:ext uri="{FF2B5EF4-FFF2-40B4-BE49-F238E27FC236}">
                    <a16:creationId xmlns:a16="http://schemas.microsoft.com/office/drawing/2014/main" id="{27AF4584-5AE9-4C2A-94C1-A193164148D3}"/>
                  </a:ext>
                </a:extLst>
              </p14:cNvPr>
              <p14:cNvContentPartPr/>
              <p14:nvPr/>
            </p14:nvContentPartPr>
            <p14:xfrm>
              <a:off x="6598373" y="6441547"/>
              <a:ext cx="102600" cy="219600"/>
            </p14:xfrm>
          </p:contentPart>
        </mc:Choice>
        <mc:Fallback>
          <p:pic>
            <p:nvPicPr>
              <p:cNvPr id="115771" name="Freihand 115770">
                <a:extLst>
                  <a:ext uri="{FF2B5EF4-FFF2-40B4-BE49-F238E27FC236}">
                    <a16:creationId xmlns:a16="http://schemas.microsoft.com/office/drawing/2014/main" id="{27AF4584-5AE9-4C2A-94C1-A193164148D3}"/>
                  </a:ext>
                </a:extLst>
              </p:cNvPr>
              <p:cNvPicPr/>
              <p:nvPr/>
            </p:nvPicPr>
            <p:blipFill>
              <a:blip r:embed="rId196"/>
              <a:stretch>
                <a:fillRect/>
              </a:stretch>
            </p:blipFill>
            <p:spPr>
              <a:xfrm>
                <a:off x="6594053" y="6437227"/>
                <a:ext cx="1112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5772" name="Freihand 115771">
                <a:extLst>
                  <a:ext uri="{FF2B5EF4-FFF2-40B4-BE49-F238E27FC236}">
                    <a16:creationId xmlns:a16="http://schemas.microsoft.com/office/drawing/2014/main" id="{B0E60986-FD6F-467F-9EFC-52C0880C567E}"/>
                  </a:ext>
                </a:extLst>
              </p14:cNvPr>
              <p14:cNvContentPartPr/>
              <p14:nvPr/>
            </p14:nvContentPartPr>
            <p14:xfrm>
              <a:off x="6748853" y="6441547"/>
              <a:ext cx="115200" cy="172080"/>
            </p14:xfrm>
          </p:contentPart>
        </mc:Choice>
        <mc:Fallback>
          <p:pic>
            <p:nvPicPr>
              <p:cNvPr id="115772" name="Freihand 115771">
                <a:extLst>
                  <a:ext uri="{FF2B5EF4-FFF2-40B4-BE49-F238E27FC236}">
                    <a16:creationId xmlns:a16="http://schemas.microsoft.com/office/drawing/2014/main" id="{B0E60986-FD6F-467F-9EFC-52C0880C567E}"/>
                  </a:ext>
                </a:extLst>
              </p:cNvPr>
              <p:cNvPicPr/>
              <p:nvPr/>
            </p:nvPicPr>
            <p:blipFill>
              <a:blip r:embed="rId198"/>
              <a:stretch>
                <a:fillRect/>
              </a:stretch>
            </p:blipFill>
            <p:spPr>
              <a:xfrm>
                <a:off x="6744533" y="6437227"/>
                <a:ext cx="1238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5773" name="Freihand 115772">
                <a:extLst>
                  <a:ext uri="{FF2B5EF4-FFF2-40B4-BE49-F238E27FC236}">
                    <a16:creationId xmlns:a16="http://schemas.microsoft.com/office/drawing/2014/main" id="{8822E575-0DDA-4715-85C3-384979E39687}"/>
                  </a:ext>
                </a:extLst>
              </p14:cNvPr>
              <p14:cNvContentPartPr/>
              <p14:nvPr/>
            </p14:nvContentPartPr>
            <p14:xfrm>
              <a:off x="6882053" y="6418867"/>
              <a:ext cx="356760" cy="201600"/>
            </p14:xfrm>
          </p:contentPart>
        </mc:Choice>
        <mc:Fallback>
          <p:pic>
            <p:nvPicPr>
              <p:cNvPr id="115773" name="Freihand 115772">
                <a:extLst>
                  <a:ext uri="{FF2B5EF4-FFF2-40B4-BE49-F238E27FC236}">
                    <a16:creationId xmlns:a16="http://schemas.microsoft.com/office/drawing/2014/main" id="{8822E575-0DDA-4715-85C3-384979E39687}"/>
                  </a:ext>
                </a:extLst>
              </p:cNvPr>
              <p:cNvPicPr/>
              <p:nvPr/>
            </p:nvPicPr>
            <p:blipFill>
              <a:blip r:embed="rId200"/>
              <a:stretch>
                <a:fillRect/>
              </a:stretch>
            </p:blipFill>
            <p:spPr>
              <a:xfrm>
                <a:off x="6877733" y="6414547"/>
                <a:ext cx="365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5774" name="Freihand 115773">
                <a:extLst>
                  <a:ext uri="{FF2B5EF4-FFF2-40B4-BE49-F238E27FC236}">
                    <a16:creationId xmlns:a16="http://schemas.microsoft.com/office/drawing/2014/main" id="{9211B3F6-6A93-4B83-AF28-8F4A87521B99}"/>
                  </a:ext>
                </a:extLst>
              </p14:cNvPr>
              <p14:cNvContentPartPr/>
              <p14:nvPr/>
            </p14:nvContentPartPr>
            <p14:xfrm>
              <a:off x="6910493" y="6393307"/>
              <a:ext cx="132480" cy="37800"/>
            </p14:xfrm>
          </p:contentPart>
        </mc:Choice>
        <mc:Fallback>
          <p:pic>
            <p:nvPicPr>
              <p:cNvPr id="115774" name="Freihand 115773">
                <a:extLst>
                  <a:ext uri="{FF2B5EF4-FFF2-40B4-BE49-F238E27FC236}">
                    <a16:creationId xmlns:a16="http://schemas.microsoft.com/office/drawing/2014/main" id="{9211B3F6-6A93-4B83-AF28-8F4A87521B99}"/>
                  </a:ext>
                </a:extLst>
              </p:cNvPr>
              <p:cNvPicPr/>
              <p:nvPr/>
            </p:nvPicPr>
            <p:blipFill>
              <a:blip r:embed="rId202"/>
              <a:stretch>
                <a:fillRect/>
              </a:stretch>
            </p:blipFill>
            <p:spPr>
              <a:xfrm>
                <a:off x="6906173" y="6388987"/>
                <a:ext cx="141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5775" name="Freihand 115774">
                <a:extLst>
                  <a:ext uri="{FF2B5EF4-FFF2-40B4-BE49-F238E27FC236}">
                    <a16:creationId xmlns:a16="http://schemas.microsoft.com/office/drawing/2014/main" id="{9B283874-3EC6-4752-8D99-BF27E4A8DDCE}"/>
                  </a:ext>
                </a:extLst>
              </p14:cNvPr>
              <p14:cNvContentPartPr/>
              <p14:nvPr/>
            </p14:nvContentPartPr>
            <p14:xfrm>
              <a:off x="7343213" y="6296827"/>
              <a:ext cx="309600" cy="141120"/>
            </p14:xfrm>
          </p:contentPart>
        </mc:Choice>
        <mc:Fallback>
          <p:pic>
            <p:nvPicPr>
              <p:cNvPr id="115775" name="Freihand 115774">
                <a:extLst>
                  <a:ext uri="{FF2B5EF4-FFF2-40B4-BE49-F238E27FC236}">
                    <a16:creationId xmlns:a16="http://schemas.microsoft.com/office/drawing/2014/main" id="{9B283874-3EC6-4752-8D99-BF27E4A8DDCE}"/>
                  </a:ext>
                </a:extLst>
              </p:cNvPr>
              <p:cNvPicPr/>
              <p:nvPr/>
            </p:nvPicPr>
            <p:blipFill>
              <a:blip r:embed="rId204"/>
              <a:stretch>
                <a:fillRect/>
              </a:stretch>
            </p:blipFill>
            <p:spPr>
              <a:xfrm>
                <a:off x="7338893" y="6292507"/>
                <a:ext cx="3182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5776" name="Freihand 115775">
                <a:extLst>
                  <a:ext uri="{FF2B5EF4-FFF2-40B4-BE49-F238E27FC236}">
                    <a16:creationId xmlns:a16="http://schemas.microsoft.com/office/drawing/2014/main" id="{602715B2-DF72-4FA9-BAF0-ED4E1AB2BAC1}"/>
                  </a:ext>
                </a:extLst>
              </p14:cNvPr>
              <p14:cNvContentPartPr/>
              <p14:nvPr/>
            </p14:nvContentPartPr>
            <p14:xfrm>
              <a:off x="7676933" y="6190267"/>
              <a:ext cx="91440" cy="138600"/>
            </p14:xfrm>
          </p:contentPart>
        </mc:Choice>
        <mc:Fallback>
          <p:pic>
            <p:nvPicPr>
              <p:cNvPr id="115776" name="Freihand 115775">
                <a:extLst>
                  <a:ext uri="{FF2B5EF4-FFF2-40B4-BE49-F238E27FC236}">
                    <a16:creationId xmlns:a16="http://schemas.microsoft.com/office/drawing/2014/main" id="{602715B2-DF72-4FA9-BAF0-ED4E1AB2BAC1}"/>
                  </a:ext>
                </a:extLst>
              </p:cNvPr>
              <p:cNvPicPr/>
              <p:nvPr/>
            </p:nvPicPr>
            <p:blipFill>
              <a:blip r:embed="rId206"/>
              <a:stretch>
                <a:fillRect/>
              </a:stretch>
            </p:blipFill>
            <p:spPr>
              <a:xfrm>
                <a:off x="7672613" y="6185947"/>
                <a:ext cx="1000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5777" name="Freihand 115776">
                <a:extLst>
                  <a:ext uri="{FF2B5EF4-FFF2-40B4-BE49-F238E27FC236}">
                    <a16:creationId xmlns:a16="http://schemas.microsoft.com/office/drawing/2014/main" id="{DA3F7F87-0DFE-4A2B-AE8C-FE5178D9FFF1}"/>
                  </a:ext>
                </a:extLst>
              </p14:cNvPr>
              <p14:cNvContentPartPr/>
              <p14:nvPr/>
            </p14:nvContentPartPr>
            <p14:xfrm>
              <a:off x="7736333" y="6177667"/>
              <a:ext cx="213120" cy="142200"/>
            </p14:xfrm>
          </p:contentPart>
        </mc:Choice>
        <mc:Fallback>
          <p:pic>
            <p:nvPicPr>
              <p:cNvPr id="115777" name="Freihand 115776">
                <a:extLst>
                  <a:ext uri="{FF2B5EF4-FFF2-40B4-BE49-F238E27FC236}">
                    <a16:creationId xmlns:a16="http://schemas.microsoft.com/office/drawing/2014/main" id="{DA3F7F87-0DFE-4A2B-AE8C-FE5178D9FFF1}"/>
                  </a:ext>
                </a:extLst>
              </p:cNvPr>
              <p:cNvPicPr/>
              <p:nvPr/>
            </p:nvPicPr>
            <p:blipFill>
              <a:blip r:embed="rId208"/>
              <a:stretch>
                <a:fillRect/>
              </a:stretch>
            </p:blipFill>
            <p:spPr>
              <a:xfrm>
                <a:off x="7732013" y="6173347"/>
                <a:ext cx="2217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5778" name="Freihand 115777">
                <a:extLst>
                  <a:ext uri="{FF2B5EF4-FFF2-40B4-BE49-F238E27FC236}">
                    <a16:creationId xmlns:a16="http://schemas.microsoft.com/office/drawing/2014/main" id="{EC568355-7BDF-452A-B9A8-06984D5584FA}"/>
                  </a:ext>
                </a:extLst>
              </p14:cNvPr>
              <p14:cNvContentPartPr/>
              <p14:nvPr/>
            </p14:nvContentPartPr>
            <p14:xfrm>
              <a:off x="7922453" y="6110707"/>
              <a:ext cx="125280" cy="129600"/>
            </p14:xfrm>
          </p:contentPart>
        </mc:Choice>
        <mc:Fallback>
          <p:pic>
            <p:nvPicPr>
              <p:cNvPr id="115778" name="Freihand 115777">
                <a:extLst>
                  <a:ext uri="{FF2B5EF4-FFF2-40B4-BE49-F238E27FC236}">
                    <a16:creationId xmlns:a16="http://schemas.microsoft.com/office/drawing/2014/main" id="{EC568355-7BDF-452A-B9A8-06984D5584FA}"/>
                  </a:ext>
                </a:extLst>
              </p:cNvPr>
              <p:cNvPicPr/>
              <p:nvPr/>
            </p:nvPicPr>
            <p:blipFill>
              <a:blip r:embed="rId210"/>
              <a:stretch>
                <a:fillRect/>
              </a:stretch>
            </p:blipFill>
            <p:spPr>
              <a:xfrm>
                <a:off x="7918133" y="6106387"/>
                <a:ext cx="1339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5779" name="Freihand 115778">
                <a:extLst>
                  <a:ext uri="{FF2B5EF4-FFF2-40B4-BE49-F238E27FC236}">
                    <a16:creationId xmlns:a16="http://schemas.microsoft.com/office/drawing/2014/main" id="{7F9AD24E-0A8D-43B4-8642-C7839434C59E}"/>
                  </a:ext>
                </a:extLst>
              </p14:cNvPr>
              <p14:cNvContentPartPr/>
              <p14:nvPr/>
            </p14:nvContentPartPr>
            <p14:xfrm>
              <a:off x="8049173" y="6096307"/>
              <a:ext cx="196560" cy="95040"/>
            </p14:xfrm>
          </p:contentPart>
        </mc:Choice>
        <mc:Fallback>
          <p:pic>
            <p:nvPicPr>
              <p:cNvPr id="115779" name="Freihand 115778">
                <a:extLst>
                  <a:ext uri="{FF2B5EF4-FFF2-40B4-BE49-F238E27FC236}">
                    <a16:creationId xmlns:a16="http://schemas.microsoft.com/office/drawing/2014/main" id="{7F9AD24E-0A8D-43B4-8642-C7839434C59E}"/>
                  </a:ext>
                </a:extLst>
              </p:cNvPr>
              <p:cNvPicPr/>
              <p:nvPr/>
            </p:nvPicPr>
            <p:blipFill>
              <a:blip r:embed="rId212"/>
              <a:stretch>
                <a:fillRect/>
              </a:stretch>
            </p:blipFill>
            <p:spPr>
              <a:xfrm>
                <a:off x="8044853" y="6091987"/>
                <a:ext cx="205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15780" name="Freihand 115779">
                <a:extLst>
                  <a:ext uri="{FF2B5EF4-FFF2-40B4-BE49-F238E27FC236}">
                    <a16:creationId xmlns:a16="http://schemas.microsoft.com/office/drawing/2014/main" id="{D3541C7A-F8C6-43DA-A157-59B69B5B781D}"/>
                  </a:ext>
                </a:extLst>
              </p14:cNvPr>
              <p14:cNvContentPartPr/>
              <p14:nvPr/>
            </p14:nvContentPartPr>
            <p14:xfrm>
              <a:off x="8277413" y="6091627"/>
              <a:ext cx="108000" cy="37440"/>
            </p14:xfrm>
          </p:contentPart>
        </mc:Choice>
        <mc:Fallback>
          <p:pic>
            <p:nvPicPr>
              <p:cNvPr id="115780" name="Freihand 115779">
                <a:extLst>
                  <a:ext uri="{FF2B5EF4-FFF2-40B4-BE49-F238E27FC236}">
                    <a16:creationId xmlns:a16="http://schemas.microsoft.com/office/drawing/2014/main" id="{D3541C7A-F8C6-43DA-A157-59B69B5B781D}"/>
                  </a:ext>
                </a:extLst>
              </p:cNvPr>
              <p:cNvPicPr/>
              <p:nvPr/>
            </p:nvPicPr>
            <p:blipFill>
              <a:blip r:embed="rId214"/>
              <a:stretch>
                <a:fillRect/>
              </a:stretch>
            </p:blipFill>
            <p:spPr>
              <a:xfrm>
                <a:off x="8273093" y="6087307"/>
                <a:ext cx="116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15781" name="Freihand 115780">
                <a:extLst>
                  <a:ext uri="{FF2B5EF4-FFF2-40B4-BE49-F238E27FC236}">
                    <a16:creationId xmlns:a16="http://schemas.microsoft.com/office/drawing/2014/main" id="{D8A0E6C1-2551-43C1-B0CC-0CBE46F99FF5}"/>
                  </a:ext>
                </a:extLst>
              </p14:cNvPr>
              <p14:cNvContentPartPr/>
              <p14:nvPr/>
            </p14:nvContentPartPr>
            <p14:xfrm>
              <a:off x="7448333" y="6510667"/>
              <a:ext cx="123120" cy="106200"/>
            </p14:xfrm>
          </p:contentPart>
        </mc:Choice>
        <mc:Fallback>
          <p:pic>
            <p:nvPicPr>
              <p:cNvPr id="115781" name="Freihand 115780">
                <a:extLst>
                  <a:ext uri="{FF2B5EF4-FFF2-40B4-BE49-F238E27FC236}">
                    <a16:creationId xmlns:a16="http://schemas.microsoft.com/office/drawing/2014/main" id="{D8A0E6C1-2551-43C1-B0CC-0CBE46F99FF5}"/>
                  </a:ext>
                </a:extLst>
              </p:cNvPr>
              <p:cNvPicPr/>
              <p:nvPr/>
            </p:nvPicPr>
            <p:blipFill>
              <a:blip r:embed="rId216"/>
              <a:stretch>
                <a:fillRect/>
              </a:stretch>
            </p:blipFill>
            <p:spPr>
              <a:xfrm>
                <a:off x="7444013" y="6506347"/>
                <a:ext cx="131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15782" name="Freihand 115781">
                <a:extLst>
                  <a:ext uri="{FF2B5EF4-FFF2-40B4-BE49-F238E27FC236}">
                    <a16:creationId xmlns:a16="http://schemas.microsoft.com/office/drawing/2014/main" id="{E0AAEADB-BAF8-442C-9A72-86F3AAED26E1}"/>
                  </a:ext>
                </a:extLst>
              </p14:cNvPr>
              <p14:cNvContentPartPr/>
              <p14:nvPr/>
            </p14:nvContentPartPr>
            <p14:xfrm>
              <a:off x="7582613" y="6367387"/>
              <a:ext cx="415080" cy="241200"/>
            </p14:xfrm>
          </p:contentPart>
        </mc:Choice>
        <mc:Fallback>
          <p:pic>
            <p:nvPicPr>
              <p:cNvPr id="115782" name="Freihand 115781">
                <a:extLst>
                  <a:ext uri="{FF2B5EF4-FFF2-40B4-BE49-F238E27FC236}">
                    <a16:creationId xmlns:a16="http://schemas.microsoft.com/office/drawing/2014/main" id="{E0AAEADB-BAF8-442C-9A72-86F3AAED26E1}"/>
                  </a:ext>
                </a:extLst>
              </p:cNvPr>
              <p:cNvPicPr/>
              <p:nvPr/>
            </p:nvPicPr>
            <p:blipFill>
              <a:blip r:embed="rId218"/>
              <a:stretch>
                <a:fillRect/>
              </a:stretch>
            </p:blipFill>
            <p:spPr>
              <a:xfrm>
                <a:off x="7578293" y="6363067"/>
                <a:ext cx="4237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15783" name="Freihand 115782">
                <a:extLst>
                  <a:ext uri="{FF2B5EF4-FFF2-40B4-BE49-F238E27FC236}">
                    <a16:creationId xmlns:a16="http://schemas.microsoft.com/office/drawing/2014/main" id="{A6F3B284-C18F-435F-BB88-84235F42B1F8}"/>
                  </a:ext>
                </a:extLst>
              </p14:cNvPr>
              <p14:cNvContentPartPr/>
              <p14:nvPr/>
            </p14:nvContentPartPr>
            <p14:xfrm>
              <a:off x="8058533" y="6279187"/>
              <a:ext cx="96120" cy="147600"/>
            </p14:xfrm>
          </p:contentPart>
        </mc:Choice>
        <mc:Fallback>
          <p:pic>
            <p:nvPicPr>
              <p:cNvPr id="115783" name="Freihand 115782">
                <a:extLst>
                  <a:ext uri="{FF2B5EF4-FFF2-40B4-BE49-F238E27FC236}">
                    <a16:creationId xmlns:a16="http://schemas.microsoft.com/office/drawing/2014/main" id="{A6F3B284-C18F-435F-BB88-84235F42B1F8}"/>
                  </a:ext>
                </a:extLst>
              </p:cNvPr>
              <p:cNvPicPr/>
              <p:nvPr/>
            </p:nvPicPr>
            <p:blipFill>
              <a:blip r:embed="rId220"/>
              <a:stretch>
                <a:fillRect/>
              </a:stretch>
            </p:blipFill>
            <p:spPr>
              <a:xfrm>
                <a:off x="8054213" y="6274867"/>
                <a:ext cx="104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15784" name="Freihand 115783">
                <a:extLst>
                  <a:ext uri="{FF2B5EF4-FFF2-40B4-BE49-F238E27FC236}">
                    <a16:creationId xmlns:a16="http://schemas.microsoft.com/office/drawing/2014/main" id="{064CCED4-9EEA-4840-A422-4F2A72BCAD5F}"/>
                  </a:ext>
                </a:extLst>
              </p14:cNvPr>
              <p14:cNvContentPartPr/>
              <p14:nvPr/>
            </p14:nvContentPartPr>
            <p14:xfrm>
              <a:off x="8162573" y="6328507"/>
              <a:ext cx="34920" cy="42120"/>
            </p14:xfrm>
          </p:contentPart>
        </mc:Choice>
        <mc:Fallback>
          <p:pic>
            <p:nvPicPr>
              <p:cNvPr id="115784" name="Freihand 115783">
                <a:extLst>
                  <a:ext uri="{FF2B5EF4-FFF2-40B4-BE49-F238E27FC236}">
                    <a16:creationId xmlns:a16="http://schemas.microsoft.com/office/drawing/2014/main" id="{064CCED4-9EEA-4840-A422-4F2A72BCAD5F}"/>
                  </a:ext>
                </a:extLst>
              </p:cNvPr>
              <p:cNvPicPr/>
              <p:nvPr/>
            </p:nvPicPr>
            <p:blipFill>
              <a:blip r:embed="rId222"/>
              <a:stretch>
                <a:fillRect/>
              </a:stretch>
            </p:blipFill>
            <p:spPr>
              <a:xfrm>
                <a:off x="8158253" y="6324187"/>
                <a:ext cx="4356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15785" name="Freihand 115784">
                <a:extLst>
                  <a:ext uri="{FF2B5EF4-FFF2-40B4-BE49-F238E27FC236}">
                    <a16:creationId xmlns:a16="http://schemas.microsoft.com/office/drawing/2014/main" id="{C4B573E7-7692-45C8-A5C7-BB9D71C90040}"/>
                  </a:ext>
                </a:extLst>
              </p14:cNvPr>
              <p14:cNvContentPartPr/>
              <p14:nvPr/>
            </p14:nvContentPartPr>
            <p14:xfrm>
              <a:off x="8226293" y="6210067"/>
              <a:ext cx="147240" cy="165240"/>
            </p14:xfrm>
          </p:contentPart>
        </mc:Choice>
        <mc:Fallback>
          <p:pic>
            <p:nvPicPr>
              <p:cNvPr id="115785" name="Freihand 115784">
                <a:extLst>
                  <a:ext uri="{FF2B5EF4-FFF2-40B4-BE49-F238E27FC236}">
                    <a16:creationId xmlns:a16="http://schemas.microsoft.com/office/drawing/2014/main" id="{C4B573E7-7692-45C8-A5C7-BB9D71C90040}"/>
                  </a:ext>
                </a:extLst>
              </p:cNvPr>
              <p:cNvPicPr/>
              <p:nvPr/>
            </p:nvPicPr>
            <p:blipFill>
              <a:blip r:embed="rId224"/>
              <a:stretch>
                <a:fillRect/>
              </a:stretch>
            </p:blipFill>
            <p:spPr>
              <a:xfrm>
                <a:off x="8221973" y="6205747"/>
                <a:ext cx="155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5786" name="Freihand 115785">
                <a:extLst>
                  <a:ext uri="{FF2B5EF4-FFF2-40B4-BE49-F238E27FC236}">
                    <a16:creationId xmlns:a16="http://schemas.microsoft.com/office/drawing/2014/main" id="{3C241353-7C47-43DB-B1F0-4E3D9EDF0230}"/>
                  </a:ext>
                </a:extLst>
              </p14:cNvPr>
              <p14:cNvContentPartPr/>
              <p14:nvPr/>
            </p14:nvContentPartPr>
            <p14:xfrm>
              <a:off x="8363093" y="6156787"/>
              <a:ext cx="174600" cy="156240"/>
            </p14:xfrm>
          </p:contentPart>
        </mc:Choice>
        <mc:Fallback>
          <p:pic>
            <p:nvPicPr>
              <p:cNvPr id="115786" name="Freihand 115785">
                <a:extLst>
                  <a:ext uri="{FF2B5EF4-FFF2-40B4-BE49-F238E27FC236}">
                    <a16:creationId xmlns:a16="http://schemas.microsoft.com/office/drawing/2014/main" id="{3C241353-7C47-43DB-B1F0-4E3D9EDF0230}"/>
                  </a:ext>
                </a:extLst>
              </p:cNvPr>
              <p:cNvPicPr/>
              <p:nvPr/>
            </p:nvPicPr>
            <p:blipFill>
              <a:blip r:embed="rId226"/>
              <a:stretch>
                <a:fillRect/>
              </a:stretch>
            </p:blipFill>
            <p:spPr>
              <a:xfrm>
                <a:off x="8358773" y="6152467"/>
                <a:ext cx="1832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5787" name="Freihand 115786">
                <a:extLst>
                  <a:ext uri="{FF2B5EF4-FFF2-40B4-BE49-F238E27FC236}">
                    <a16:creationId xmlns:a16="http://schemas.microsoft.com/office/drawing/2014/main" id="{C272ABCC-0B7E-47FC-9EEB-EF990E099DB8}"/>
                  </a:ext>
                </a:extLst>
              </p14:cNvPr>
              <p14:cNvContentPartPr/>
              <p14:nvPr/>
            </p14:nvContentPartPr>
            <p14:xfrm>
              <a:off x="8522213" y="6161467"/>
              <a:ext cx="96840" cy="110160"/>
            </p14:xfrm>
          </p:contentPart>
        </mc:Choice>
        <mc:Fallback>
          <p:pic>
            <p:nvPicPr>
              <p:cNvPr id="115787" name="Freihand 115786">
                <a:extLst>
                  <a:ext uri="{FF2B5EF4-FFF2-40B4-BE49-F238E27FC236}">
                    <a16:creationId xmlns:a16="http://schemas.microsoft.com/office/drawing/2014/main" id="{C272ABCC-0B7E-47FC-9EEB-EF990E099DB8}"/>
                  </a:ext>
                </a:extLst>
              </p:cNvPr>
              <p:cNvPicPr/>
              <p:nvPr/>
            </p:nvPicPr>
            <p:blipFill>
              <a:blip r:embed="rId228"/>
              <a:stretch>
                <a:fillRect/>
              </a:stretch>
            </p:blipFill>
            <p:spPr>
              <a:xfrm>
                <a:off x="8517893" y="6157147"/>
                <a:ext cx="105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5788" name="Freihand 115787">
                <a:extLst>
                  <a:ext uri="{FF2B5EF4-FFF2-40B4-BE49-F238E27FC236}">
                    <a16:creationId xmlns:a16="http://schemas.microsoft.com/office/drawing/2014/main" id="{FCFA8024-5A7F-4FE8-AFD5-BBBD8847C119}"/>
                  </a:ext>
                </a:extLst>
              </p14:cNvPr>
              <p14:cNvContentPartPr/>
              <p14:nvPr/>
            </p14:nvContentPartPr>
            <p14:xfrm>
              <a:off x="8544893" y="6029347"/>
              <a:ext cx="96480" cy="362160"/>
            </p14:xfrm>
          </p:contentPart>
        </mc:Choice>
        <mc:Fallback>
          <p:pic>
            <p:nvPicPr>
              <p:cNvPr id="115788" name="Freihand 115787">
                <a:extLst>
                  <a:ext uri="{FF2B5EF4-FFF2-40B4-BE49-F238E27FC236}">
                    <a16:creationId xmlns:a16="http://schemas.microsoft.com/office/drawing/2014/main" id="{FCFA8024-5A7F-4FE8-AFD5-BBBD8847C119}"/>
                  </a:ext>
                </a:extLst>
              </p:cNvPr>
              <p:cNvPicPr/>
              <p:nvPr/>
            </p:nvPicPr>
            <p:blipFill>
              <a:blip r:embed="rId230"/>
              <a:stretch>
                <a:fillRect/>
              </a:stretch>
            </p:blipFill>
            <p:spPr>
              <a:xfrm>
                <a:off x="8540573" y="6025027"/>
                <a:ext cx="10512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5790" name="Freihand 115789">
                <a:extLst>
                  <a:ext uri="{FF2B5EF4-FFF2-40B4-BE49-F238E27FC236}">
                    <a16:creationId xmlns:a16="http://schemas.microsoft.com/office/drawing/2014/main" id="{A3F859D8-3724-4384-9F02-CD996EF23E20}"/>
                  </a:ext>
                </a:extLst>
              </p14:cNvPr>
              <p14:cNvContentPartPr/>
              <p14:nvPr/>
            </p14:nvContentPartPr>
            <p14:xfrm>
              <a:off x="5000693" y="1116787"/>
              <a:ext cx="2970720" cy="120960"/>
            </p14:xfrm>
          </p:contentPart>
        </mc:Choice>
        <mc:Fallback>
          <p:pic>
            <p:nvPicPr>
              <p:cNvPr id="115790" name="Freihand 115789">
                <a:extLst>
                  <a:ext uri="{FF2B5EF4-FFF2-40B4-BE49-F238E27FC236}">
                    <a16:creationId xmlns:a16="http://schemas.microsoft.com/office/drawing/2014/main" id="{A3F859D8-3724-4384-9F02-CD996EF23E20}"/>
                  </a:ext>
                </a:extLst>
              </p:cNvPr>
              <p:cNvPicPr/>
              <p:nvPr/>
            </p:nvPicPr>
            <p:blipFill>
              <a:blip r:embed="rId232"/>
              <a:stretch>
                <a:fillRect/>
              </a:stretch>
            </p:blipFill>
            <p:spPr>
              <a:xfrm>
                <a:off x="4996373" y="1112467"/>
                <a:ext cx="2979360" cy="129600"/>
              </a:xfrm>
              <a:prstGeom prst="rect">
                <a:avLst/>
              </a:prstGeom>
            </p:spPr>
          </p:pic>
        </mc:Fallback>
      </mc:AlternateContent>
      <p:grpSp>
        <p:nvGrpSpPr>
          <p:cNvPr id="115792" name="Gruppieren 115791">
            <a:extLst>
              <a:ext uri="{FF2B5EF4-FFF2-40B4-BE49-F238E27FC236}">
                <a16:creationId xmlns:a16="http://schemas.microsoft.com/office/drawing/2014/main" id="{16E6B999-7B40-4C61-97DC-BB236EC8164C}"/>
              </a:ext>
            </a:extLst>
          </p:cNvPr>
          <p:cNvGrpSpPr/>
          <p:nvPr/>
        </p:nvGrpSpPr>
        <p:grpSpPr>
          <a:xfrm>
            <a:off x="2116013" y="2065387"/>
            <a:ext cx="7092000" cy="175680"/>
            <a:chOff x="2116013" y="2065387"/>
            <a:chExt cx="7092000" cy="175680"/>
          </a:xfrm>
        </p:grpSpPr>
        <mc:AlternateContent xmlns:mc="http://schemas.openxmlformats.org/markup-compatibility/2006">
          <mc:Choice xmlns:p14="http://schemas.microsoft.com/office/powerpoint/2010/main" Requires="p14">
            <p:contentPart p14:bwMode="auto" r:id="rId233">
              <p14:nvContentPartPr>
                <p14:cNvPr id="12" name="Freihand 11">
                  <a:extLst>
                    <a:ext uri="{FF2B5EF4-FFF2-40B4-BE49-F238E27FC236}">
                      <a16:creationId xmlns:a16="http://schemas.microsoft.com/office/drawing/2014/main" id="{B3E80518-303C-443E-B784-06B226261C2A}"/>
                    </a:ext>
                  </a:extLst>
                </p14:cNvPr>
                <p14:cNvContentPartPr/>
                <p14:nvPr/>
              </p14:nvContentPartPr>
              <p14:xfrm>
                <a:off x="2116013" y="2065387"/>
                <a:ext cx="3483360" cy="109440"/>
              </p14:xfrm>
            </p:contentPart>
          </mc:Choice>
          <mc:Fallback>
            <p:pic>
              <p:nvPicPr>
                <p:cNvPr id="12" name="Freihand 11">
                  <a:extLst>
                    <a:ext uri="{FF2B5EF4-FFF2-40B4-BE49-F238E27FC236}">
                      <a16:creationId xmlns:a16="http://schemas.microsoft.com/office/drawing/2014/main" id="{B3E80518-303C-443E-B784-06B226261C2A}"/>
                    </a:ext>
                  </a:extLst>
                </p:cNvPr>
                <p:cNvPicPr/>
                <p:nvPr/>
              </p:nvPicPr>
              <p:blipFill>
                <a:blip r:embed="rId234"/>
                <a:stretch>
                  <a:fillRect/>
                </a:stretch>
              </p:blipFill>
              <p:spPr>
                <a:xfrm>
                  <a:off x="2111693" y="2061067"/>
                  <a:ext cx="3492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 name="Freihand 12">
                  <a:extLst>
                    <a:ext uri="{FF2B5EF4-FFF2-40B4-BE49-F238E27FC236}">
                      <a16:creationId xmlns:a16="http://schemas.microsoft.com/office/drawing/2014/main" id="{8617F4F0-561E-4EE1-A299-6395CAE03139}"/>
                    </a:ext>
                  </a:extLst>
                </p14:cNvPr>
                <p14:cNvContentPartPr/>
                <p14:nvPr/>
              </p14:nvContentPartPr>
              <p14:xfrm>
                <a:off x="5323253" y="2076547"/>
                <a:ext cx="3583080" cy="164520"/>
              </p14:xfrm>
            </p:contentPart>
          </mc:Choice>
          <mc:Fallback>
            <p:pic>
              <p:nvPicPr>
                <p:cNvPr id="13" name="Freihand 12">
                  <a:extLst>
                    <a:ext uri="{FF2B5EF4-FFF2-40B4-BE49-F238E27FC236}">
                      <a16:creationId xmlns:a16="http://schemas.microsoft.com/office/drawing/2014/main" id="{8617F4F0-561E-4EE1-A299-6395CAE03139}"/>
                    </a:ext>
                  </a:extLst>
                </p:cNvPr>
                <p:cNvPicPr/>
                <p:nvPr/>
              </p:nvPicPr>
              <p:blipFill>
                <a:blip r:embed="rId236"/>
                <a:stretch>
                  <a:fillRect/>
                </a:stretch>
              </p:blipFill>
              <p:spPr>
                <a:xfrm>
                  <a:off x="5318933" y="2072227"/>
                  <a:ext cx="35917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5791" name="Freihand 115790">
                  <a:extLst>
                    <a:ext uri="{FF2B5EF4-FFF2-40B4-BE49-F238E27FC236}">
                      <a16:creationId xmlns:a16="http://schemas.microsoft.com/office/drawing/2014/main" id="{65EA1DEE-E9FE-4431-9ED7-34D04022D484}"/>
                    </a:ext>
                  </a:extLst>
                </p14:cNvPr>
                <p14:cNvContentPartPr/>
                <p14:nvPr/>
              </p14:nvContentPartPr>
              <p14:xfrm>
                <a:off x="5667053" y="2076907"/>
                <a:ext cx="3540960" cy="144000"/>
              </p14:xfrm>
            </p:contentPart>
          </mc:Choice>
          <mc:Fallback>
            <p:pic>
              <p:nvPicPr>
                <p:cNvPr id="115791" name="Freihand 115790">
                  <a:extLst>
                    <a:ext uri="{FF2B5EF4-FFF2-40B4-BE49-F238E27FC236}">
                      <a16:creationId xmlns:a16="http://schemas.microsoft.com/office/drawing/2014/main" id="{65EA1DEE-E9FE-4431-9ED7-34D04022D484}"/>
                    </a:ext>
                  </a:extLst>
                </p:cNvPr>
                <p:cNvPicPr/>
                <p:nvPr/>
              </p:nvPicPr>
              <p:blipFill>
                <a:blip r:embed="rId238"/>
                <a:stretch>
                  <a:fillRect/>
                </a:stretch>
              </p:blipFill>
              <p:spPr>
                <a:xfrm>
                  <a:off x="5662733" y="2072587"/>
                  <a:ext cx="3549600" cy="152640"/>
                </a:xfrm>
                <a:prstGeom prst="rect">
                  <a:avLst/>
                </a:prstGeom>
              </p:spPr>
            </p:pic>
          </mc:Fallback>
        </mc:AlternateContent>
      </p:gr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5" name="Freihand 34">
                <a:extLst>
                  <a:ext uri="{FF2B5EF4-FFF2-40B4-BE49-F238E27FC236}">
                    <a16:creationId xmlns:a16="http://schemas.microsoft.com/office/drawing/2014/main" id="{22B1CC0A-9451-4D31-811C-24A79EEFD3A2}"/>
                  </a:ext>
                </a:extLst>
              </p14:cNvPr>
              <p14:cNvContentPartPr/>
              <p14:nvPr/>
            </p14:nvContentPartPr>
            <p14:xfrm>
              <a:off x="3399773" y="1484347"/>
              <a:ext cx="2757960" cy="748440"/>
            </p14:xfrm>
          </p:contentPart>
        </mc:Choice>
        <mc:Fallback>
          <p:pic>
            <p:nvPicPr>
              <p:cNvPr id="35" name="Freihand 34">
                <a:extLst>
                  <a:ext uri="{FF2B5EF4-FFF2-40B4-BE49-F238E27FC236}">
                    <a16:creationId xmlns:a16="http://schemas.microsoft.com/office/drawing/2014/main" id="{22B1CC0A-9451-4D31-811C-24A79EEFD3A2}"/>
                  </a:ext>
                </a:extLst>
              </p:cNvPr>
              <p:cNvPicPr/>
              <p:nvPr/>
            </p:nvPicPr>
            <p:blipFill>
              <a:blip r:embed="rId4"/>
              <a:stretch>
                <a:fillRect/>
              </a:stretch>
            </p:blipFill>
            <p:spPr>
              <a:xfrm>
                <a:off x="3395453" y="1480027"/>
                <a:ext cx="2766600" cy="757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7" name="Freihand 36">
                <a:extLst>
                  <a:ext uri="{FF2B5EF4-FFF2-40B4-BE49-F238E27FC236}">
                    <a16:creationId xmlns:a16="http://schemas.microsoft.com/office/drawing/2014/main" id="{51E84D61-6C80-4010-8ADC-BD8E73C16217}"/>
                  </a:ext>
                </a:extLst>
              </p14:cNvPr>
              <p14:cNvContentPartPr/>
              <p14:nvPr/>
            </p14:nvContentPartPr>
            <p14:xfrm>
              <a:off x="3265853" y="2242147"/>
              <a:ext cx="1024200" cy="451080"/>
            </p14:xfrm>
          </p:contentPart>
        </mc:Choice>
        <mc:Fallback>
          <p:pic>
            <p:nvPicPr>
              <p:cNvPr id="37" name="Freihand 36">
                <a:extLst>
                  <a:ext uri="{FF2B5EF4-FFF2-40B4-BE49-F238E27FC236}">
                    <a16:creationId xmlns:a16="http://schemas.microsoft.com/office/drawing/2014/main" id="{51E84D61-6C80-4010-8ADC-BD8E73C16217}"/>
                  </a:ext>
                </a:extLst>
              </p:cNvPr>
              <p:cNvPicPr/>
              <p:nvPr/>
            </p:nvPicPr>
            <p:blipFill>
              <a:blip r:embed="rId6"/>
              <a:stretch>
                <a:fillRect/>
              </a:stretch>
            </p:blipFill>
            <p:spPr>
              <a:xfrm>
                <a:off x="3261533" y="2237827"/>
                <a:ext cx="1032840" cy="459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3" name="Freihand 52">
                <a:extLst>
                  <a:ext uri="{FF2B5EF4-FFF2-40B4-BE49-F238E27FC236}">
                    <a16:creationId xmlns:a16="http://schemas.microsoft.com/office/drawing/2014/main" id="{20F9BF46-C254-4189-AC8B-3B8A88CBA231}"/>
                  </a:ext>
                </a:extLst>
              </p14:cNvPr>
              <p14:cNvContentPartPr/>
              <p14:nvPr/>
            </p14:nvContentPartPr>
            <p14:xfrm>
              <a:off x="8866373" y="1549507"/>
              <a:ext cx="256680" cy="425160"/>
            </p14:xfrm>
          </p:contentPart>
        </mc:Choice>
        <mc:Fallback>
          <p:pic>
            <p:nvPicPr>
              <p:cNvPr id="53" name="Freihand 52">
                <a:extLst>
                  <a:ext uri="{FF2B5EF4-FFF2-40B4-BE49-F238E27FC236}">
                    <a16:creationId xmlns:a16="http://schemas.microsoft.com/office/drawing/2014/main" id="{20F9BF46-C254-4189-AC8B-3B8A88CBA231}"/>
                  </a:ext>
                </a:extLst>
              </p:cNvPr>
              <p:cNvPicPr/>
              <p:nvPr/>
            </p:nvPicPr>
            <p:blipFill>
              <a:blip r:embed="rId8"/>
              <a:stretch>
                <a:fillRect/>
              </a:stretch>
            </p:blipFill>
            <p:spPr>
              <a:xfrm>
                <a:off x="8862053" y="1545187"/>
                <a:ext cx="26532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5" name="Freihand 54">
                <a:extLst>
                  <a:ext uri="{FF2B5EF4-FFF2-40B4-BE49-F238E27FC236}">
                    <a16:creationId xmlns:a16="http://schemas.microsoft.com/office/drawing/2014/main" id="{6ADEEA49-987B-44AA-BB9E-1FF81032E5DC}"/>
                  </a:ext>
                </a:extLst>
              </p14:cNvPr>
              <p14:cNvContentPartPr/>
              <p14:nvPr/>
            </p14:nvContentPartPr>
            <p14:xfrm>
              <a:off x="8841893" y="1517107"/>
              <a:ext cx="334440" cy="520560"/>
            </p14:xfrm>
          </p:contentPart>
        </mc:Choice>
        <mc:Fallback>
          <p:pic>
            <p:nvPicPr>
              <p:cNvPr id="55" name="Freihand 54">
                <a:extLst>
                  <a:ext uri="{FF2B5EF4-FFF2-40B4-BE49-F238E27FC236}">
                    <a16:creationId xmlns:a16="http://schemas.microsoft.com/office/drawing/2014/main" id="{6ADEEA49-987B-44AA-BB9E-1FF81032E5DC}"/>
                  </a:ext>
                </a:extLst>
              </p:cNvPr>
              <p:cNvPicPr/>
              <p:nvPr/>
            </p:nvPicPr>
            <p:blipFill>
              <a:blip r:embed="rId10"/>
              <a:stretch>
                <a:fillRect/>
              </a:stretch>
            </p:blipFill>
            <p:spPr>
              <a:xfrm>
                <a:off x="8837573" y="1512787"/>
                <a:ext cx="34308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 name="Freihand 1">
                <a:extLst>
                  <a:ext uri="{FF2B5EF4-FFF2-40B4-BE49-F238E27FC236}">
                    <a16:creationId xmlns:a16="http://schemas.microsoft.com/office/drawing/2014/main" id="{15448E83-0577-45B2-8051-14E5ACC9F2F6}"/>
                  </a:ext>
                </a:extLst>
              </p14:cNvPr>
              <p14:cNvContentPartPr/>
              <p14:nvPr/>
            </p14:nvContentPartPr>
            <p14:xfrm>
              <a:off x="8821373" y="697747"/>
              <a:ext cx="129600" cy="1571040"/>
            </p14:xfrm>
          </p:contentPart>
        </mc:Choice>
        <mc:Fallback>
          <p:pic>
            <p:nvPicPr>
              <p:cNvPr id="2" name="Freihand 1">
                <a:extLst>
                  <a:ext uri="{FF2B5EF4-FFF2-40B4-BE49-F238E27FC236}">
                    <a16:creationId xmlns:a16="http://schemas.microsoft.com/office/drawing/2014/main" id="{15448E83-0577-45B2-8051-14E5ACC9F2F6}"/>
                  </a:ext>
                </a:extLst>
              </p:cNvPr>
              <p:cNvPicPr/>
              <p:nvPr/>
            </p:nvPicPr>
            <p:blipFill>
              <a:blip r:embed="rId12"/>
              <a:stretch>
                <a:fillRect/>
              </a:stretch>
            </p:blipFill>
            <p:spPr>
              <a:xfrm>
                <a:off x="8817053" y="693427"/>
                <a:ext cx="138240" cy="1579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 name="Freihand 2">
                <a:extLst>
                  <a:ext uri="{FF2B5EF4-FFF2-40B4-BE49-F238E27FC236}">
                    <a16:creationId xmlns:a16="http://schemas.microsoft.com/office/drawing/2014/main" id="{8495B835-B204-4EF6-995B-267AF61528B9}"/>
                  </a:ext>
                </a:extLst>
              </p14:cNvPr>
              <p14:cNvContentPartPr/>
              <p14:nvPr/>
            </p14:nvContentPartPr>
            <p14:xfrm>
              <a:off x="8598173" y="2260507"/>
              <a:ext cx="2526840" cy="29160"/>
            </p14:xfrm>
          </p:contentPart>
        </mc:Choice>
        <mc:Fallback>
          <p:pic>
            <p:nvPicPr>
              <p:cNvPr id="3" name="Freihand 2">
                <a:extLst>
                  <a:ext uri="{FF2B5EF4-FFF2-40B4-BE49-F238E27FC236}">
                    <a16:creationId xmlns:a16="http://schemas.microsoft.com/office/drawing/2014/main" id="{8495B835-B204-4EF6-995B-267AF61528B9}"/>
                  </a:ext>
                </a:extLst>
              </p:cNvPr>
              <p:cNvPicPr/>
              <p:nvPr/>
            </p:nvPicPr>
            <p:blipFill>
              <a:blip r:embed="rId14"/>
              <a:stretch>
                <a:fillRect/>
              </a:stretch>
            </p:blipFill>
            <p:spPr>
              <a:xfrm>
                <a:off x="8593853" y="2256187"/>
                <a:ext cx="25354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 name="Freihand 3">
                <a:extLst>
                  <a:ext uri="{FF2B5EF4-FFF2-40B4-BE49-F238E27FC236}">
                    <a16:creationId xmlns:a16="http://schemas.microsoft.com/office/drawing/2014/main" id="{79DF4430-6CFA-407A-AD14-5D6F81932E2B}"/>
                  </a:ext>
                </a:extLst>
              </p14:cNvPr>
              <p14:cNvContentPartPr/>
              <p14:nvPr/>
            </p14:nvContentPartPr>
            <p14:xfrm>
              <a:off x="11123213" y="2178067"/>
              <a:ext cx="237600" cy="254880"/>
            </p14:xfrm>
          </p:contentPart>
        </mc:Choice>
        <mc:Fallback>
          <p:pic>
            <p:nvPicPr>
              <p:cNvPr id="4" name="Freihand 3">
                <a:extLst>
                  <a:ext uri="{FF2B5EF4-FFF2-40B4-BE49-F238E27FC236}">
                    <a16:creationId xmlns:a16="http://schemas.microsoft.com/office/drawing/2014/main" id="{79DF4430-6CFA-407A-AD14-5D6F81932E2B}"/>
                  </a:ext>
                </a:extLst>
              </p:cNvPr>
              <p:cNvPicPr/>
              <p:nvPr/>
            </p:nvPicPr>
            <p:blipFill>
              <a:blip r:embed="rId16"/>
              <a:stretch>
                <a:fillRect/>
              </a:stretch>
            </p:blipFill>
            <p:spPr>
              <a:xfrm>
                <a:off x="11118893" y="2173747"/>
                <a:ext cx="2462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E87D0842-8526-4021-834C-AF770B9387BB}"/>
                  </a:ext>
                </a:extLst>
              </p14:cNvPr>
              <p14:cNvContentPartPr/>
              <p14:nvPr/>
            </p14:nvContentPartPr>
            <p14:xfrm>
              <a:off x="8768093" y="511987"/>
              <a:ext cx="314640" cy="253440"/>
            </p14:xfrm>
          </p:contentPart>
        </mc:Choice>
        <mc:Fallback>
          <p:pic>
            <p:nvPicPr>
              <p:cNvPr id="5" name="Freihand 4">
                <a:extLst>
                  <a:ext uri="{FF2B5EF4-FFF2-40B4-BE49-F238E27FC236}">
                    <a16:creationId xmlns:a16="http://schemas.microsoft.com/office/drawing/2014/main" id="{E87D0842-8526-4021-834C-AF770B9387BB}"/>
                  </a:ext>
                </a:extLst>
              </p:cNvPr>
              <p:cNvPicPr/>
              <p:nvPr/>
            </p:nvPicPr>
            <p:blipFill>
              <a:blip r:embed="rId18"/>
              <a:stretch>
                <a:fillRect/>
              </a:stretch>
            </p:blipFill>
            <p:spPr>
              <a:xfrm>
                <a:off x="8763773" y="507667"/>
                <a:ext cx="3232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 name="Freihand 7">
                <a:extLst>
                  <a:ext uri="{FF2B5EF4-FFF2-40B4-BE49-F238E27FC236}">
                    <a16:creationId xmlns:a16="http://schemas.microsoft.com/office/drawing/2014/main" id="{F261EA24-2D3A-4D2D-B95D-17D6838D748E}"/>
                  </a:ext>
                </a:extLst>
              </p14:cNvPr>
              <p14:cNvContentPartPr/>
              <p14:nvPr/>
            </p14:nvContentPartPr>
            <p14:xfrm>
              <a:off x="8480813" y="548707"/>
              <a:ext cx="23040" cy="149040"/>
            </p14:xfrm>
          </p:contentPart>
        </mc:Choice>
        <mc:Fallback>
          <p:pic>
            <p:nvPicPr>
              <p:cNvPr id="8" name="Freihand 7">
                <a:extLst>
                  <a:ext uri="{FF2B5EF4-FFF2-40B4-BE49-F238E27FC236}">
                    <a16:creationId xmlns:a16="http://schemas.microsoft.com/office/drawing/2014/main" id="{F261EA24-2D3A-4D2D-B95D-17D6838D748E}"/>
                  </a:ext>
                </a:extLst>
              </p:cNvPr>
              <p:cNvPicPr/>
              <p:nvPr/>
            </p:nvPicPr>
            <p:blipFill>
              <a:blip r:embed="rId20"/>
              <a:stretch>
                <a:fillRect/>
              </a:stretch>
            </p:blipFill>
            <p:spPr>
              <a:xfrm>
                <a:off x="8476493" y="544387"/>
                <a:ext cx="31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 name="Freihand 8">
                <a:extLst>
                  <a:ext uri="{FF2B5EF4-FFF2-40B4-BE49-F238E27FC236}">
                    <a16:creationId xmlns:a16="http://schemas.microsoft.com/office/drawing/2014/main" id="{EF9E6AF5-D261-4B2A-93DB-EC9A884A5C5A}"/>
                  </a:ext>
                </a:extLst>
              </p14:cNvPr>
              <p14:cNvContentPartPr/>
              <p14:nvPr/>
            </p14:nvContentPartPr>
            <p14:xfrm>
              <a:off x="8383973" y="499027"/>
              <a:ext cx="177120" cy="274320"/>
            </p14:xfrm>
          </p:contentPart>
        </mc:Choice>
        <mc:Fallback>
          <p:pic>
            <p:nvPicPr>
              <p:cNvPr id="9" name="Freihand 8">
                <a:extLst>
                  <a:ext uri="{FF2B5EF4-FFF2-40B4-BE49-F238E27FC236}">
                    <a16:creationId xmlns:a16="http://schemas.microsoft.com/office/drawing/2014/main" id="{EF9E6AF5-D261-4B2A-93DB-EC9A884A5C5A}"/>
                  </a:ext>
                </a:extLst>
              </p:cNvPr>
              <p:cNvPicPr/>
              <p:nvPr/>
            </p:nvPicPr>
            <p:blipFill>
              <a:blip r:embed="rId22"/>
              <a:stretch>
                <a:fillRect/>
              </a:stretch>
            </p:blipFill>
            <p:spPr>
              <a:xfrm>
                <a:off x="8379653" y="494707"/>
                <a:ext cx="1857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 name="Freihand 9">
                <a:extLst>
                  <a:ext uri="{FF2B5EF4-FFF2-40B4-BE49-F238E27FC236}">
                    <a16:creationId xmlns:a16="http://schemas.microsoft.com/office/drawing/2014/main" id="{4B8407D3-C5CE-4BA5-879D-E85870D4379F}"/>
                  </a:ext>
                </a:extLst>
              </p14:cNvPr>
              <p14:cNvContentPartPr/>
              <p14:nvPr/>
            </p14:nvContentPartPr>
            <p14:xfrm>
              <a:off x="8608973" y="502987"/>
              <a:ext cx="25920" cy="135000"/>
            </p14:xfrm>
          </p:contentPart>
        </mc:Choice>
        <mc:Fallback>
          <p:pic>
            <p:nvPicPr>
              <p:cNvPr id="10" name="Freihand 9">
                <a:extLst>
                  <a:ext uri="{FF2B5EF4-FFF2-40B4-BE49-F238E27FC236}">
                    <a16:creationId xmlns:a16="http://schemas.microsoft.com/office/drawing/2014/main" id="{4B8407D3-C5CE-4BA5-879D-E85870D4379F}"/>
                  </a:ext>
                </a:extLst>
              </p:cNvPr>
              <p:cNvPicPr/>
              <p:nvPr/>
            </p:nvPicPr>
            <p:blipFill>
              <a:blip r:embed="rId24"/>
              <a:stretch>
                <a:fillRect/>
              </a:stretch>
            </p:blipFill>
            <p:spPr>
              <a:xfrm>
                <a:off x="8604653" y="498667"/>
                <a:ext cx="34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Freihand 10">
                <a:extLst>
                  <a:ext uri="{FF2B5EF4-FFF2-40B4-BE49-F238E27FC236}">
                    <a16:creationId xmlns:a16="http://schemas.microsoft.com/office/drawing/2014/main" id="{F9904B4A-EF74-4613-B5F5-711FA2FEE44A}"/>
                  </a:ext>
                </a:extLst>
              </p14:cNvPr>
              <p14:cNvContentPartPr/>
              <p14:nvPr/>
            </p14:nvContentPartPr>
            <p14:xfrm>
              <a:off x="8635613" y="466627"/>
              <a:ext cx="176040" cy="202680"/>
            </p14:xfrm>
          </p:contentPart>
        </mc:Choice>
        <mc:Fallback>
          <p:pic>
            <p:nvPicPr>
              <p:cNvPr id="11" name="Freihand 10">
                <a:extLst>
                  <a:ext uri="{FF2B5EF4-FFF2-40B4-BE49-F238E27FC236}">
                    <a16:creationId xmlns:a16="http://schemas.microsoft.com/office/drawing/2014/main" id="{F9904B4A-EF74-4613-B5F5-711FA2FEE44A}"/>
                  </a:ext>
                </a:extLst>
              </p:cNvPr>
              <p:cNvPicPr/>
              <p:nvPr/>
            </p:nvPicPr>
            <p:blipFill>
              <a:blip r:embed="rId26"/>
              <a:stretch>
                <a:fillRect/>
              </a:stretch>
            </p:blipFill>
            <p:spPr>
              <a:xfrm>
                <a:off x="8631293" y="462307"/>
                <a:ext cx="18468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6D4A3777-C9C7-4A58-9B33-01ED9F21BAF7}"/>
                  </a:ext>
                </a:extLst>
              </p14:cNvPr>
              <p14:cNvContentPartPr/>
              <p14:nvPr/>
            </p14:nvContentPartPr>
            <p14:xfrm>
              <a:off x="8735333" y="681907"/>
              <a:ext cx="2626920" cy="1451880"/>
            </p14:xfrm>
          </p:contentPart>
        </mc:Choice>
        <mc:Fallback>
          <p:pic>
            <p:nvPicPr>
              <p:cNvPr id="15" name="Freihand 14">
                <a:extLst>
                  <a:ext uri="{FF2B5EF4-FFF2-40B4-BE49-F238E27FC236}">
                    <a16:creationId xmlns:a16="http://schemas.microsoft.com/office/drawing/2014/main" id="{6D4A3777-C9C7-4A58-9B33-01ED9F21BAF7}"/>
                  </a:ext>
                </a:extLst>
              </p:cNvPr>
              <p:cNvPicPr/>
              <p:nvPr/>
            </p:nvPicPr>
            <p:blipFill>
              <a:blip r:embed="rId28"/>
              <a:stretch>
                <a:fillRect/>
              </a:stretch>
            </p:blipFill>
            <p:spPr>
              <a:xfrm>
                <a:off x="8731013" y="677587"/>
                <a:ext cx="2635560" cy="1460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9498194E-CC79-477F-BF08-367741836291}"/>
                  </a:ext>
                </a:extLst>
              </p14:cNvPr>
              <p14:cNvContentPartPr/>
              <p14:nvPr/>
            </p14:nvContentPartPr>
            <p14:xfrm>
              <a:off x="8882573" y="587587"/>
              <a:ext cx="2461320" cy="1406160"/>
            </p14:xfrm>
          </p:contentPart>
        </mc:Choice>
        <mc:Fallback>
          <p:pic>
            <p:nvPicPr>
              <p:cNvPr id="17" name="Freihand 16">
                <a:extLst>
                  <a:ext uri="{FF2B5EF4-FFF2-40B4-BE49-F238E27FC236}">
                    <a16:creationId xmlns:a16="http://schemas.microsoft.com/office/drawing/2014/main" id="{9498194E-CC79-477F-BF08-367741836291}"/>
                  </a:ext>
                </a:extLst>
              </p:cNvPr>
              <p:cNvPicPr/>
              <p:nvPr/>
            </p:nvPicPr>
            <p:blipFill>
              <a:blip r:embed="rId30"/>
              <a:stretch>
                <a:fillRect/>
              </a:stretch>
            </p:blipFill>
            <p:spPr>
              <a:xfrm>
                <a:off x="8878253" y="583267"/>
                <a:ext cx="2469960" cy="1414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DBC99A2E-FB99-4C6E-A916-B8CC5D58B449}"/>
                  </a:ext>
                </a:extLst>
              </p14:cNvPr>
              <p14:cNvContentPartPr/>
              <p14:nvPr/>
            </p14:nvContentPartPr>
            <p14:xfrm>
              <a:off x="11311493" y="842107"/>
              <a:ext cx="108720" cy="63360"/>
            </p14:xfrm>
          </p:contentPart>
        </mc:Choice>
        <mc:Fallback>
          <p:pic>
            <p:nvPicPr>
              <p:cNvPr id="19" name="Freihand 18">
                <a:extLst>
                  <a:ext uri="{FF2B5EF4-FFF2-40B4-BE49-F238E27FC236}">
                    <a16:creationId xmlns:a16="http://schemas.microsoft.com/office/drawing/2014/main" id="{DBC99A2E-FB99-4C6E-A916-B8CC5D58B449}"/>
                  </a:ext>
                </a:extLst>
              </p:cNvPr>
              <p:cNvPicPr/>
              <p:nvPr/>
            </p:nvPicPr>
            <p:blipFill>
              <a:blip r:embed="rId32"/>
              <a:stretch>
                <a:fillRect/>
              </a:stretch>
            </p:blipFill>
            <p:spPr>
              <a:xfrm>
                <a:off x="11307173" y="837787"/>
                <a:ext cx="117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F0581BA4-3D20-4053-AA5B-485EA0DD5133}"/>
                  </a:ext>
                </a:extLst>
              </p14:cNvPr>
              <p14:cNvContentPartPr/>
              <p14:nvPr/>
            </p14:nvContentPartPr>
            <p14:xfrm>
              <a:off x="11296733" y="792067"/>
              <a:ext cx="104760" cy="123120"/>
            </p14:xfrm>
          </p:contentPart>
        </mc:Choice>
        <mc:Fallback>
          <p:pic>
            <p:nvPicPr>
              <p:cNvPr id="20" name="Freihand 19">
                <a:extLst>
                  <a:ext uri="{FF2B5EF4-FFF2-40B4-BE49-F238E27FC236}">
                    <a16:creationId xmlns:a16="http://schemas.microsoft.com/office/drawing/2014/main" id="{F0581BA4-3D20-4053-AA5B-485EA0DD5133}"/>
                  </a:ext>
                </a:extLst>
              </p:cNvPr>
              <p:cNvPicPr/>
              <p:nvPr/>
            </p:nvPicPr>
            <p:blipFill>
              <a:blip r:embed="rId34"/>
              <a:stretch>
                <a:fillRect/>
              </a:stretch>
            </p:blipFill>
            <p:spPr>
              <a:xfrm>
                <a:off x="11292413" y="787747"/>
                <a:ext cx="1134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66A929F6-D536-42C5-9212-FB3115B58376}"/>
                  </a:ext>
                </a:extLst>
              </p14:cNvPr>
              <p14:cNvContentPartPr/>
              <p14:nvPr/>
            </p14:nvContentPartPr>
            <p14:xfrm>
              <a:off x="11325173" y="1017427"/>
              <a:ext cx="55080" cy="155160"/>
            </p14:xfrm>
          </p:contentPart>
        </mc:Choice>
        <mc:Fallback>
          <p:pic>
            <p:nvPicPr>
              <p:cNvPr id="22" name="Freihand 21">
                <a:extLst>
                  <a:ext uri="{FF2B5EF4-FFF2-40B4-BE49-F238E27FC236}">
                    <a16:creationId xmlns:a16="http://schemas.microsoft.com/office/drawing/2014/main" id="{66A929F6-D536-42C5-9212-FB3115B58376}"/>
                  </a:ext>
                </a:extLst>
              </p:cNvPr>
              <p:cNvPicPr/>
              <p:nvPr/>
            </p:nvPicPr>
            <p:blipFill>
              <a:blip r:embed="rId36"/>
              <a:stretch>
                <a:fillRect/>
              </a:stretch>
            </p:blipFill>
            <p:spPr>
              <a:xfrm>
                <a:off x="11320853" y="1013107"/>
                <a:ext cx="637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24BCB5F9-D316-40F5-8E39-81D843A9BA87}"/>
                  </a:ext>
                </a:extLst>
              </p14:cNvPr>
              <p14:cNvContentPartPr/>
              <p14:nvPr/>
            </p14:nvContentPartPr>
            <p14:xfrm>
              <a:off x="11379173" y="1108507"/>
              <a:ext cx="133920" cy="65880"/>
            </p14:xfrm>
          </p:contentPart>
        </mc:Choice>
        <mc:Fallback>
          <p:pic>
            <p:nvPicPr>
              <p:cNvPr id="23" name="Freihand 22">
                <a:extLst>
                  <a:ext uri="{FF2B5EF4-FFF2-40B4-BE49-F238E27FC236}">
                    <a16:creationId xmlns:a16="http://schemas.microsoft.com/office/drawing/2014/main" id="{24BCB5F9-D316-40F5-8E39-81D843A9BA87}"/>
                  </a:ext>
                </a:extLst>
              </p:cNvPr>
              <p:cNvPicPr/>
              <p:nvPr/>
            </p:nvPicPr>
            <p:blipFill>
              <a:blip r:embed="rId38"/>
              <a:stretch>
                <a:fillRect/>
              </a:stretch>
            </p:blipFill>
            <p:spPr>
              <a:xfrm>
                <a:off x="11374853" y="1104187"/>
                <a:ext cx="1425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2C29D2D6-A796-46D4-B6C2-C3A53C7EE467}"/>
                  </a:ext>
                </a:extLst>
              </p14:cNvPr>
              <p14:cNvContentPartPr/>
              <p14:nvPr/>
            </p14:nvContentPartPr>
            <p14:xfrm>
              <a:off x="11491133" y="1119307"/>
              <a:ext cx="78840" cy="221760"/>
            </p14:xfrm>
          </p:contentPart>
        </mc:Choice>
        <mc:Fallback>
          <p:pic>
            <p:nvPicPr>
              <p:cNvPr id="24" name="Freihand 23">
                <a:extLst>
                  <a:ext uri="{FF2B5EF4-FFF2-40B4-BE49-F238E27FC236}">
                    <a16:creationId xmlns:a16="http://schemas.microsoft.com/office/drawing/2014/main" id="{2C29D2D6-A796-46D4-B6C2-C3A53C7EE467}"/>
                  </a:ext>
                </a:extLst>
              </p:cNvPr>
              <p:cNvPicPr/>
              <p:nvPr/>
            </p:nvPicPr>
            <p:blipFill>
              <a:blip r:embed="rId40"/>
              <a:stretch>
                <a:fillRect/>
              </a:stretch>
            </p:blipFill>
            <p:spPr>
              <a:xfrm>
                <a:off x="11486813" y="1114987"/>
                <a:ext cx="874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6CDB7260-AB7C-4F4C-8A23-3C8C354F63E0}"/>
                  </a:ext>
                </a:extLst>
              </p14:cNvPr>
              <p14:cNvContentPartPr/>
              <p14:nvPr/>
            </p14:nvContentPartPr>
            <p14:xfrm>
              <a:off x="11559173" y="979987"/>
              <a:ext cx="153360" cy="308160"/>
            </p14:xfrm>
          </p:contentPart>
        </mc:Choice>
        <mc:Fallback>
          <p:pic>
            <p:nvPicPr>
              <p:cNvPr id="25" name="Freihand 24">
                <a:extLst>
                  <a:ext uri="{FF2B5EF4-FFF2-40B4-BE49-F238E27FC236}">
                    <a16:creationId xmlns:a16="http://schemas.microsoft.com/office/drawing/2014/main" id="{6CDB7260-AB7C-4F4C-8A23-3C8C354F63E0}"/>
                  </a:ext>
                </a:extLst>
              </p:cNvPr>
              <p:cNvPicPr/>
              <p:nvPr/>
            </p:nvPicPr>
            <p:blipFill>
              <a:blip r:embed="rId42"/>
              <a:stretch>
                <a:fillRect/>
              </a:stretch>
            </p:blipFill>
            <p:spPr>
              <a:xfrm>
                <a:off x="11554853" y="975667"/>
                <a:ext cx="16200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E5B00104-96C9-4067-9F45-BA4A40A7C71D}"/>
                  </a:ext>
                </a:extLst>
              </p14:cNvPr>
              <p14:cNvContentPartPr/>
              <p14:nvPr/>
            </p14:nvContentPartPr>
            <p14:xfrm>
              <a:off x="11724413" y="1063867"/>
              <a:ext cx="12240" cy="39960"/>
            </p14:xfrm>
          </p:contentPart>
        </mc:Choice>
        <mc:Fallback>
          <p:pic>
            <p:nvPicPr>
              <p:cNvPr id="26" name="Freihand 25">
                <a:extLst>
                  <a:ext uri="{FF2B5EF4-FFF2-40B4-BE49-F238E27FC236}">
                    <a16:creationId xmlns:a16="http://schemas.microsoft.com/office/drawing/2014/main" id="{E5B00104-96C9-4067-9F45-BA4A40A7C71D}"/>
                  </a:ext>
                </a:extLst>
              </p:cNvPr>
              <p:cNvPicPr/>
              <p:nvPr/>
            </p:nvPicPr>
            <p:blipFill>
              <a:blip r:embed="rId44"/>
              <a:stretch>
                <a:fillRect/>
              </a:stretch>
            </p:blipFill>
            <p:spPr>
              <a:xfrm>
                <a:off x="11720093" y="1059547"/>
                <a:ext cx="20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2AE3ADF7-35CF-49B8-87B8-02E19E3D8597}"/>
                  </a:ext>
                </a:extLst>
              </p14:cNvPr>
              <p14:cNvContentPartPr/>
              <p14:nvPr/>
            </p14:nvContentPartPr>
            <p14:xfrm>
              <a:off x="11701373" y="1109587"/>
              <a:ext cx="66240" cy="114480"/>
            </p14:xfrm>
          </p:contentPart>
        </mc:Choice>
        <mc:Fallback>
          <p:pic>
            <p:nvPicPr>
              <p:cNvPr id="27" name="Freihand 26">
                <a:extLst>
                  <a:ext uri="{FF2B5EF4-FFF2-40B4-BE49-F238E27FC236}">
                    <a16:creationId xmlns:a16="http://schemas.microsoft.com/office/drawing/2014/main" id="{2AE3ADF7-35CF-49B8-87B8-02E19E3D8597}"/>
                  </a:ext>
                </a:extLst>
              </p:cNvPr>
              <p:cNvPicPr/>
              <p:nvPr/>
            </p:nvPicPr>
            <p:blipFill>
              <a:blip r:embed="rId46"/>
              <a:stretch>
                <a:fillRect/>
              </a:stretch>
            </p:blipFill>
            <p:spPr>
              <a:xfrm>
                <a:off x="11697053" y="1105267"/>
                <a:ext cx="74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F896B28A-7B8B-4067-A7EB-F639B6FF5C80}"/>
                  </a:ext>
                </a:extLst>
              </p14:cNvPr>
              <p14:cNvContentPartPr/>
              <p14:nvPr/>
            </p14:nvContentPartPr>
            <p14:xfrm>
              <a:off x="11790293" y="1009867"/>
              <a:ext cx="96480" cy="175320"/>
            </p14:xfrm>
          </p:contentPart>
        </mc:Choice>
        <mc:Fallback>
          <p:pic>
            <p:nvPicPr>
              <p:cNvPr id="28" name="Freihand 27">
                <a:extLst>
                  <a:ext uri="{FF2B5EF4-FFF2-40B4-BE49-F238E27FC236}">
                    <a16:creationId xmlns:a16="http://schemas.microsoft.com/office/drawing/2014/main" id="{F896B28A-7B8B-4067-A7EB-F639B6FF5C80}"/>
                  </a:ext>
                </a:extLst>
              </p:cNvPr>
              <p:cNvPicPr/>
              <p:nvPr/>
            </p:nvPicPr>
            <p:blipFill>
              <a:blip r:embed="rId48"/>
              <a:stretch>
                <a:fillRect/>
              </a:stretch>
            </p:blipFill>
            <p:spPr>
              <a:xfrm>
                <a:off x="11785973" y="1005547"/>
                <a:ext cx="1051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1707452C-C18C-44B9-BB1D-B9B2399A82C4}"/>
                  </a:ext>
                </a:extLst>
              </p14:cNvPr>
              <p14:cNvContentPartPr/>
              <p14:nvPr/>
            </p14:nvContentPartPr>
            <p14:xfrm>
              <a:off x="11857253" y="1090867"/>
              <a:ext cx="157320" cy="275760"/>
            </p14:xfrm>
          </p:contentPart>
        </mc:Choice>
        <mc:Fallback>
          <p:pic>
            <p:nvPicPr>
              <p:cNvPr id="29" name="Freihand 28">
                <a:extLst>
                  <a:ext uri="{FF2B5EF4-FFF2-40B4-BE49-F238E27FC236}">
                    <a16:creationId xmlns:a16="http://schemas.microsoft.com/office/drawing/2014/main" id="{1707452C-C18C-44B9-BB1D-B9B2399A82C4}"/>
                  </a:ext>
                </a:extLst>
              </p:cNvPr>
              <p:cNvPicPr/>
              <p:nvPr/>
            </p:nvPicPr>
            <p:blipFill>
              <a:blip r:embed="rId50"/>
              <a:stretch>
                <a:fillRect/>
              </a:stretch>
            </p:blipFill>
            <p:spPr>
              <a:xfrm>
                <a:off x="11852933" y="1086547"/>
                <a:ext cx="16596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0" name="Freihand 29">
                <a:extLst>
                  <a:ext uri="{FF2B5EF4-FFF2-40B4-BE49-F238E27FC236}">
                    <a16:creationId xmlns:a16="http://schemas.microsoft.com/office/drawing/2014/main" id="{05DD0A47-713F-4B97-8B55-B30811DFA531}"/>
                  </a:ext>
                </a:extLst>
              </p14:cNvPr>
              <p14:cNvContentPartPr/>
              <p14:nvPr/>
            </p14:nvContentPartPr>
            <p14:xfrm>
              <a:off x="11353253" y="1447627"/>
              <a:ext cx="18720" cy="153000"/>
            </p14:xfrm>
          </p:contentPart>
        </mc:Choice>
        <mc:Fallback>
          <p:pic>
            <p:nvPicPr>
              <p:cNvPr id="30" name="Freihand 29">
                <a:extLst>
                  <a:ext uri="{FF2B5EF4-FFF2-40B4-BE49-F238E27FC236}">
                    <a16:creationId xmlns:a16="http://schemas.microsoft.com/office/drawing/2014/main" id="{05DD0A47-713F-4B97-8B55-B30811DFA531}"/>
                  </a:ext>
                </a:extLst>
              </p:cNvPr>
              <p:cNvPicPr/>
              <p:nvPr/>
            </p:nvPicPr>
            <p:blipFill>
              <a:blip r:embed="rId52"/>
              <a:stretch>
                <a:fillRect/>
              </a:stretch>
            </p:blipFill>
            <p:spPr>
              <a:xfrm>
                <a:off x="11348933" y="1443307"/>
                <a:ext cx="27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1" name="Freihand 30">
                <a:extLst>
                  <a:ext uri="{FF2B5EF4-FFF2-40B4-BE49-F238E27FC236}">
                    <a16:creationId xmlns:a16="http://schemas.microsoft.com/office/drawing/2014/main" id="{DD88223E-B87A-4B92-989A-2E162853B1B6}"/>
                  </a:ext>
                </a:extLst>
              </p14:cNvPr>
              <p14:cNvContentPartPr/>
              <p14:nvPr/>
            </p14:nvContentPartPr>
            <p14:xfrm>
              <a:off x="11272613" y="1370227"/>
              <a:ext cx="183960" cy="39960"/>
            </p14:xfrm>
          </p:contentPart>
        </mc:Choice>
        <mc:Fallback>
          <p:pic>
            <p:nvPicPr>
              <p:cNvPr id="31" name="Freihand 30">
                <a:extLst>
                  <a:ext uri="{FF2B5EF4-FFF2-40B4-BE49-F238E27FC236}">
                    <a16:creationId xmlns:a16="http://schemas.microsoft.com/office/drawing/2014/main" id="{DD88223E-B87A-4B92-989A-2E162853B1B6}"/>
                  </a:ext>
                </a:extLst>
              </p:cNvPr>
              <p:cNvPicPr/>
              <p:nvPr/>
            </p:nvPicPr>
            <p:blipFill>
              <a:blip r:embed="rId54"/>
              <a:stretch>
                <a:fillRect/>
              </a:stretch>
            </p:blipFill>
            <p:spPr>
              <a:xfrm>
                <a:off x="11268293" y="1365907"/>
                <a:ext cx="1926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CED8F352-AF89-47EF-8DBA-E7E55CD62260}"/>
                  </a:ext>
                </a:extLst>
              </p14:cNvPr>
              <p14:cNvContentPartPr/>
              <p14:nvPr/>
            </p14:nvContentPartPr>
            <p14:xfrm>
              <a:off x="11447933" y="1441147"/>
              <a:ext cx="237240" cy="142920"/>
            </p14:xfrm>
          </p:contentPart>
        </mc:Choice>
        <mc:Fallback>
          <p:pic>
            <p:nvPicPr>
              <p:cNvPr id="32" name="Freihand 31">
                <a:extLst>
                  <a:ext uri="{FF2B5EF4-FFF2-40B4-BE49-F238E27FC236}">
                    <a16:creationId xmlns:a16="http://schemas.microsoft.com/office/drawing/2014/main" id="{CED8F352-AF89-47EF-8DBA-E7E55CD62260}"/>
                  </a:ext>
                </a:extLst>
              </p:cNvPr>
              <p:cNvPicPr/>
              <p:nvPr/>
            </p:nvPicPr>
            <p:blipFill>
              <a:blip r:embed="rId56"/>
              <a:stretch>
                <a:fillRect/>
              </a:stretch>
            </p:blipFill>
            <p:spPr>
              <a:xfrm>
                <a:off x="11443613" y="1436827"/>
                <a:ext cx="245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66DCF154-B470-425A-850C-E82DEA615B3B}"/>
                  </a:ext>
                </a:extLst>
              </p14:cNvPr>
              <p14:cNvContentPartPr/>
              <p14:nvPr/>
            </p14:nvContentPartPr>
            <p14:xfrm>
              <a:off x="11690213" y="1406227"/>
              <a:ext cx="98640" cy="128520"/>
            </p14:xfrm>
          </p:contentPart>
        </mc:Choice>
        <mc:Fallback>
          <p:pic>
            <p:nvPicPr>
              <p:cNvPr id="33" name="Freihand 32">
                <a:extLst>
                  <a:ext uri="{FF2B5EF4-FFF2-40B4-BE49-F238E27FC236}">
                    <a16:creationId xmlns:a16="http://schemas.microsoft.com/office/drawing/2014/main" id="{66DCF154-B470-425A-850C-E82DEA615B3B}"/>
                  </a:ext>
                </a:extLst>
              </p:cNvPr>
              <p:cNvPicPr/>
              <p:nvPr/>
            </p:nvPicPr>
            <p:blipFill>
              <a:blip r:embed="rId58"/>
              <a:stretch>
                <a:fillRect/>
              </a:stretch>
            </p:blipFill>
            <p:spPr>
              <a:xfrm>
                <a:off x="11685893" y="1401907"/>
                <a:ext cx="107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7" name="Freihand 56">
                <a:extLst>
                  <a:ext uri="{FF2B5EF4-FFF2-40B4-BE49-F238E27FC236}">
                    <a16:creationId xmlns:a16="http://schemas.microsoft.com/office/drawing/2014/main" id="{C123AFA0-EBC1-451C-87A2-0B23B9DD5E6B}"/>
                  </a:ext>
                </a:extLst>
              </p14:cNvPr>
              <p14:cNvContentPartPr/>
              <p14:nvPr/>
            </p14:nvContentPartPr>
            <p14:xfrm>
              <a:off x="9030533" y="1997347"/>
              <a:ext cx="360" cy="360"/>
            </p14:xfrm>
          </p:contentPart>
        </mc:Choice>
        <mc:Fallback>
          <p:pic>
            <p:nvPicPr>
              <p:cNvPr id="57" name="Freihand 56">
                <a:extLst>
                  <a:ext uri="{FF2B5EF4-FFF2-40B4-BE49-F238E27FC236}">
                    <a16:creationId xmlns:a16="http://schemas.microsoft.com/office/drawing/2014/main" id="{C123AFA0-EBC1-451C-87A2-0B23B9DD5E6B}"/>
                  </a:ext>
                </a:extLst>
              </p:cNvPr>
              <p:cNvPicPr/>
              <p:nvPr/>
            </p:nvPicPr>
            <p:blipFill>
              <a:blip r:embed="rId60"/>
              <a:stretch>
                <a:fillRect/>
              </a:stretch>
            </p:blipFill>
            <p:spPr>
              <a:xfrm>
                <a:off x="9026213" y="1993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8" name="Freihand 57">
                <a:extLst>
                  <a:ext uri="{FF2B5EF4-FFF2-40B4-BE49-F238E27FC236}">
                    <a16:creationId xmlns:a16="http://schemas.microsoft.com/office/drawing/2014/main" id="{FCC84346-63D3-4040-9C44-47956D1D87FA}"/>
                  </a:ext>
                </a:extLst>
              </p14:cNvPr>
              <p14:cNvContentPartPr/>
              <p14:nvPr/>
            </p14:nvContentPartPr>
            <p14:xfrm>
              <a:off x="8714453" y="716827"/>
              <a:ext cx="2759400" cy="1372320"/>
            </p14:xfrm>
          </p:contentPart>
        </mc:Choice>
        <mc:Fallback>
          <p:pic>
            <p:nvPicPr>
              <p:cNvPr id="58" name="Freihand 57">
                <a:extLst>
                  <a:ext uri="{FF2B5EF4-FFF2-40B4-BE49-F238E27FC236}">
                    <a16:creationId xmlns:a16="http://schemas.microsoft.com/office/drawing/2014/main" id="{FCC84346-63D3-4040-9C44-47956D1D87FA}"/>
                  </a:ext>
                </a:extLst>
              </p:cNvPr>
              <p:cNvPicPr/>
              <p:nvPr/>
            </p:nvPicPr>
            <p:blipFill>
              <a:blip r:embed="rId62"/>
              <a:stretch>
                <a:fillRect/>
              </a:stretch>
            </p:blipFill>
            <p:spPr>
              <a:xfrm>
                <a:off x="8710133" y="712507"/>
                <a:ext cx="2768040" cy="1380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0" name="Freihand 59">
                <a:extLst>
                  <a:ext uri="{FF2B5EF4-FFF2-40B4-BE49-F238E27FC236}">
                    <a16:creationId xmlns:a16="http://schemas.microsoft.com/office/drawing/2014/main" id="{628CDEFF-18F3-4DF7-B40C-04D4E6932A97}"/>
                  </a:ext>
                </a:extLst>
              </p14:cNvPr>
              <p14:cNvContentPartPr/>
              <p14:nvPr/>
            </p14:nvContentPartPr>
            <p14:xfrm>
              <a:off x="11462693" y="807547"/>
              <a:ext cx="73440" cy="151560"/>
            </p14:xfrm>
          </p:contentPart>
        </mc:Choice>
        <mc:Fallback>
          <p:pic>
            <p:nvPicPr>
              <p:cNvPr id="60" name="Freihand 59">
                <a:extLst>
                  <a:ext uri="{FF2B5EF4-FFF2-40B4-BE49-F238E27FC236}">
                    <a16:creationId xmlns:a16="http://schemas.microsoft.com/office/drawing/2014/main" id="{628CDEFF-18F3-4DF7-B40C-04D4E6932A97}"/>
                  </a:ext>
                </a:extLst>
              </p:cNvPr>
              <p:cNvPicPr/>
              <p:nvPr/>
            </p:nvPicPr>
            <p:blipFill>
              <a:blip r:embed="rId64"/>
              <a:stretch>
                <a:fillRect/>
              </a:stretch>
            </p:blipFill>
            <p:spPr>
              <a:xfrm>
                <a:off x="11458373" y="803227"/>
                <a:ext cx="820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1" name="Freihand 60">
                <a:extLst>
                  <a:ext uri="{FF2B5EF4-FFF2-40B4-BE49-F238E27FC236}">
                    <a16:creationId xmlns:a16="http://schemas.microsoft.com/office/drawing/2014/main" id="{CAF1D62B-34DD-4732-A538-BFCB04CDEF80}"/>
                  </a:ext>
                </a:extLst>
              </p14:cNvPr>
              <p14:cNvContentPartPr/>
              <p14:nvPr/>
            </p14:nvContentPartPr>
            <p14:xfrm>
              <a:off x="11460893" y="886027"/>
              <a:ext cx="119520" cy="109080"/>
            </p14:xfrm>
          </p:contentPart>
        </mc:Choice>
        <mc:Fallback>
          <p:pic>
            <p:nvPicPr>
              <p:cNvPr id="61" name="Freihand 60">
                <a:extLst>
                  <a:ext uri="{FF2B5EF4-FFF2-40B4-BE49-F238E27FC236}">
                    <a16:creationId xmlns:a16="http://schemas.microsoft.com/office/drawing/2014/main" id="{CAF1D62B-34DD-4732-A538-BFCB04CDEF80}"/>
                  </a:ext>
                </a:extLst>
              </p:cNvPr>
              <p:cNvPicPr/>
              <p:nvPr/>
            </p:nvPicPr>
            <p:blipFill>
              <a:blip r:embed="rId66"/>
              <a:stretch>
                <a:fillRect/>
              </a:stretch>
            </p:blipFill>
            <p:spPr>
              <a:xfrm>
                <a:off x="11456573" y="881707"/>
                <a:ext cx="1281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3" name="Freihand 62">
                <a:extLst>
                  <a:ext uri="{FF2B5EF4-FFF2-40B4-BE49-F238E27FC236}">
                    <a16:creationId xmlns:a16="http://schemas.microsoft.com/office/drawing/2014/main" id="{D93DCA14-A016-4DBF-A9C8-7DD474191C4B}"/>
                  </a:ext>
                </a:extLst>
              </p14:cNvPr>
              <p14:cNvContentPartPr/>
              <p14:nvPr/>
            </p14:nvContentPartPr>
            <p14:xfrm>
              <a:off x="11344253" y="429187"/>
              <a:ext cx="78480" cy="250200"/>
            </p14:xfrm>
          </p:contentPart>
        </mc:Choice>
        <mc:Fallback>
          <p:pic>
            <p:nvPicPr>
              <p:cNvPr id="63" name="Freihand 62">
                <a:extLst>
                  <a:ext uri="{FF2B5EF4-FFF2-40B4-BE49-F238E27FC236}">
                    <a16:creationId xmlns:a16="http://schemas.microsoft.com/office/drawing/2014/main" id="{D93DCA14-A016-4DBF-A9C8-7DD474191C4B}"/>
                  </a:ext>
                </a:extLst>
              </p:cNvPr>
              <p:cNvPicPr/>
              <p:nvPr/>
            </p:nvPicPr>
            <p:blipFill>
              <a:blip r:embed="rId68"/>
              <a:stretch>
                <a:fillRect/>
              </a:stretch>
            </p:blipFill>
            <p:spPr>
              <a:xfrm>
                <a:off x="11339933" y="424867"/>
                <a:ext cx="871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16736" name="Freihand 116735">
                <a:extLst>
                  <a:ext uri="{FF2B5EF4-FFF2-40B4-BE49-F238E27FC236}">
                    <a16:creationId xmlns:a16="http://schemas.microsoft.com/office/drawing/2014/main" id="{DFDC21EE-9520-4C5E-B69F-1EBAE3963DDE}"/>
                  </a:ext>
                </a:extLst>
              </p14:cNvPr>
              <p14:cNvContentPartPr/>
              <p14:nvPr/>
            </p14:nvContentPartPr>
            <p14:xfrm>
              <a:off x="11304293" y="398947"/>
              <a:ext cx="109080" cy="156240"/>
            </p14:xfrm>
          </p:contentPart>
        </mc:Choice>
        <mc:Fallback>
          <p:pic>
            <p:nvPicPr>
              <p:cNvPr id="116736" name="Freihand 116735">
                <a:extLst>
                  <a:ext uri="{FF2B5EF4-FFF2-40B4-BE49-F238E27FC236}">
                    <a16:creationId xmlns:a16="http://schemas.microsoft.com/office/drawing/2014/main" id="{DFDC21EE-9520-4C5E-B69F-1EBAE3963DDE}"/>
                  </a:ext>
                </a:extLst>
              </p:cNvPr>
              <p:cNvPicPr/>
              <p:nvPr/>
            </p:nvPicPr>
            <p:blipFill>
              <a:blip r:embed="rId70"/>
              <a:stretch>
                <a:fillRect/>
              </a:stretch>
            </p:blipFill>
            <p:spPr>
              <a:xfrm>
                <a:off x="11299973" y="394627"/>
                <a:ext cx="1177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16738" name="Freihand 116737">
                <a:extLst>
                  <a:ext uri="{FF2B5EF4-FFF2-40B4-BE49-F238E27FC236}">
                    <a16:creationId xmlns:a16="http://schemas.microsoft.com/office/drawing/2014/main" id="{ECC0CC4E-3BCC-4CC1-9913-524CCF5E275D}"/>
                  </a:ext>
                </a:extLst>
              </p14:cNvPr>
              <p14:cNvContentPartPr/>
              <p14:nvPr/>
            </p14:nvContentPartPr>
            <p14:xfrm>
              <a:off x="3286373" y="2547427"/>
              <a:ext cx="905040" cy="81360"/>
            </p14:xfrm>
          </p:contentPart>
        </mc:Choice>
        <mc:Fallback>
          <p:pic>
            <p:nvPicPr>
              <p:cNvPr id="116738" name="Freihand 116737">
                <a:extLst>
                  <a:ext uri="{FF2B5EF4-FFF2-40B4-BE49-F238E27FC236}">
                    <a16:creationId xmlns:a16="http://schemas.microsoft.com/office/drawing/2014/main" id="{ECC0CC4E-3BCC-4CC1-9913-524CCF5E275D}"/>
                  </a:ext>
                </a:extLst>
              </p:cNvPr>
              <p:cNvPicPr/>
              <p:nvPr/>
            </p:nvPicPr>
            <p:blipFill>
              <a:blip r:embed="rId72"/>
              <a:stretch>
                <a:fillRect/>
              </a:stretch>
            </p:blipFill>
            <p:spPr>
              <a:xfrm>
                <a:off x="3282053" y="2543107"/>
                <a:ext cx="913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16741" name="Freihand 116740">
                <a:extLst>
                  <a:ext uri="{FF2B5EF4-FFF2-40B4-BE49-F238E27FC236}">
                    <a16:creationId xmlns:a16="http://schemas.microsoft.com/office/drawing/2014/main" id="{06E7B8D0-D5FC-4D66-82E8-0EA6FEB67E83}"/>
                  </a:ext>
                </a:extLst>
              </p14:cNvPr>
              <p14:cNvContentPartPr/>
              <p14:nvPr/>
            </p14:nvContentPartPr>
            <p14:xfrm>
              <a:off x="2071013" y="2935507"/>
              <a:ext cx="1779480" cy="150120"/>
            </p14:xfrm>
          </p:contentPart>
        </mc:Choice>
        <mc:Fallback>
          <p:pic>
            <p:nvPicPr>
              <p:cNvPr id="116741" name="Freihand 116740">
                <a:extLst>
                  <a:ext uri="{FF2B5EF4-FFF2-40B4-BE49-F238E27FC236}">
                    <a16:creationId xmlns:a16="http://schemas.microsoft.com/office/drawing/2014/main" id="{06E7B8D0-D5FC-4D66-82E8-0EA6FEB67E83}"/>
                  </a:ext>
                </a:extLst>
              </p:cNvPr>
              <p:cNvPicPr/>
              <p:nvPr/>
            </p:nvPicPr>
            <p:blipFill>
              <a:blip r:embed="rId74"/>
              <a:stretch>
                <a:fillRect/>
              </a:stretch>
            </p:blipFill>
            <p:spPr>
              <a:xfrm>
                <a:off x="2066693" y="2931187"/>
                <a:ext cx="17881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16742" name="Freihand 116741">
                <a:extLst>
                  <a:ext uri="{FF2B5EF4-FFF2-40B4-BE49-F238E27FC236}">
                    <a16:creationId xmlns:a16="http://schemas.microsoft.com/office/drawing/2014/main" id="{35B097D9-3F7D-4FA5-B61E-9486F9245153}"/>
                  </a:ext>
                </a:extLst>
              </p14:cNvPr>
              <p14:cNvContentPartPr/>
              <p14:nvPr/>
            </p14:nvContentPartPr>
            <p14:xfrm>
              <a:off x="466493" y="3510067"/>
              <a:ext cx="4066200" cy="54360"/>
            </p14:xfrm>
          </p:contentPart>
        </mc:Choice>
        <mc:Fallback>
          <p:pic>
            <p:nvPicPr>
              <p:cNvPr id="116742" name="Freihand 116741">
                <a:extLst>
                  <a:ext uri="{FF2B5EF4-FFF2-40B4-BE49-F238E27FC236}">
                    <a16:creationId xmlns:a16="http://schemas.microsoft.com/office/drawing/2014/main" id="{35B097D9-3F7D-4FA5-B61E-9486F9245153}"/>
                  </a:ext>
                </a:extLst>
              </p:cNvPr>
              <p:cNvPicPr/>
              <p:nvPr/>
            </p:nvPicPr>
            <p:blipFill>
              <a:blip r:embed="rId76"/>
              <a:stretch>
                <a:fillRect/>
              </a:stretch>
            </p:blipFill>
            <p:spPr>
              <a:xfrm>
                <a:off x="462173" y="3505747"/>
                <a:ext cx="40748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16773" name="Freihand 116772">
                <a:extLst>
                  <a:ext uri="{FF2B5EF4-FFF2-40B4-BE49-F238E27FC236}">
                    <a16:creationId xmlns:a16="http://schemas.microsoft.com/office/drawing/2014/main" id="{FBC4D850-EF66-473C-A74D-D4AAE3B53317}"/>
                  </a:ext>
                </a:extLst>
              </p14:cNvPr>
              <p14:cNvContentPartPr/>
              <p14:nvPr/>
            </p14:nvContentPartPr>
            <p14:xfrm>
              <a:off x="381893" y="4140427"/>
              <a:ext cx="2876400" cy="71280"/>
            </p14:xfrm>
          </p:contentPart>
        </mc:Choice>
        <mc:Fallback>
          <p:pic>
            <p:nvPicPr>
              <p:cNvPr id="116773" name="Freihand 116772">
                <a:extLst>
                  <a:ext uri="{FF2B5EF4-FFF2-40B4-BE49-F238E27FC236}">
                    <a16:creationId xmlns:a16="http://schemas.microsoft.com/office/drawing/2014/main" id="{FBC4D850-EF66-473C-A74D-D4AAE3B53317}"/>
                  </a:ext>
                </a:extLst>
              </p:cNvPr>
              <p:cNvPicPr/>
              <p:nvPr/>
            </p:nvPicPr>
            <p:blipFill>
              <a:blip r:embed="rId78"/>
              <a:stretch>
                <a:fillRect/>
              </a:stretch>
            </p:blipFill>
            <p:spPr>
              <a:xfrm>
                <a:off x="377573" y="4136107"/>
                <a:ext cx="2885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16774" name="Freihand 116773">
                <a:extLst>
                  <a:ext uri="{FF2B5EF4-FFF2-40B4-BE49-F238E27FC236}">
                    <a16:creationId xmlns:a16="http://schemas.microsoft.com/office/drawing/2014/main" id="{EE345E3E-890C-440F-BA64-236C8FF2873A}"/>
                  </a:ext>
                </a:extLst>
              </p14:cNvPr>
              <p14:cNvContentPartPr/>
              <p14:nvPr/>
            </p14:nvContentPartPr>
            <p14:xfrm>
              <a:off x="236813" y="5296387"/>
              <a:ext cx="2997000" cy="82440"/>
            </p14:xfrm>
          </p:contentPart>
        </mc:Choice>
        <mc:Fallback>
          <p:pic>
            <p:nvPicPr>
              <p:cNvPr id="116774" name="Freihand 116773">
                <a:extLst>
                  <a:ext uri="{FF2B5EF4-FFF2-40B4-BE49-F238E27FC236}">
                    <a16:creationId xmlns:a16="http://schemas.microsoft.com/office/drawing/2014/main" id="{EE345E3E-890C-440F-BA64-236C8FF2873A}"/>
                  </a:ext>
                </a:extLst>
              </p:cNvPr>
              <p:cNvPicPr/>
              <p:nvPr/>
            </p:nvPicPr>
            <p:blipFill>
              <a:blip r:embed="rId80"/>
              <a:stretch>
                <a:fillRect/>
              </a:stretch>
            </p:blipFill>
            <p:spPr>
              <a:xfrm>
                <a:off x="232493" y="5292067"/>
                <a:ext cx="3005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16775" name="Freihand 116774">
                <a:extLst>
                  <a:ext uri="{FF2B5EF4-FFF2-40B4-BE49-F238E27FC236}">
                    <a16:creationId xmlns:a16="http://schemas.microsoft.com/office/drawing/2014/main" id="{25BF17DD-4DFA-4631-9F21-79F4E4863274}"/>
                  </a:ext>
                </a:extLst>
              </p14:cNvPr>
              <p14:cNvContentPartPr/>
              <p14:nvPr/>
            </p14:nvContentPartPr>
            <p14:xfrm>
              <a:off x="4705853" y="5375227"/>
              <a:ext cx="1557360" cy="72720"/>
            </p14:xfrm>
          </p:contentPart>
        </mc:Choice>
        <mc:Fallback>
          <p:pic>
            <p:nvPicPr>
              <p:cNvPr id="116775" name="Freihand 116774">
                <a:extLst>
                  <a:ext uri="{FF2B5EF4-FFF2-40B4-BE49-F238E27FC236}">
                    <a16:creationId xmlns:a16="http://schemas.microsoft.com/office/drawing/2014/main" id="{25BF17DD-4DFA-4631-9F21-79F4E4863274}"/>
                  </a:ext>
                </a:extLst>
              </p:cNvPr>
              <p:cNvPicPr/>
              <p:nvPr/>
            </p:nvPicPr>
            <p:blipFill>
              <a:blip r:embed="rId82"/>
              <a:stretch>
                <a:fillRect/>
              </a:stretch>
            </p:blipFill>
            <p:spPr>
              <a:xfrm>
                <a:off x="4701533" y="5370907"/>
                <a:ext cx="15660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16776" name="Freihand 116775">
                <a:extLst>
                  <a:ext uri="{FF2B5EF4-FFF2-40B4-BE49-F238E27FC236}">
                    <a16:creationId xmlns:a16="http://schemas.microsoft.com/office/drawing/2014/main" id="{B80240FD-3582-4DD6-8A76-30DBFDA34EF9}"/>
                  </a:ext>
                </a:extLst>
              </p14:cNvPr>
              <p14:cNvContentPartPr/>
              <p14:nvPr/>
            </p14:nvContentPartPr>
            <p14:xfrm>
              <a:off x="238253" y="5709307"/>
              <a:ext cx="798480" cy="115920"/>
            </p14:xfrm>
          </p:contentPart>
        </mc:Choice>
        <mc:Fallback>
          <p:pic>
            <p:nvPicPr>
              <p:cNvPr id="116776" name="Freihand 116775">
                <a:extLst>
                  <a:ext uri="{FF2B5EF4-FFF2-40B4-BE49-F238E27FC236}">
                    <a16:creationId xmlns:a16="http://schemas.microsoft.com/office/drawing/2014/main" id="{B80240FD-3582-4DD6-8A76-30DBFDA34EF9}"/>
                  </a:ext>
                </a:extLst>
              </p:cNvPr>
              <p:cNvPicPr/>
              <p:nvPr/>
            </p:nvPicPr>
            <p:blipFill>
              <a:blip r:embed="rId84"/>
              <a:stretch>
                <a:fillRect/>
              </a:stretch>
            </p:blipFill>
            <p:spPr>
              <a:xfrm>
                <a:off x="233933" y="5704987"/>
                <a:ext cx="807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16824" name="Freihand 116823">
                <a:extLst>
                  <a:ext uri="{FF2B5EF4-FFF2-40B4-BE49-F238E27FC236}">
                    <a16:creationId xmlns:a16="http://schemas.microsoft.com/office/drawing/2014/main" id="{3792BE3D-DCB6-4BFD-BD6B-14C0491A2DBA}"/>
                  </a:ext>
                </a:extLst>
              </p14:cNvPr>
              <p14:cNvContentPartPr/>
              <p14:nvPr/>
            </p14:nvContentPartPr>
            <p14:xfrm>
              <a:off x="8280653" y="3014707"/>
              <a:ext cx="2167920" cy="300960"/>
            </p14:xfrm>
          </p:contentPart>
        </mc:Choice>
        <mc:Fallback>
          <p:pic>
            <p:nvPicPr>
              <p:cNvPr id="116824" name="Freihand 116823">
                <a:extLst>
                  <a:ext uri="{FF2B5EF4-FFF2-40B4-BE49-F238E27FC236}">
                    <a16:creationId xmlns:a16="http://schemas.microsoft.com/office/drawing/2014/main" id="{3792BE3D-DCB6-4BFD-BD6B-14C0491A2DBA}"/>
                  </a:ext>
                </a:extLst>
              </p:cNvPr>
              <p:cNvPicPr/>
              <p:nvPr/>
            </p:nvPicPr>
            <p:blipFill>
              <a:blip r:embed="rId86"/>
              <a:stretch>
                <a:fillRect/>
              </a:stretch>
            </p:blipFill>
            <p:spPr>
              <a:xfrm>
                <a:off x="8276333" y="3010387"/>
                <a:ext cx="217656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16826" name="Freihand 116825">
                <a:extLst>
                  <a:ext uri="{FF2B5EF4-FFF2-40B4-BE49-F238E27FC236}">
                    <a16:creationId xmlns:a16="http://schemas.microsoft.com/office/drawing/2014/main" id="{8EB9C82D-46C4-460E-8CFB-11402D777BE9}"/>
                  </a:ext>
                </a:extLst>
              </p14:cNvPr>
              <p14:cNvContentPartPr/>
              <p14:nvPr/>
            </p14:nvContentPartPr>
            <p14:xfrm>
              <a:off x="8452373" y="3062947"/>
              <a:ext cx="1815120" cy="217800"/>
            </p14:xfrm>
          </p:contentPart>
        </mc:Choice>
        <mc:Fallback>
          <p:pic>
            <p:nvPicPr>
              <p:cNvPr id="116826" name="Freihand 116825">
                <a:extLst>
                  <a:ext uri="{FF2B5EF4-FFF2-40B4-BE49-F238E27FC236}">
                    <a16:creationId xmlns:a16="http://schemas.microsoft.com/office/drawing/2014/main" id="{8EB9C82D-46C4-460E-8CFB-11402D777BE9}"/>
                  </a:ext>
                </a:extLst>
              </p:cNvPr>
              <p:cNvPicPr/>
              <p:nvPr/>
            </p:nvPicPr>
            <p:blipFill>
              <a:blip r:embed="rId88"/>
              <a:stretch>
                <a:fillRect/>
              </a:stretch>
            </p:blipFill>
            <p:spPr>
              <a:xfrm>
                <a:off x="8448053" y="3058627"/>
                <a:ext cx="18237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16866" name="Freihand 116865">
                <a:extLst>
                  <a:ext uri="{FF2B5EF4-FFF2-40B4-BE49-F238E27FC236}">
                    <a16:creationId xmlns:a16="http://schemas.microsoft.com/office/drawing/2014/main" id="{5094CD48-91BB-4CFD-936E-B4D1B07C3789}"/>
                  </a:ext>
                </a:extLst>
              </p14:cNvPr>
              <p14:cNvContentPartPr/>
              <p14:nvPr/>
            </p14:nvContentPartPr>
            <p14:xfrm>
              <a:off x="11289533" y="3250147"/>
              <a:ext cx="51840" cy="70200"/>
            </p14:xfrm>
          </p:contentPart>
        </mc:Choice>
        <mc:Fallback>
          <p:pic>
            <p:nvPicPr>
              <p:cNvPr id="116866" name="Freihand 116865">
                <a:extLst>
                  <a:ext uri="{FF2B5EF4-FFF2-40B4-BE49-F238E27FC236}">
                    <a16:creationId xmlns:a16="http://schemas.microsoft.com/office/drawing/2014/main" id="{5094CD48-91BB-4CFD-936E-B4D1B07C3789}"/>
                  </a:ext>
                </a:extLst>
              </p:cNvPr>
              <p:cNvPicPr/>
              <p:nvPr/>
            </p:nvPicPr>
            <p:blipFill>
              <a:blip r:embed="rId90"/>
              <a:stretch>
                <a:fillRect/>
              </a:stretch>
            </p:blipFill>
            <p:spPr>
              <a:xfrm>
                <a:off x="11285213" y="3245827"/>
                <a:ext cx="60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16870" name="Freihand 116869">
                <a:extLst>
                  <a:ext uri="{FF2B5EF4-FFF2-40B4-BE49-F238E27FC236}">
                    <a16:creationId xmlns:a16="http://schemas.microsoft.com/office/drawing/2014/main" id="{1C166781-060C-43CA-B659-ACF4DDD7960F}"/>
                  </a:ext>
                </a:extLst>
              </p14:cNvPr>
              <p14:cNvContentPartPr/>
              <p14:nvPr/>
            </p14:nvContentPartPr>
            <p14:xfrm>
              <a:off x="11086853" y="3828667"/>
              <a:ext cx="16200" cy="3600"/>
            </p14:xfrm>
          </p:contentPart>
        </mc:Choice>
        <mc:Fallback>
          <p:pic>
            <p:nvPicPr>
              <p:cNvPr id="116870" name="Freihand 116869">
                <a:extLst>
                  <a:ext uri="{FF2B5EF4-FFF2-40B4-BE49-F238E27FC236}">
                    <a16:creationId xmlns:a16="http://schemas.microsoft.com/office/drawing/2014/main" id="{1C166781-060C-43CA-B659-ACF4DDD7960F}"/>
                  </a:ext>
                </a:extLst>
              </p:cNvPr>
              <p:cNvPicPr/>
              <p:nvPr/>
            </p:nvPicPr>
            <p:blipFill>
              <a:blip r:embed="rId92"/>
              <a:stretch>
                <a:fillRect/>
              </a:stretch>
            </p:blipFill>
            <p:spPr>
              <a:xfrm>
                <a:off x="11082533" y="3824347"/>
                <a:ext cx="24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16937" name="Freihand 116936">
                <a:extLst>
                  <a:ext uri="{FF2B5EF4-FFF2-40B4-BE49-F238E27FC236}">
                    <a16:creationId xmlns:a16="http://schemas.microsoft.com/office/drawing/2014/main" id="{98D75DB6-2E14-4D55-91E5-5794BBD122CA}"/>
                  </a:ext>
                </a:extLst>
              </p14:cNvPr>
              <p14:cNvContentPartPr/>
              <p14:nvPr/>
            </p14:nvContentPartPr>
            <p14:xfrm>
              <a:off x="6773333" y="5351467"/>
              <a:ext cx="1250640" cy="438480"/>
            </p14:xfrm>
          </p:contentPart>
        </mc:Choice>
        <mc:Fallback>
          <p:pic>
            <p:nvPicPr>
              <p:cNvPr id="116937" name="Freihand 116936">
                <a:extLst>
                  <a:ext uri="{FF2B5EF4-FFF2-40B4-BE49-F238E27FC236}">
                    <a16:creationId xmlns:a16="http://schemas.microsoft.com/office/drawing/2014/main" id="{98D75DB6-2E14-4D55-91E5-5794BBD122CA}"/>
                  </a:ext>
                </a:extLst>
              </p:cNvPr>
              <p:cNvPicPr/>
              <p:nvPr/>
            </p:nvPicPr>
            <p:blipFill>
              <a:blip r:embed="rId94"/>
              <a:stretch>
                <a:fillRect/>
              </a:stretch>
            </p:blipFill>
            <p:spPr>
              <a:xfrm>
                <a:off x="6769013" y="5347147"/>
                <a:ext cx="125928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16939" name="Freihand 116938">
                <a:extLst>
                  <a:ext uri="{FF2B5EF4-FFF2-40B4-BE49-F238E27FC236}">
                    <a16:creationId xmlns:a16="http://schemas.microsoft.com/office/drawing/2014/main" id="{DF51A7E6-5749-4615-8915-F47588370B0E}"/>
                  </a:ext>
                </a:extLst>
              </p14:cNvPr>
              <p14:cNvContentPartPr/>
              <p14:nvPr/>
            </p14:nvContentPartPr>
            <p14:xfrm>
              <a:off x="10868333" y="3008947"/>
              <a:ext cx="1030680" cy="451440"/>
            </p14:xfrm>
          </p:contentPart>
        </mc:Choice>
        <mc:Fallback>
          <p:pic>
            <p:nvPicPr>
              <p:cNvPr id="116939" name="Freihand 116938">
                <a:extLst>
                  <a:ext uri="{FF2B5EF4-FFF2-40B4-BE49-F238E27FC236}">
                    <a16:creationId xmlns:a16="http://schemas.microsoft.com/office/drawing/2014/main" id="{DF51A7E6-5749-4615-8915-F47588370B0E}"/>
                  </a:ext>
                </a:extLst>
              </p:cNvPr>
              <p:cNvPicPr/>
              <p:nvPr/>
            </p:nvPicPr>
            <p:blipFill>
              <a:blip r:embed="rId96"/>
              <a:stretch>
                <a:fillRect/>
              </a:stretch>
            </p:blipFill>
            <p:spPr>
              <a:xfrm>
                <a:off x="10864013" y="3004627"/>
                <a:ext cx="1039320" cy="460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16941" name="Freihand 116940">
                <a:extLst>
                  <a:ext uri="{FF2B5EF4-FFF2-40B4-BE49-F238E27FC236}">
                    <a16:creationId xmlns:a16="http://schemas.microsoft.com/office/drawing/2014/main" id="{18DDA889-8457-4545-B6B2-39D4EAE299AE}"/>
                  </a:ext>
                </a:extLst>
              </p14:cNvPr>
              <p14:cNvContentPartPr/>
              <p14:nvPr/>
            </p14:nvContentPartPr>
            <p14:xfrm>
              <a:off x="6835253" y="5329867"/>
              <a:ext cx="1198440" cy="415800"/>
            </p14:xfrm>
          </p:contentPart>
        </mc:Choice>
        <mc:Fallback>
          <p:pic>
            <p:nvPicPr>
              <p:cNvPr id="116941" name="Freihand 116940">
                <a:extLst>
                  <a:ext uri="{FF2B5EF4-FFF2-40B4-BE49-F238E27FC236}">
                    <a16:creationId xmlns:a16="http://schemas.microsoft.com/office/drawing/2014/main" id="{18DDA889-8457-4545-B6B2-39D4EAE299AE}"/>
                  </a:ext>
                </a:extLst>
              </p:cNvPr>
              <p:cNvPicPr/>
              <p:nvPr/>
            </p:nvPicPr>
            <p:blipFill>
              <a:blip r:embed="rId98"/>
              <a:stretch>
                <a:fillRect/>
              </a:stretch>
            </p:blipFill>
            <p:spPr>
              <a:xfrm>
                <a:off x="6830933" y="5325547"/>
                <a:ext cx="1207080" cy="424440"/>
              </a:xfrm>
              <a:prstGeom prst="rect">
                <a:avLst/>
              </a:prstGeom>
            </p:spPr>
          </p:pic>
        </mc:Fallback>
      </mc:AlternateContent>
      <p:grpSp>
        <p:nvGrpSpPr>
          <p:cNvPr id="116995" name="Gruppieren 116994">
            <a:extLst>
              <a:ext uri="{FF2B5EF4-FFF2-40B4-BE49-F238E27FC236}">
                <a16:creationId xmlns:a16="http://schemas.microsoft.com/office/drawing/2014/main" id="{8CEAC789-0C27-4F4A-B87B-72989A490DFC}"/>
              </a:ext>
            </a:extLst>
          </p:cNvPr>
          <p:cNvGrpSpPr/>
          <p:nvPr/>
        </p:nvGrpSpPr>
        <p:grpSpPr>
          <a:xfrm>
            <a:off x="6373013" y="4939267"/>
            <a:ext cx="2266920" cy="1750320"/>
            <a:chOff x="6373013" y="4939267"/>
            <a:chExt cx="2266920" cy="1750320"/>
          </a:xfrm>
        </p:grpSpPr>
        <mc:AlternateContent xmlns:mc="http://schemas.openxmlformats.org/markup-compatibility/2006">
          <mc:Choice xmlns:p14="http://schemas.microsoft.com/office/powerpoint/2010/main" Requires="p14">
            <p:contentPart p14:bwMode="auto" r:id="rId99">
              <p14:nvContentPartPr>
                <p14:cNvPr id="116810" name="Freihand 116809">
                  <a:extLst>
                    <a:ext uri="{FF2B5EF4-FFF2-40B4-BE49-F238E27FC236}">
                      <a16:creationId xmlns:a16="http://schemas.microsoft.com/office/drawing/2014/main" id="{BFF79D24-F714-4DC7-99F7-C33FACD8B5F1}"/>
                    </a:ext>
                  </a:extLst>
                </p14:cNvPr>
                <p14:cNvContentPartPr/>
                <p14:nvPr/>
              </p14:nvContentPartPr>
              <p14:xfrm>
                <a:off x="7338893" y="5114587"/>
                <a:ext cx="190080" cy="279720"/>
              </p14:xfrm>
            </p:contentPart>
          </mc:Choice>
          <mc:Fallback>
            <p:pic>
              <p:nvPicPr>
                <p:cNvPr id="116810" name="Freihand 116809">
                  <a:extLst>
                    <a:ext uri="{FF2B5EF4-FFF2-40B4-BE49-F238E27FC236}">
                      <a16:creationId xmlns:a16="http://schemas.microsoft.com/office/drawing/2014/main" id="{BFF79D24-F714-4DC7-99F7-C33FACD8B5F1}"/>
                    </a:ext>
                  </a:extLst>
                </p:cNvPr>
                <p:cNvPicPr/>
                <p:nvPr/>
              </p:nvPicPr>
              <p:blipFill>
                <a:blip r:embed="rId100"/>
                <a:stretch>
                  <a:fillRect/>
                </a:stretch>
              </p:blipFill>
              <p:spPr>
                <a:xfrm>
                  <a:off x="7334573" y="5110267"/>
                  <a:ext cx="1987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16811" name="Freihand 116810">
                  <a:extLst>
                    <a:ext uri="{FF2B5EF4-FFF2-40B4-BE49-F238E27FC236}">
                      <a16:creationId xmlns:a16="http://schemas.microsoft.com/office/drawing/2014/main" id="{8733BBDF-D4A2-4C30-BCB0-C247AF20F5F0}"/>
                    </a:ext>
                  </a:extLst>
                </p14:cNvPr>
                <p14:cNvContentPartPr/>
                <p14:nvPr/>
              </p14:nvContentPartPr>
              <p14:xfrm>
                <a:off x="7517813" y="5044747"/>
                <a:ext cx="5760" cy="25560"/>
              </p14:xfrm>
            </p:contentPart>
          </mc:Choice>
          <mc:Fallback>
            <p:pic>
              <p:nvPicPr>
                <p:cNvPr id="116811" name="Freihand 116810">
                  <a:extLst>
                    <a:ext uri="{FF2B5EF4-FFF2-40B4-BE49-F238E27FC236}">
                      <a16:creationId xmlns:a16="http://schemas.microsoft.com/office/drawing/2014/main" id="{8733BBDF-D4A2-4C30-BCB0-C247AF20F5F0}"/>
                    </a:ext>
                  </a:extLst>
                </p:cNvPr>
                <p:cNvPicPr/>
                <p:nvPr/>
              </p:nvPicPr>
              <p:blipFill>
                <a:blip r:embed="rId102"/>
                <a:stretch>
                  <a:fillRect/>
                </a:stretch>
              </p:blipFill>
              <p:spPr>
                <a:xfrm>
                  <a:off x="7513493" y="5040427"/>
                  <a:ext cx="14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16812" name="Freihand 116811">
                  <a:extLst>
                    <a:ext uri="{FF2B5EF4-FFF2-40B4-BE49-F238E27FC236}">
                      <a16:creationId xmlns:a16="http://schemas.microsoft.com/office/drawing/2014/main" id="{26F81DE3-2E26-4758-AF60-847D85180DFA}"/>
                    </a:ext>
                  </a:extLst>
                </p14:cNvPr>
                <p14:cNvContentPartPr/>
                <p14:nvPr/>
              </p14:nvContentPartPr>
              <p14:xfrm>
                <a:off x="7547333" y="5029987"/>
                <a:ext cx="85320" cy="209880"/>
              </p14:xfrm>
            </p:contentPart>
          </mc:Choice>
          <mc:Fallback>
            <p:pic>
              <p:nvPicPr>
                <p:cNvPr id="116812" name="Freihand 116811">
                  <a:extLst>
                    <a:ext uri="{FF2B5EF4-FFF2-40B4-BE49-F238E27FC236}">
                      <a16:creationId xmlns:a16="http://schemas.microsoft.com/office/drawing/2014/main" id="{26F81DE3-2E26-4758-AF60-847D85180DFA}"/>
                    </a:ext>
                  </a:extLst>
                </p:cNvPr>
                <p:cNvPicPr/>
                <p:nvPr/>
              </p:nvPicPr>
              <p:blipFill>
                <a:blip r:embed="rId104"/>
                <a:stretch>
                  <a:fillRect/>
                </a:stretch>
              </p:blipFill>
              <p:spPr>
                <a:xfrm>
                  <a:off x="7543013" y="5025667"/>
                  <a:ext cx="939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16813" name="Freihand 116812">
                  <a:extLst>
                    <a:ext uri="{FF2B5EF4-FFF2-40B4-BE49-F238E27FC236}">
                      <a16:creationId xmlns:a16="http://schemas.microsoft.com/office/drawing/2014/main" id="{1CB46D2E-200E-4E4D-AA77-C7278152E553}"/>
                    </a:ext>
                  </a:extLst>
                </p14:cNvPr>
                <p14:cNvContentPartPr/>
                <p14:nvPr/>
              </p14:nvContentPartPr>
              <p14:xfrm>
                <a:off x="7597373" y="5148427"/>
                <a:ext cx="42120" cy="48240"/>
              </p14:xfrm>
            </p:contentPart>
          </mc:Choice>
          <mc:Fallback>
            <p:pic>
              <p:nvPicPr>
                <p:cNvPr id="116813" name="Freihand 116812">
                  <a:extLst>
                    <a:ext uri="{FF2B5EF4-FFF2-40B4-BE49-F238E27FC236}">
                      <a16:creationId xmlns:a16="http://schemas.microsoft.com/office/drawing/2014/main" id="{1CB46D2E-200E-4E4D-AA77-C7278152E553}"/>
                    </a:ext>
                  </a:extLst>
                </p:cNvPr>
                <p:cNvPicPr/>
                <p:nvPr/>
              </p:nvPicPr>
              <p:blipFill>
                <a:blip r:embed="rId106"/>
                <a:stretch>
                  <a:fillRect/>
                </a:stretch>
              </p:blipFill>
              <p:spPr>
                <a:xfrm>
                  <a:off x="7593053" y="5144107"/>
                  <a:ext cx="507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6814" name="Freihand 116813">
                  <a:extLst>
                    <a:ext uri="{FF2B5EF4-FFF2-40B4-BE49-F238E27FC236}">
                      <a16:creationId xmlns:a16="http://schemas.microsoft.com/office/drawing/2014/main" id="{1BA8DFD0-E067-4EEB-8530-85079E6B5853}"/>
                    </a:ext>
                  </a:extLst>
                </p14:cNvPr>
                <p14:cNvContentPartPr/>
                <p14:nvPr/>
              </p14:nvContentPartPr>
              <p14:xfrm>
                <a:off x="7656773" y="5011987"/>
                <a:ext cx="90720" cy="187920"/>
              </p14:xfrm>
            </p:contentPart>
          </mc:Choice>
          <mc:Fallback>
            <p:pic>
              <p:nvPicPr>
                <p:cNvPr id="116814" name="Freihand 116813">
                  <a:extLst>
                    <a:ext uri="{FF2B5EF4-FFF2-40B4-BE49-F238E27FC236}">
                      <a16:creationId xmlns:a16="http://schemas.microsoft.com/office/drawing/2014/main" id="{1BA8DFD0-E067-4EEB-8530-85079E6B5853}"/>
                    </a:ext>
                  </a:extLst>
                </p:cNvPr>
                <p:cNvPicPr/>
                <p:nvPr/>
              </p:nvPicPr>
              <p:blipFill>
                <a:blip r:embed="rId108"/>
                <a:stretch>
                  <a:fillRect/>
                </a:stretch>
              </p:blipFill>
              <p:spPr>
                <a:xfrm>
                  <a:off x="7652453" y="5007667"/>
                  <a:ext cx="99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16815" name="Freihand 116814">
                  <a:extLst>
                    <a:ext uri="{FF2B5EF4-FFF2-40B4-BE49-F238E27FC236}">
                      <a16:creationId xmlns:a16="http://schemas.microsoft.com/office/drawing/2014/main" id="{80652091-FA59-4DD0-8B0D-7C0CBA2F4FF9}"/>
                    </a:ext>
                  </a:extLst>
                </p14:cNvPr>
                <p14:cNvContentPartPr/>
                <p14:nvPr/>
              </p14:nvContentPartPr>
              <p14:xfrm>
                <a:off x="7739933" y="5025667"/>
                <a:ext cx="4320" cy="25560"/>
              </p14:xfrm>
            </p:contentPart>
          </mc:Choice>
          <mc:Fallback>
            <p:pic>
              <p:nvPicPr>
                <p:cNvPr id="116815" name="Freihand 116814">
                  <a:extLst>
                    <a:ext uri="{FF2B5EF4-FFF2-40B4-BE49-F238E27FC236}">
                      <a16:creationId xmlns:a16="http://schemas.microsoft.com/office/drawing/2014/main" id="{80652091-FA59-4DD0-8B0D-7C0CBA2F4FF9}"/>
                    </a:ext>
                  </a:extLst>
                </p:cNvPr>
                <p:cNvPicPr/>
                <p:nvPr/>
              </p:nvPicPr>
              <p:blipFill>
                <a:blip r:embed="rId110"/>
                <a:stretch>
                  <a:fillRect/>
                </a:stretch>
              </p:blipFill>
              <p:spPr>
                <a:xfrm>
                  <a:off x="7735613" y="5021347"/>
                  <a:ext cx="129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6816" name="Freihand 116815">
                  <a:extLst>
                    <a:ext uri="{FF2B5EF4-FFF2-40B4-BE49-F238E27FC236}">
                      <a16:creationId xmlns:a16="http://schemas.microsoft.com/office/drawing/2014/main" id="{E5D706B0-AF69-4615-BDD5-3DECE057AE55}"/>
                    </a:ext>
                  </a:extLst>
                </p14:cNvPr>
                <p14:cNvContentPartPr/>
                <p14:nvPr/>
              </p14:nvContentPartPr>
              <p14:xfrm>
                <a:off x="7761893" y="5074987"/>
                <a:ext cx="117360" cy="93960"/>
              </p14:xfrm>
            </p:contentPart>
          </mc:Choice>
          <mc:Fallback>
            <p:pic>
              <p:nvPicPr>
                <p:cNvPr id="116816" name="Freihand 116815">
                  <a:extLst>
                    <a:ext uri="{FF2B5EF4-FFF2-40B4-BE49-F238E27FC236}">
                      <a16:creationId xmlns:a16="http://schemas.microsoft.com/office/drawing/2014/main" id="{E5D706B0-AF69-4615-BDD5-3DECE057AE55}"/>
                    </a:ext>
                  </a:extLst>
                </p:cNvPr>
                <p:cNvPicPr/>
                <p:nvPr/>
              </p:nvPicPr>
              <p:blipFill>
                <a:blip r:embed="rId112"/>
                <a:stretch>
                  <a:fillRect/>
                </a:stretch>
              </p:blipFill>
              <p:spPr>
                <a:xfrm>
                  <a:off x="7757573" y="5070667"/>
                  <a:ext cx="126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6817" name="Freihand 116816">
                  <a:extLst>
                    <a:ext uri="{FF2B5EF4-FFF2-40B4-BE49-F238E27FC236}">
                      <a16:creationId xmlns:a16="http://schemas.microsoft.com/office/drawing/2014/main" id="{6B02A760-2B15-4AE0-B56D-9C40BE70A2F8}"/>
                    </a:ext>
                  </a:extLst>
                </p14:cNvPr>
                <p14:cNvContentPartPr/>
                <p14:nvPr/>
              </p14:nvContentPartPr>
              <p14:xfrm>
                <a:off x="7903373" y="5034667"/>
                <a:ext cx="61200" cy="99360"/>
              </p14:xfrm>
            </p:contentPart>
          </mc:Choice>
          <mc:Fallback>
            <p:pic>
              <p:nvPicPr>
                <p:cNvPr id="116817" name="Freihand 116816">
                  <a:extLst>
                    <a:ext uri="{FF2B5EF4-FFF2-40B4-BE49-F238E27FC236}">
                      <a16:creationId xmlns:a16="http://schemas.microsoft.com/office/drawing/2014/main" id="{6B02A760-2B15-4AE0-B56D-9C40BE70A2F8}"/>
                    </a:ext>
                  </a:extLst>
                </p:cNvPr>
                <p:cNvPicPr/>
                <p:nvPr/>
              </p:nvPicPr>
              <p:blipFill>
                <a:blip r:embed="rId114"/>
                <a:stretch>
                  <a:fillRect/>
                </a:stretch>
              </p:blipFill>
              <p:spPr>
                <a:xfrm>
                  <a:off x="7899053" y="5030347"/>
                  <a:ext cx="698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6818" name="Freihand 116817">
                  <a:extLst>
                    <a:ext uri="{FF2B5EF4-FFF2-40B4-BE49-F238E27FC236}">
                      <a16:creationId xmlns:a16="http://schemas.microsoft.com/office/drawing/2014/main" id="{84FF7C9C-6CCB-4D58-81B5-7C75A78A0E97}"/>
                    </a:ext>
                  </a:extLst>
                </p14:cNvPr>
                <p14:cNvContentPartPr/>
                <p14:nvPr/>
              </p14:nvContentPartPr>
              <p14:xfrm>
                <a:off x="7967093" y="4939267"/>
                <a:ext cx="88560" cy="151920"/>
              </p14:xfrm>
            </p:contentPart>
          </mc:Choice>
          <mc:Fallback>
            <p:pic>
              <p:nvPicPr>
                <p:cNvPr id="116818" name="Freihand 116817">
                  <a:extLst>
                    <a:ext uri="{FF2B5EF4-FFF2-40B4-BE49-F238E27FC236}">
                      <a16:creationId xmlns:a16="http://schemas.microsoft.com/office/drawing/2014/main" id="{84FF7C9C-6CCB-4D58-81B5-7C75A78A0E97}"/>
                    </a:ext>
                  </a:extLst>
                </p:cNvPr>
                <p:cNvPicPr/>
                <p:nvPr/>
              </p:nvPicPr>
              <p:blipFill>
                <a:blip r:embed="rId116"/>
                <a:stretch>
                  <a:fillRect/>
                </a:stretch>
              </p:blipFill>
              <p:spPr>
                <a:xfrm>
                  <a:off x="7962773" y="4934947"/>
                  <a:ext cx="97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6821" name="Freihand 116820">
                  <a:extLst>
                    <a:ext uri="{FF2B5EF4-FFF2-40B4-BE49-F238E27FC236}">
                      <a16:creationId xmlns:a16="http://schemas.microsoft.com/office/drawing/2014/main" id="{AB1CC014-F5E8-4E81-838E-DB10A39C4922}"/>
                    </a:ext>
                  </a:extLst>
                </p14:cNvPr>
                <p14:cNvContentPartPr/>
                <p14:nvPr/>
              </p14:nvContentPartPr>
              <p14:xfrm>
                <a:off x="8096333" y="4991827"/>
                <a:ext cx="17640" cy="9720"/>
              </p14:xfrm>
            </p:contentPart>
          </mc:Choice>
          <mc:Fallback>
            <p:pic>
              <p:nvPicPr>
                <p:cNvPr id="116821" name="Freihand 116820">
                  <a:extLst>
                    <a:ext uri="{FF2B5EF4-FFF2-40B4-BE49-F238E27FC236}">
                      <a16:creationId xmlns:a16="http://schemas.microsoft.com/office/drawing/2014/main" id="{AB1CC014-F5E8-4E81-838E-DB10A39C4922}"/>
                    </a:ext>
                  </a:extLst>
                </p:cNvPr>
                <p:cNvPicPr/>
                <p:nvPr/>
              </p:nvPicPr>
              <p:blipFill>
                <a:blip r:embed="rId118"/>
                <a:stretch>
                  <a:fillRect/>
                </a:stretch>
              </p:blipFill>
              <p:spPr>
                <a:xfrm>
                  <a:off x="8092013" y="4987507"/>
                  <a:ext cx="26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16822" name="Freihand 116821">
                  <a:extLst>
                    <a:ext uri="{FF2B5EF4-FFF2-40B4-BE49-F238E27FC236}">
                      <a16:creationId xmlns:a16="http://schemas.microsoft.com/office/drawing/2014/main" id="{DCF610CA-31D4-4434-8B6E-8E8DB908FC78}"/>
                    </a:ext>
                  </a:extLst>
                </p14:cNvPr>
                <p14:cNvContentPartPr/>
                <p14:nvPr/>
              </p14:nvContentPartPr>
              <p14:xfrm>
                <a:off x="8107133" y="5054107"/>
                <a:ext cx="12600" cy="17280"/>
              </p14:xfrm>
            </p:contentPart>
          </mc:Choice>
          <mc:Fallback>
            <p:pic>
              <p:nvPicPr>
                <p:cNvPr id="116822" name="Freihand 116821">
                  <a:extLst>
                    <a:ext uri="{FF2B5EF4-FFF2-40B4-BE49-F238E27FC236}">
                      <a16:creationId xmlns:a16="http://schemas.microsoft.com/office/drawing/2014/main" id="{DCF610CA-31D4-4434-8B6E-8E8DB908FC78}"/>
                    </a:ext>
                  </a:extLst>
                </p:cNvPr>
                <p:cNvPicPr/>
                <p:nvPr/>
              </p:nvPicPr>
              <p:blipFill>
                <a:blip r:embed="rId120"/>
                <a:stretch>
                  <a:fillRect/>
                </a:stretch>
              </p:blipFill>
              <p:spPr>
                <a:xfrm>
                  <a:off x="8102813" y="5049787"/>
                  <a:ext cx="212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16904" name="Freihand 116903">
                  <a:extLst>
                    <a:ext uri="{FF2B5EF4-FFF2-40B4-BE49-F238E27FC236}">
                      <a16:creationId xmlns:a16="http://schemas.microsoft.com/office/drawing/2014/main" id="{0052CD43-2554-4F44-A570-85979E695FF3}"/>
                    </a:ext>
                  </a:extLst>
                </p14:cNvPr>
                <p14:cNvContentPartPr/>
                <p14:nvPr/>
              </p14:nvContentPartPr>
              <p14:xfrm>
                <a:off x="6373013" y="5734147"/>
                <a:ext cx="239400" cy="73800"/>
              </p14:xfrm>
            </p:contentPart>
          </mc:Choice>
          <mc:Fallback>
            <p:pic>
              <p:nvPicPr>
                <p:cNvPr id="116904" name="Freihand 116903">
                  <a:extLst>
                    <a:ext uri="{FF2B5EF4-FFF2-40B4-BE49-F238E27FC236}">
                      <a16:creationId xmlns:a16="http://schemas.microsoft.com/office/drawing/2014/main" id="{0052CD43-2554-4F44-A570-85979E695FF3}"/>
                    </a:ext>
                  </a:extLst>
                </p:cNvPr>
                <p:cNvPicPr/>
                <p:nvPr/>
              </p:nvPicPr>
              <p:blipFill>
                <a:blip r:embed="rId122"/>
                <a:stretch>
                  <a:fillRect/>
                </a:stretch>
              </p:blipFill>
              <p:spPr>
                <a:xfrm>
                  <a:off x="6368693" y="5729827"/>
                  <a:ext cx="248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16905" name="Freihand 116904">
                  <a:extLst>
                    <a:ext uri="{FF2B5EF4-FFF2-40B4-BE49-F238E27FC236}">
                      <a16:creationId xmlns:a16="http://schemas.microsoft.com/office/drawing/2014/main" id="{606876BE-C59F-4F43-9C8B-667623B23E77}"/>
                    </a:ext>
                  </a:extLst>
                </p14:cNvPr>
                <p14:cNvContentPartPr/>
                <p14:nvPr/>
              </p14:nvContentPartPr>
              <p14:xfrm>
                <a:off x="6551213" y="5661787"/>
                <a:ext cx="144720" cy="141480"/>
              </p14:xfrm>
            </p:contentPart>
          </mc:Choice>
          <mc:Fallback>
            <p:pic>
              <p:nvPicPr>
                <p:cNvPr id="116905" name="Freihand 116904">
                  <a:extLst>
                    <a:ext uri="{FF2B5EF4-FFF2-40B4-BE49-F238E27FC236}">
                      <a16:creationId xmlns:a16="http://schemas.microsoft.com/office/drawing/2014/main" id="{606876BE-C59F-4F43-9C8B-667623B23E77}"/>
                    </a:ext>
                  </a:extLst>
                </p:cNvPr>
                <p:cNvPicPr/>
                <p:nvPr/>
              </p:nvPicPr>
              <p:blipFill>
                <a:blip r:embed="rId124"/>
                <a:stretch>
                  <a:fillRect/>
                </a:stretch>
              </p:blipFill>
              <p:spPr>
                <a:xfrm>
                  <a:off x="6546893" y="5657467"/>
                  <a:ext cx="153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16907" name="Freihand 116906">
                  <a:extLst>
                    <a:ext uri="{FF2B5EF4-FFF2-40B4-BE49-F238E27FC236}">
                      <a16:creationId xmlns:a16="http://schemas.microsoft.com/office/drawing/2014/main" id="{6BCCCB96-36A1-4489-BE72-C2218A2FDF65}"/>
                    </a:ext>
                  </a:extLst>
                </p14:cNvPr>
                <p14:cNvContentPartPr/>
                <p14:nvPr/>
              </p14:nvContentPartPr>
              <p14:xfrm>
                <a:off x="6743453" y="5557387"/>
                <a:ext cx="93240" cy="190080"/>
              </p14:xfrm>
            </p:contentPart>
          </mc:Choice>
          <mc:Fallback>
            <p:pic>
              <p:nvPicPr>
                <p:cNvPr id="116907" name="Freihand 116906">
                  <a:extLst>
                    <a:ext uri="{FF2B5EF4-FFF2-40B4-BE49-F238E27FC236}">
                      <a16:creationId xmlns:a16="http://schemas.microsoft.com/office/drawing/2014/main" id="{6BCCCB96-36A1-4489-BE72-C2218A2FDF65}"/>
                    </a:ext>
                  </a:extLst>
                </p:cNvPr>
                <p:cNvPicPr/>
                <p:nvPr/>
              </p:nvPicPr>
              <p:blipFill>
                <a:blip r:embed="rId126"/>
                <a:stretch>
                  <a:fillRect/>
                </a:stretch>
              </p:blipFill>
              <p:spPr>
                <a:xfrm>
                  <a:off x="6739133" y="5553067"/>
                  <a:ext cx="1018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16908" name="Freihand 116907">
                  <a:extLst>
                    <a:ext uri="{FF2B5EF4-FFF2-40B4-BE49-F238E27FC236}">
                      <a16:creationId xmlns:a16="http://schemas.microsoft.com/office/drawing/2014/main" id="{87C50F58-0A8A-4A6D-8DC6-56AD290410AC}"/>
                    </a:ext>
                  </a:extLst>
                </p14:cNvPr>
                <p14:cNvContentPartPr/>
                <p14:nvPr/>
              </p14:nvContentPartPr>
              <p14:xfrm>
                <a:off x="6760373" y="5549827"/>
                <a:ext cx="89280" cy="150480"/>
              </p14:xfrm>
            </p:contentPart>
          </mc:Choice>
          <mc:Fallback>
            <p:pic>
              <p:nvPicPr>
                <p:cNvPr id="116908" name="Freihand 116907">
                  <a:extLst>
                    <a:ext uri="{FF2B5EF4-FFF2-40B4-BE49-F238E27FC236}">
                      <a16:creationId xmlns:a16="http://schemas.microsoft.com/office/drawing/2014/main" id="{87C50F58-0A8A-4A6D-8DC6-56AD290410AC}"/>
                    </a:ext>
                  </a:extLst>
                </p:cNvPr>
                <p:cNvPicPr/>
                <p:nvPr/>
              </p:nvPicPr>
              <p:blipFill>
                <a:blip r:embed="rId128"/>
                <a:stretch>
                  <a:fillRect/>
                </a:stretch>
              </p:blipFill>
              <p:spPr>
                <a:xfrm>
                  <a:off x="6756053" y="5545507"/>
                  <a:ext cx="979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16909" name="Freihand 116908">
                  <a:extLst>
                    <a:ext uri="{FF2B5EF4-FFF2-40B4-BE49-F238E27FC236}">
                      <a16:creationId xmlns:a16="http://schemas.microsoft.com/office/drawing/2014/main" id="{D35A5C8B-CD9A-4B34-A648-9FDAF7EFEB90}"/>
                    </a:ext>
                  </a:extLst>
                </p14:cNvPr>
                <p14:cNvContentPartPr/>
                <p14:nvPr/>
              </p14:nvContentPartPr>
              <p14:xfrm>
                <a:off x="6856493" y="5572867"/>
                <a:ext cx="75960" cy="120960"/>
              </p14:xfrm>
            </p:contentPart>
          </mc:Choice>
          <mc:Fallback>
            <p:pic>
              <p:nvPicPr>
                <p:cNvPr id="116909" name="Freihand 116908">
                  <a:extLst>
                    <a:ext uri="{FF2B5EF4-FFF2-40B4-BE49-F238E27FC236}">
                      <a16:creationId xmlns:a16="http://schemas.microsoft.com/office/drawing/2014/main" id="{D35A5C8B-CD9A-4B34-A648-9FDAF7EFEB90}"/>
                    </a:ext>
                  </a:extLst>
                </p:cNvPr>
                <p:cNvPicPr/>
                <p:nvPr/>
              </p:nvPicPr>
              <p:blipFill>
                <a:blip r:embed="rId130"/>
                <a:stretch>
                  <a:fillRect/>
                </a:stretch>
              </p:blipFill>
              <p:spPr>
                <a:xfrm>
                  <a:off x="6852173" y="5568547"/>
                  <a:ext cx="846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16910" name="Freihand 116909">
                  <a:extLst>
                    <a:ext uri="{FF2B5EF4-FFF2-40B4-BE49-F238E27FC236}">
                      <a16:creationId xmlns:a16="http://schemas.microsoft.com/office/drawing/2014/main" id="{F281B261-802D-4D74-92F2-B7D3CC093DEF}"/>
                    </a:ext>
                  </a:extLst>
                </p14:cNvPr>
                <p14:cNvContentPartPr/>
                <p14:nvPr/>
              </p14:nvContentPartPr>
              <p14:xfrm>
                <a:off x="6937133" y="5537227"/>
                <a:ext cx="303840" cy="274680"/>
              </p14:xfrm>
            </p:contentPart>
          </mc:Choice>
          <mc:Fallback>
            <p:pic>
              <p:nvPicPr>
                <p:cNvPr id="116910" name="Freihand 116909">
                  <a:extLst>
                    <a:ext uri="{FF2B5EF4-FFF2-40B4-BE49-F238E27FC236}">
                      <a16:creationId xmlns:a16="http://schemas.microsoft.com/office/drawing/2014/main" id="{F281B261-802D-4D74-92F2-B7D3CC093DEF}"/>
                    </a:ext>
                  </a:extLst>
                </p:cNvPr>
                <p:cNvPicPr/>
                <p:nvPr/>
              </p:nvPicPr>
              <p:blipFill>
                <a:blip r:embed="rId132"/>
                <a:stretch>
                  <a:fillRect/>
                </a:stretch>
              </p:blipFill>
              <p:spPr>
                <a:xfrm>
                  <a:off x="6932813" y="5532907"/>
                  <a:ext cx="3124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16911" name="Freihand 116910">
                  <a:extLst>
                    <a:ext uri="{FF2B5EF4-FFF2-40B4-BE49-F238E27FC236}">
                      <a16:creationId xmlns:a16="http://schemas.microsoft.com/office/drawing/2014/main" id="{F3614036-18F2-4843-9D6F-B4FEE9E5403F}"/>
                    </a:ext>
                  </a:extLst>
                </p14:cNvPr>
                <p14:cNvContentPartPr/>
                <p14:nvPr/>
              </p14:nvContentPartPr>
              <p14:xfrm>
                <a:off x="7252853" y="5468107"/>
                <a:ext cx="160560" cy="72360"/>
              </p14:xfrm>
            </p:contentPart>
          </mc:Choice>
          <mc:Fallback>
            <p:pic>
              <p:nvPicPr>
                <p:cNvPr id="116911" name="Freihand 116910">
                  <a:extLst>
                    <a:ext uri="{FF2B5EF4-FFF2-40B4-BE49-F238E27FC236}">
                      <a16:creationId xmlns:a16="http://schemas.microsoft.com/office/drawing/2014/main" id="{F3614036-18F2-4843-9D6F-B4FEE9E5403F}"/>
                    </a:ext>
                  </a:extLst>
                </p:cNvPr>
                <p:cNvPicPr/>
                <p:nvPr/>
              </p:nvPicPr>
              <p:blipFill>
                <a:blip r:embed="rId134"/>
                <a:stretch>
                  <a:fillRect/>
                </a:stretch>
              </p:blipFill>
              <p:spPr>
                <a:xfrm>
                  <a:off x="7248533" y="5463787"/>
                  <a:ext cx="169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16912" name="Freihand 116911">
                  <a:extLst>
                    <a:ext uri="{FF2B5EF4-FFF2-40B4-BE49-F238E27FC236}">
                      <a16:creationId xmlns:a16="http://schemas.microsoft.com/office/drawing/2014/main" id="{BCA31DB7-DF0C-4264-BC47-4FCBCE98B89C}"/>
                    </a:ext>
                  </a:extLst>
                </p14:cNvPr>
                <p14:cNvContentPartPr/>
                <p14:nvPr/>
              </p14:nvContentPartPr>
              <p14:xfrm>
                <a:off x="7440413" y="5418787"/>
                <a:ext cx="115200" cy="65160"/>
              </p14:xfrm>
            </p:contentPart>
          </mc:Choice>
          <mc:Fallback>
            <p:pic>
              <p:nvPicPr>
                <p:cNvPr id="116912" name="Freihand 116911">
                  <a:extLst>
                    <a:ext uri="{FF2B5EF4-FFF2-40B4-BE49-F238E27FC236}">
                      <a16:creationId xmlns:a16="http://schemas.microsoft.com/office/drawing/2014/main" id="{BCA31DB7-DF0C-4264-BC47-4FCBCE98B89C}"/>
                    </a:ext>
                  </a:extLst>
                </p:cNvPr>
                <p:cNvPicPr/>
                <p:nvPr/>
              </p:nvPicPr>
              <p:blipFill>
                <a:blip r:embed="rId136"/>
                <a:stretch>
                  <a:fillRect/>
                </a:stretch>
              </p:blipFill>
              <p:spPr>
                <a:xfrm>
                  <a:off x="7436093" y="5414467"/>
                  <a:ext cx="1238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16913" name="Freihand 116912">
                  <a:extLst>
                    <a:ext uri="{FF2B5EF4-FFF2-40B4-BE49-F238E27FC236}">
                      <a16:creationId xmlns:a16="http://schemas.microsoft.com/office/drawing/2014/main" id="{307D024E-1318-4AC8-946D-9834230A6778}"/>
                    </a:ext>
                  </a:extLst>
                </p14:cNvPr>
                <p14:cNvContentPartPr/>
                <p14:nvPr/>
              </p14:nvContentPartPr>
              <p14:xfrm>
                <a:off x="7570373" y="5305747"/>
                <a:ext cx="132120" cy="125280"/>
              </p14:xfrm>
            </p:contentPart>
          </mc:Choice>
          <mc:Fallback>
            <p:pic>
              <p:nvPicPr>
                <p:cNvPr id="116913" name="Freihand 116912">
                  <a:extLst>
                    <a:ext uri="{FF2B5EF4-FFF2-40B4-BE49-F238E27FC236}">
                      <a16:creationId xmlns:a16="http://schemas.microsoft.com/office/drawing/2014/main" id="{307D024E-1318-4AC8-946D-9834230A6778}"/>
                    </a:ext>
                  </a:extLst>
                </p:cNvPr>
                <p:cNvPicPr/>
                <p:nvPr/>
              </p:nvPicPr>
              <p:blipFill>
                <a:blip r:embed="rId138"/>
                <a:stretch>
                  <a:fillRect/>
                </a:stretch>
              </p:blipFill>
              <p:spPr>
                <a:xfrm>
                  <a:off x="7566053" y="5301427"/>
                  <a:ext cx="1407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16914" name="Freihand 116913">
                  <a:extLst>
                    <a:ext uri="{FF2B5EF4-FFF2-40B4-BE49-F238E27FC236}">
                      <a16:creationId xmlns:a16="http://schemas.microsoft.com/office/drawing/2014/main" id="{95C5D220-BD3E-486C-A877-95D9FCAD7381}"/>
                    </a:ext>
                  </a:extLst>
                </p14:cNvPr>
                <p14:cNvContentPartPr/>
                <p14:nvPr/>
              </p14:nvContentPartPr>
              <p14:xfrm>
                <a:off x="7679093" y="5301787"/>
                <a:ext cx="66960" cy="30960"/>
              </p14:xfrm>
            </p:contentPart>
          </mc:Choice>
          <mc:Fallback>
            <p:pic>
              <p:nvPicPr>
                <p:cNvPr id="116914" name="Freihand 116913">
                  <a:extLst>
                    <a:ext uri="{FF2B5EF4-FFF2-40B4-BE49-F238E27FC236}">
                      <a16:creationId xmlns:a16="http://schemas.microsoft.com/office/drawing/2014/main" id="{95C5D220-BD3E-486C-A877-95D9FCAD7381}"/>
                    </a:ext>
                  </a:extLst>
                </p:cNvPr>
                <p:cNvPicPr/>
                <p:nvPr/>
              </p:nvPicPr>
              <p:blipFill>
                <a:blip r:embed="rId140"/>
                <a:stretch>
                  <a:fillRect/>
                </a:stretch>
              </p:blipFill>
              <p:spPr>
                <a:xfrm>
                  <a:off x="7674773" y="5297467"/>
                  <a:ext cx="756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16915" name="Freihand 116914">
                  <a:extLst>
                    <a:ext uri="{FF2B5EF4-FFF2-40B4-BE49-F238E27FC236}">
                      <a16:creationId xmlns:a16="http://schemas.microsoft.com/office/drawing/2014/main" id="{BEDD44A0-7922-440B-8158-8183A31BA878}"/>
                    </a:ext>
                  </a:extLst>
                </p14:cNvPr>
                <p14:cNvContentPartPr/>
                <p14:nvPr/>
              </p14:nvContentPartPr>
              <p14:xfrm>
                <a:off x="7718693" y="5325547"/>
                <a:ext cx="77760" cy="84240"/>
              </p14:xfrm>
            </p:contentPart>
          </mc:Choice>
          <mc:Fallback>
            <p:pic>
              <p:nvPicPr>
                <p:cNvPr id="116915" name="Freihand 116914">
                  <a:extLst>
                    <a:ext uri="{FF2B5EF4-FFF2-40B4-BE49-F238E27FC236}">
                      <a16:creationId xmlns:a16="http://schemas.microsoft.com/office/drawing/2014/main" id="{BEDD44A0-7922-440B-8158-8183A31BA878}"/>
                    </a:ext>
                  </a:extLst>
                </p:cNvPr>
                <p:cNvPicPr/>
                <p:nvPr/>
              </p:nvPicPr>
              <p:blipFill>
                <a:blip r:embed="rId142"/>
                <a:stretch>
                  <a:fillRect/>
                </a:stretch>
              </p:blipFill>
              <p:spPr>
                <a:xfrm>
                  <a:off x="7714373" y="5321227"/>
                  <a:ext cx="86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16916" name="Freihand 116915">
                  <a:extLst>
                    <a:ext uri="{FF2B5EF4-FFF2-40B4-BE49-F238E27FC236}">
                      <a16:creationId xmlns:a16="http://schemas.microsoft.com/office/drawing/2014/main" id="{5E6BB677-761D-4479-B724-190D3CE21C4A}"/>
                    </a:ext>
                  </a:extLst>
                </p14:cNvPr>
                <p14:cNvContentPartPr/>
                <p14:nvPr/>
              </p14:nvContentPartPr>
              <p14:xfrm>
                <a:off x="7799693" y="5225827"/>
                <a:ext cx="150840" cy="136080"/>
              </p14:xfrm>
            </p:contentPart>
          </mc:Choice>
          <mc:Fallback>
            <p:pic>
              <p:nvPicPr>
                <p:cNvPr id="116916" name="Freihand 116915">
                  <a:extLst>
                    <a:ext uri="{FF2B5EF4-FFF2-40B4-BE49-F238E27FC236}">
                      <a16:creationId xmlns:a16="http://schemas.microsoft.com/office/drawing/2014/main" id="{5E6BB677-761D-4479-B724-190D3CE21C4A}"/>
                    </a:ext>
                  </a:extLst>
                </p:cNvPr>
                <p:cNvPicPr/>
                <p:nvPr/>
              </p:nvPicPr>
              <p:blipFill>
                <a:blip r:embed="rId144"/>
                <a:stretch>
                  <a:fillRect/>
                </a:stretch>
              </p:blipFill>
              <p:spPr>
                <a:xfrm>
                  <a:off x="7795373" y="5221507"/>
                  <a:ext cx="159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16917" name="Freihand 116916">
                  <a:extLst>
                    <a:ext uri="{FF2B5EF4-FFF2-40B4-BE49-F238E27FC236}">
                      <a16:creationId xmlns:a16="http://schemas.microsoft.com/office/drawing/2014/main" id="{51DD062B-F682-4643-A864-40A9569ACD6C}"/>
                    </a:ext>
                  </a:extLst>
                </p14:cNvPr>
                <p14:cNvContentPartPr/>
                <p14:nvPr/>
              </p14:nvContentPartPr>
              <p14:xfrm>
                <a:off x="7995533" y="5245267"/>
                <a:ext cx="81720" cy="66240"/>
              </p14:xfrm>
            </p:contentPart>
          </mc:Choice>
          <mc:Fallback>
            <p:pic>
              <p:nvPicPr>
                <p:cNvPr id="116917" name="Freihand 116916">
                  <a:extLst>
                    <a:ext uri="{FF2B5EF4-FFF2-40B4-BE49-F238E27FC236}">
                      <a16:creationId xmlns:a16="http://schemas.microsoft.com/office/drawing/2014/main" id="{51DD062B-F682-4643-A864-40A9569ACD6C}"/>
                    </a:ext>
                  </a:extLst>
                </p:cNvPr>
                <p:cNvPicPr/>
                <p:nvPr/>
              </p:nvPicPr>
              <p:blipFill>
                <a:blip r:embed="rId146"/>
                <a:stretch>
                  <a:fillRect/>
                </a:stretch>
              </p:blipFill>
              <p:spPr>
                <a:xfrm>
                  <a:off x="7991213" y="5240947"/>
                  <a:ext cx="903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16918" name="Freihand 116917">
                  <a:extLst>
                    <a:ext uri="{FF2B5EF4-FFF2-40B4-BE49-F238E27FC236}">
                      <a16:creationId xmlns:a16="http://schemas.microsoft.com/office/drawing/2014/main" id="{CF5A87E7-846C-4066-8992-13DA701E95F2}"/>
                    </a:ext>
                  </a:extLst>
                </p14:cNvPr>
                <p14:cNvContentPartPr/>
                <p14:nvPr/>
              </p14:nvContentPartPr>
              <p14:xfrm>
                <a:off x="8211893" y="5137987"/>
                <a:ext cx="10080" cy="145080"/>
              </p14:xfrm>
            </p:contentPart>
          </mc:Choice>
          <mc:Fallback>
            <p:pic>
              <p:nvPicPr>
                <p:cNvPr id="116918" name="Freihand 116917">
                  <a:extLst>
                    <a:ext uri="{FF2B5EF4-FFF2-40B4-BE49-F238E27FC236}">
                      <a16:creationId xmlns:a16="http://schemas.microsoft.com/office/drawing/2014/main" id="{CF5A87E7-846C-4066-8992-13DA701E95F2}"/>
                    </a:ext>
                  </a:extLst>
                </p:cNvPr>
                <p:cNvPicPr/>
                <p:nvPr/>
              </p:nvPicPr>
              <p:blipFill>
                <a:blip r:embed="rId148"/>
                <a:stretch>
                  <a:fillRect/>
                </a:stretch>
              </p:blipFill>
              <p:spPr>
                <a:xfrm>
                  <a:off x="8207573" y="5133667"/>
                  <a:ext cx="18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16919" name="Freihand 116918">
                  <a:extLst>
                    <a:ext uri="{FF2B5EF4-FFF2-40B4-BE49-F238E27FC236}">
                      <a16:creationId xmlns:a16="http://schemas.microsoft.com/office/drawing/2014/main" id="{67709A1B-390D-45A8-B1A2-59652823EDF8}"/>
                    </a:ext>
                  </a:extLst>
                </p14:cNvPr>
                <p14:cNvContentPartPr/>
                <p14:nvPr/>
              </p14:nvContentPartPr>
              <p14:xfrm>
                <a:off x="8156453" y="5186227"/>
                <a:ext cx="132480" cy="71640"/>
              </p14:xfrm>
            </p:contentPart>
          </mc:Choice>
          <mc:Fallback>
            <p:pic>
              <p:nvPicPr>
                <p:cNvPr id="116919" name="Freihand 116918">
                  <a:extLst>
                    <a:ext uri="{FF2B5EF4-FFF2-40B4-BE49-F238E27FC236}">
                      <a16:creationId xmlns:a16="http://schemas.microsoft.com/office/drawing/2014/main" id="{67709A1B-390D-45A8-B1A2-59652823EDF8}"/>
                    </a:ext>
                  </a:extLst>
                </p:cNvPr>
                <p:cNvPicPr/>
                <p:nvPr/>
              </p:nvPicPr>
              <p:blipFill>
                <a:blip r:embed="rId150"/>
                <a:stretch>
                  <a:fillRect/>
                </a:stretch>
              </p:blipFill>
              <p:spPr>
                <a:xfrm>
                  <a:off x="8152133" y="5181907"/>
                  <a:ext cx="141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16920" name="Freihand 116919">
                  <a:extLst>
                    <a:ext uri="{FF2B5EF4-FFF2-40B4-BE49-F238E27FC236}">
                      <a16:creationId xmlns:a16="http://schemas.microsoft.com/office/drawing/2014/main" id="{D6761B9D-D5ED-4F24-9DEC-EE2AE8BB1B44}"/>
                    </a:ext>
                  </a:extLst>
                </p14:cNvPr>
                <p14:cNvContentPartPr/>
                <p14:nvPr/>
              </p14:nvContentPartPr>
              <p14:xfrm>
                <a:off x="8118293" y="5116027"/>
                <a:ext cx="277200" cy="97920"/>
              </p14:xfrm>
            </p:contentPart>
          </mc:Choice>
          <mc:Fallback>
            <p:pic>
              <p:nvPicPr>
                <p:cNvPr id="116920" name="Freihand 116919">
                  <a:extLst>
                    <a:ext uri="{FF2B5EF4-FFF2-40B4-BE49-F238E27FC236}">
                      <a16:creationId xmlns:a16="http://schemas.microsoft.com/office/drawing/2014/main" id="{D6761B9D-D5ED-4F24-9DEC-EE2AE8BB1B44}"/>
                    </a:ext>
                  </a:extLst>
                </p:cNvPr>
                <p:cNvPicPr/>
                <p:nvPr/>
              </p:nvPicPr>
              <p:blipFill>
                <a:blip r:embed="rId152"/>
                <a:stretch>
                  <a:fillRect/>
                </a:stretch>
              </p:blipFill>
              <p:spPr>
                <a:xfrm>
                  <a:off x="8113973" y="5111707"/>
                  <a:ext cx="285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16921" name="Freihand 116920">
                  <a:extLst>
                    <a:ext uri="{FF2B5EF4-FFF2-40B4-BE49-F238E27FC236}">
                      <a16:creationId xmlns:a16="http://schemas.microsoft.com/office/drawing/2014/main" id="{1210A310-6D0A-41BC-B293-D22C0ED97D5A}"/>
                    </a:ext>
                  </a:extLst>
                </p14:cNvPr>
                <p14:cNvContentPartPr/>
                <p14:nvPr/>
              </p14:nvContentPartPr>
              <p14:xfrm>
                <a:off x="8379293" y="5031427"/>
                <a:ext cx="84960" cy="166320"/>
              </p14:xfrm>
            </p:contentPart>
          </mc:Choice>
          <mc:Fallback>
            <p:pic>
              <p:nvPicPr>
                <p:cNvPr id="116921" name="Freihand 116920">
                  <a:extLst>
                    <a:ext uri="{FF2B5EF4-FFF2-40B4-BE49-F238E27FC236}">
                      <a16:creationId xmlns:a16="http://schemas.microsoft.com/office/drawing/2014/main" id="{1210A310-6D0A-41BC-B293-D22C0ED97D5A}"/>
                    </a:ext>
                  </a:extLst>
                </p:cNvPr>
                <p:cNvPicPr/>
                <p:nvPr/>
              </p:nvPicPr>
              <p:blipFill>
                <a:blip r:embed="rId154"/>
                <a:stretch>
                  <a:fillRect/>
                </a:stretch>
              </p:blipFill>
              <p:spPr>
                <a:xfrm>
                  <a:off x="8374973" y="5027107"/>
                  <a:ext cx="93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16922" name="Freihand 116921">
                  <a:extLst>
                    <a:ext uri="{FF2B5EF4-FFF2-40B4-BE49-F238E27FC236}">
                      <a16:creationId xmlns:a16="http://schemas.microsoft.com/office/drawing/2014/main" id="{18054E28-AE28-47E6-BBE1-538EB37C6530}"/>
                    </a:ext>
                  </a:extLst>
                </p14:cNvPr>
                <p14:cNvContentPartPr/>
                <p14:nvPr/>
              </p14:nvContentPartPr>
              <p14:xfrm>
                <a:off x="8442293" y="5072827"/>
                <a:ext cx="99000" cy="52920"/>
              </p14:xfrm>
            </p:contentPart>
          </mc:Choice>
          <mc:Fallback>
            <p:pic>
              <p:nvPicPr>
                <p:cNvPr id="116922" name="Freihand 116921">
                  <a:extLst>
                    <a:ext uri="{FF2B5EF4-FFF2-40B4-BE49-F238E27FC236}">
                      <a16:creationId xmlns:a16="http://schemas.microsoft.com/office/drawing/2014/main" id="{18054E28-AE28-47E6-BBE1-538EB37C6530}"/>
                    </a:ext>
                  </a:extLst>
                </p:cNvPr>
                <p:cNvPicPr/>
                <p:nvPr/>
              </p:nvPicPr>
              <p:blipFill>
                <a:blip r:embed="rId156"/>
                <a:stretch>
                  <a:fillRect/>
                </a:stretch>
              </p:blipFill>
              <p:spPr>
                <a:xfrm>
                  <a:off x="8437973" y="5068507"/>
                  <a:ext cx="107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16923" name="Freihand 116922">
                  <a:extLst>
                    <a:ext uri="{FF2B5EF4-FFF2-40B4-BE49-F238E27FC236}">
                      <a16:creationId xmlns:a16="http://schemas.microsoft.com/office/drawing/2014/main" id="{4FC3780C-FBCE-427B-9445-A1ACF0661A32}"/>
                    </a:ext>
                  </a:extLst>
                </p14:cNvPr>
                <p14:cNvContentPartPr/>
                <p14:nvPr/>
              </p14:nvContentPartPr>
              <p14:xfrm>
                <a:off x="6672173" y="5821987"/>
                <a:ext cx="370440" cy="145800"/>
              </p14:xfrm>
            </p:contentPart>
          </mc:Choice>
          <mc:Fallback>
            <p:pic>
              <p:nvPicPr>
                <p:cNvPr id="116923" name="Freihand 116922">
                  <a:extLst>
                    <a:ext uri="{FF2B5EF4-FFF2-40B4-BE49-F238E27FC236}">
                      <a16:creationId xmlns:a16="http://schemas.microsoft.com/office/drawing/2014/main" id="{4FC3780C-FBCE-427B-9445-A1ACF0661A32}"/>
                    </a:ext>
                  </a:extLst>
                </p:cNvPr>
                <p:cNvPicPr/>
                <p:nvPr/>
              </p:nvPicPr>
              <p:blipFill>
                <a:blip r:embed="rId158"/>
                <a:stretch>
                  <a:fillRect/>
                </a:stretch>
              </p:blipFill>
              <p:spPr>
                <a:xfrm>
                  <a:off x="6667853" y="5817667"/>
                  <a:ext cx="379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6924" name="Freihand 116923">
                  <a:extLst>
                    <a:ext uri="{FF2B5EF4-FFF2-40B4-BE49-F238E27FC236}">
                      <a16:creationId xmlns:a16="http://schemas.microsoft.com/office/drawing/2014/main" id="{81EC210D-5555-4628-8E33-9539F264D3B3}"/>
                    </a:ext>
                  </a:extLst>
                </p14:cNvPr>
                <p14:cNvContentPartPr/>
                <p14:nvPr/>
              </p14:nvContentPartPr>
              <p14:xfrm>
                <a:off x="7114973" y="5716867"/>
                <a:ext cx="29160" cy="101160"/>
              </p14:xfrm>
            </p:contentPart>
          </mc:Choice>
          <mc:Fallback>
            <p:pic>
              <p:nvPicPr>
                <p:cNvPr id="116924" name="Freihand 116923">
                  <a:extLst>
                    <a:ext uri="{FF2B5EF4-FFF2-40B4-BE49-F238E27FC236}">
                      <a16:creationId xmlns:a16="http://schemas.microsoft.com/office/drawing/2014/main" id="{81EC210D-5555-4628-8E33-9539F264D3B3}"/>
                    </a:ext>
                  </a:extLst>
                </p:cNvPr>
                <p:cNvPicPr/>
                <p:nvPr/>
              </p:nvPicPr>
              <p:blipFill>
                <a:blip r:embed="rId160"/>
                <a:stretch>
                  <a:fillRect/>
                </a:stretch>
              </p:blipFill>
              <p:spPr>
                <a:xfrm>
                  <a:off x="7110653" y="5712547"/>
                  <a:ext cx="378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6925" name="Freihand 116924">
                  <a:extLst>
                    <a:ext uri="{FF2B5EF4-FFF2-40B4-BE49-F238E27FC236}">
                      <a16:creationId xmlns:a16="http://schemas.microsoft.com/office/drawing/2014/main" id="{8ACC2AD3-83D2-43C5-8F92-C79FD5270F51}"/>
                    </a:ext>
                  </a:extLst>
                </p14:cNvPr>
                <p14:cNvContentPartPr/>
                <p14:nvPr/>
              </p14:nvContentPartPr>
              <p14:xfrm>
                <a:off x="7123613" y="5698867"/>
                <a:ext cx="88560" cy="115200"/>
              </p14:xfrm>
            </p:contentPart>
          </mc:Choice>
          <mc:Fallback>
            <p:pic>
              <p:nvPicPr>
                <p:cNvPr id="116925" name="Freihand 116924">
                  <a:extLst>
                    <a:ext uri="{FF2B5EF4-FFF2-40B4-BE49-F238E27FC236}">
                      <a16:creationId xmlns:a16="http://schemas.microsoft.com/office/drawing/2014/main" id="{8ACC2AD3-83D2-43C5-8F92-C79FD5270F51}"/>
                    </a:ext>
                  </a:extLst>
                </p:cNvPr>
                <p:cNvPicPr/>
                <p:nvPr/>
              </p:nvPicPr>
              <p:blipFill>
                <a:blip r:embed="rId162"/>
                <a:stretch>
                  <a:fillRect/>
                </a:stretch>
              </p:blipFill>
              <p:spPr>
                <a:xfrm>
                  <a:off x="7119293" y="5694547"/>
                  <a:ext cx="972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6926" name="Freihand 116925">
                  <a:extLst>
                    <a:ext uri="{FF2B5EF4-FFF2-40B4-BE49-F238E27FC236}">
                      <a16:creationId xmlns:a16="http://schemas.microsoft.com/office/drawing/2014/main" id="{9384A18E-8E77-47A7-AFD5-BAD535A3C570}"/>
                    </a:ext>
                  </a:extLst>
                </p14:cNvPr>
                <p14:cNvContentPartPr/>
                <p14:nvPr/>
              </p14:nvContentPartPr>
              <p14:xfrm>
                <a:off x="7213973" y="5616787"/>
                <a:ext cx="303120" cy="140040"/>
              </p14:xfrm>
            </p:contentPart>
          </mc:Choice>
          <mc:Fallback>
            <p:pic>
              <p:nvPicPr>
                <p:cNvPr id="116926" name="Freihand 116925">
                  <a:extLst>
                    <a:ext uri="{FF2B5EF4-FFF2-40B4-BE49-F238E27FC236}">
                      <a16:creationId xmlns:a16="http://schemas.microsoft.com/office/drawing/2014/main" id="{9384A18E-8E77-47A7-AFD5-BAD535A3C570}"/>
                    </a:ext>
                  </a:extLst>
                </p:cNvPr>
                <p:cNvPicPr/>
                <p:nvPr/>
              </p:nvPicPr>
              <p:blipFill>
                <a:blip r:embed="rId164"/>
                <a:stretch>
                  <a:fillRect/>
                </a:stretch>
              </p:blipFill>
              <p:spPr>
                <a:xfrm>
                  <a:off x="7209653" y="5612467"/>
                  <a:ext cx="311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6927" name="Freihand 116926">
                  <a:extLst>
                    <a:ext uri="{FF2B5EF4-FFF2-40B4-BE49-F238E27FC236}">
                      <a16:creationId xmlns:a16="http://schemas.microsoft.com/office/drawing/2014/main" id="{12C3BAE4-D7D2-4A75-B2B2-04C898D1E086}"/>
                    </a:ext>
                  </a:extLst>
                </p14:cNvPr>
                <p14:cNvContentPartPr/>
                <p14:nvPr/>
              </p14:nvContentPartPr>
              <p14:xfrm>
                <a:off x="7491173" y="5525347"/>
                <a:ext cx="75600" cy="122400"/>
              </p14:xfrm>
            </p:contentPart>
          </mc:Choice>
          <mc:Fallback>
            <p:pic>
              <p:nvPicPr>
                <p:cNvPr id="116927" name="Freihand 116926">
                  <a:extLst>
                    <a:ext uri="{FF2B5EF4-FFF2-40B4-BE49-F238E27FC236}">
                      <a16:creationId xmlns:a16="http://schemas.microsoft.com/office/drawing/2014/main" id="{12C3BAE4-D7D2-4A75-B2B2-04C898D1E086}"/>
                    </a:ext>
                  </a:extLst>
                </p:cNvPr>
                <p:cNvPicPr/>
                <p:nvPr/>
              </p:nvPicPr>
              <p:blipFill>
                <a:blip r:embed="rId166"/>
                <a:stretch>
                  <a:fillRect/>
                </a:stretch>
              </p:blipFill>
              <p:spPr>
                <a:xfrm>
                  <a:off x="7486853" y="5521027"/>
                  <a:ext cx="84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6928" name="Freihand 116927">
                  <a:extLst>
                    <a:ext uri="{FF2B5EF4-FFF2-40B4-BE49-F238E27FC236}">
                      <a16:creationId xmlns:a16="http://schemas.microsoft.com/office/drawing/2014/main" id="{4CFEBA08-D0D6-4383-8885-D018987AF401}"/>
                    </a:ext>
                  </a:extLst>
                </p14:cNvPr>
                <p14:cNvContentPartPr/>
                <p14:nvPr/>
              </p14:nvContentPartPr>
              <p14:xfrm>
                <a:off x="7464893" y="5549107"/>
                <a:ext cx="29880" cy="7560"/>
              </p14:xfrm>
            </p:contentPart>
          </mc:Choice>
          <mc:Fallback>
            <p:pic>
              <p:nvPicPr>
                <p:cNvPr id="116928" name="Freihand 116927">
                  <a:extLst>
                    <a:ext uri="{FF2B5EF4-FFF2-40B4-BE49-F238E27FC236}">
                      <a16:creationId xmlns:a16="http://schemas.microsoft.com/office/drawing/2014/main" id="{4CFEBA08-D0D6-4383-8885-D018987AF401}"/>
                    </a:ext>
                  </a:extLst>
                </p:cNvPr>
                <p:cNvPicPr/>
                <p:nvPr/>
              </p:nvPicPr>
              <p:blipFill>
                <a:blip r:embed="rId168"/>
                <a:stretch>
                  <a:fillRect/>
                </a:stretch>
              </p:blipFill>
              <p:spPr>
                <a:xfrm>
                  <a:off x="7460573" y="5544787"/>
                  <a:ext cx="385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6929" name="Freihand 116928">
                  <a:extLst>
                    <a:ext uri="{FF2B5EF4-FFF2-40B4-BE49-F238E27FC236}">
                      <a16:creationId xmlns:a16="http://schemas.microsoft.com/office/drawing/2014/main" id="{744CC25A-62EB-4EDD-8F80-838D5C977C8A}"/>
                    </a:ext>
                  </a:extLst>
                </p14:cNvPr>
                <p14:cNvContentPartPr/>
                <p14:nvPr/>
              </p14:nvContentPartPr>
              <p14:xfrm>
                <a:off x="7585133" y="5559547"/>
                <a:ext cx="48960" cy="69840"/>
              </p14:xfrm>
            </p:contentPart>
          </mc:Choice>
          <mc:Fallback>
            <p:pic>
              <p:nvPicPr>
                <p:cNvPr id="116929" name="Freihand 116928">
                  <a:extLst>
                    <a:ext uri="{FF2B5EF4-FFF2-40B4-BE49-F238E27FC236}">
                      <a16:creationId xmlns:a16="http://schemas.microsoft.com/office/drawing/2014/main" id="{744CC25A-62EB-4EDD-8F80-838D5C977C8A}"/>
                    </a:ext>
                  </a:extLst>
                </p:cNvPr>
                <p:cNvPicPr/>
                <p:nvPr/>
              </p:nvPicPr>
              <p:blipFill>
                <a:blip r:embed="rId170"/>
                <a:stretch>
                  <a:fillRect/>
                </a:stretch>
              </p:blipFill>
              <p:spPr>
                <a:xfrm>
                  <a:off x="7580813" y="5555227"/>
                  <a:ext cx="576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6930" name="Freihand 116929">
                  <a:extLst>
                    <a:ext uri="{FF2B5EF4-FFF2-40B4-BE49-F238E27FC236}">
                      <a16:creationId xmlns:a16="http://schemas.microsoft.com/office/drawing/2014/main" id="{FEE0AB8B-E3D6-4F34-8535-7F8DB58B94D4}"/>
                    </a:ext>
                  </a:extLst>
                </p14:cNvPr>
                <p14:cNvContentPartPr/>
                <p14:nvPr/>
              </p14:nvContentPartPr>
              <p14:xfrm>
                <a:off x="7652813" y="5549827"/>
                <a:ext cx="147600" cy="44640"/>
              </p14:xfrm>
            </p:contentPart>
          </mc:Choice>
          <mc:Fallback>
            <p:pic>
              <p:nvPicPr>
                <p:cNvPr id="116930" name="Freihand 116929">
                  <a:extLst>
                    <a:ext uri="{FF2B5EF4-FFF2-40B4-BE49-F238E27FC236}">
                      <a16:creationId xmlns:a16="http://schemas.microsoft.com/office/drawing/2014/main" id="{FEE0AB8B-E3D6-4F34-8535-7F8DB58B94D4}"/>
                    </a:ext>
                  </a:extLst>
                </p:cNvPr>
                <p:cNvPicPr/>
                <p:nvPr/>
              </p:nvPicPr>
              <p:blipFill>
                <a:blip r:embed="rId172"/>
                <a:stretch>
                  <a:fillRect/>
                </a:stretch>
              </p:blipFill>
              <p:spPr>
                <a:xfrm>
                  <a:off x="7648493" y="5545507"/>
                  <a:ext cx="1562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6931" name="Freihand 116930">
                  <a:extLst>
                    <a:ext uri="{FF2B5EF4-FFF2-40B4-BE49-F238E27FC236}">
                      <a16:creationId xmlns:a16="http://schemas.microsoft.com/office/drawing/2014/main" id="{04907095-FCB0-4CAC-9CBC-09951A030F7C}"/>
                    </a:ext>
                  </a:extLst>
                </p14:cNvPr>
                <p14:cNvContentPartPr/>
                <p14:nvPr/>
              </p14:nvContentPartPr>
              <p14:xfrm>
                <a:off x="7784933" y="5492947"/>
                <a:ext cx="135360" cy="60480"/>
              </p14:xfrm>
            </p:contentPart>
          </mc:Choice>
          <mc:Fallback>
            <p:pic>
              <p:nvPicPr>
                <p:cNvPr id="116931" name="Freihand 116930">
                  <a:extLst>
                    <a:ext uri="{FF2B5EF4-FFF2-40B4-BE49-F238E27FC236}">
                      <a16:creationId xmlns:a16="http://schemas.microsoft.com/office/drawing/2014/main" id="{04907095-FCB0-4CAC-9CBC-09951A030F7C}"/>
                    </a:ext>
                  </a:extLst>
                </p:cNvPr>
                <p:cNvPicPr/>
                <p:nvPr/>
              </p:nvPicPr>
              <p:blipFill>
                <a:blip r:embed="rId174"/>
                <a:stretch>
                  <a:fillRect/>
                </a:stretch>
              </p:blipFill>
              <p:spPr>
                <a:xfrm>
                  <a:off x="7780613" y="5488627"/>
                  <a:ext cx="144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6932" name="Freihand 116931">
                  <a:extLst>
                    <a:ext uri="{FF2B5EF4-FFF2-40B4-BE49-F238E27FC236}">
                      <a16:creationId xmlns:a16="http://schemas.microsoft.com/office/drawing/2014/main" id="{51868942-E933-40A2-9BBB-655FE861574B}"/>
                    </a:ext>
                  </a:extLst>
                </p14:cNvPr>
                <p14:cNvContentPartPr/>
                <p14:nvPr/>
              </p14:nvContentPartPr>
              <p14:xfrm>
                <a:off x="7919213" y="5400067"/>
                <a:ext cx="55440" cy="111240"/>
              </p14:xfrm>
            </p:contentPart>
          </mc:Choice>
          <mc:Fallback>
            <p:pic>
              <p:nvPicPr>
                <p:cNvPr id="116932" name="Freihand 116931">
                  <a:extLst>
                    <a:ext uri="{FF2B5EF4-FFF2-40B4-BE49-F238E27FC236}">
                      <a16:creationId xmlns:a16="http://schemas.microsoft.com/office/drawing/2014/main" id="{51868942-E933-40A2-9BBB-655FE861574B}"/>
                    </a:ext>
                  </a:extLst>
                </p:cNvPr>
                <p:cNvPicPr/>
                <p:nvPr/>
              </p:nvPicPr>
              <p:blipFill>
                <a:blip r:embed="rId176"/>
                <a:stretch>
                  <a:fillRect/>
                </a:stretch>
              </p:blipFill>
              <p:spPr>
                <a:xfrm>
                  <a:off x="7914893" y="5395747"/>
                  <a:ext cx="640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6933" name="Freihand 116932">
                  <a:extLst>
                    <a:ext uri="{FF2B5EF4-FFF2-40B4-BE49-F238E27FC236}">
                      <a16:creationId xmlns:a16="http://schemas.microsoft.com/office/drawing/2014/main" id="{5D141EB0-792A-4011-BE21-5FE927C61E23}"/>
                    </a:ext>
                  </a:extLst>
                </p14:cNvPr>
                <p14:cNvContentPartPr/>
                <p14:nvPr/>
              </p14:nvContentPartPr>
              <p14:xfrm>
                <a:off x="7951253" y="5491507"/>
                <a:ext cx="34560" cy="14040"/>
              </p14:xfrm>
            </p:contentPart>
          </mc:Choice>
          <mc:Fallback>
            <p:pic>
              <p:nvPicPr>
                <p:cNvPr id="116933" name="Freihand 116932">
                  <a:extLst>
                    <a:ext uri="{FF2B5EF4-FFF2-40B4-BE49-F238E27FC236}">
                      <a16:creationId xmlns:a16="http://schemas.microsoft.com/office/drawing/2014/main" id="{5D141EB0-792A-4011-BE21-5FE927C61E23}"/>
                    </a:ext>
                  </a:extLst>
                </p:cNvPr>
                <p:cNvPicPr/>
                <p:nvPr/>
              </p:nvPicPr>
              <p:blipFill>
                <a:blip r:embed="rId178"/>
                <a:stretch>
                  <a:fillRect/>
                </a:stretch>
              </p:blipFill>
              <p:spPr>
                <a:xfrm>
                  <a:off x="7946933" y="5487187"/>
                  <a:ext cx="432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6934" name="Freihand 116933">
                  <a:extLst>
                    <a:ext uri="{FF2B5EF4-FFF2-40B4-BE49-F238E27FC236}">
                      <a16:creationId xmlns:a16="http://schemas.microsoft.com/office/drawing/2014/main" id="{FCC44BA4-383B-4B99-ACC1-1B84E42781E2}"/>
                    </a:ext>
                  </a:extLst>
                </p14:cNvPr>
                <p14:cNvContentPartPr/>
                <p14:nvPr/>
              </p14:nvContentPartPr>
              <p14:xfrm>
                <a:off x="7994453" y="5416627"/>
                <a:ext cx="40680" cy="61560"/>
              </p14:xfrm>
            </p:contentPart>
          </mc:Choice>
          <mc:Fallback>
            <p:pic>
              <p:nvPicPr>
                <p:cNvPr id="116934" name="Freihand 116933">
                  <a:extLst>
                    <a:ext uri="{FF2B5EF4-FFF2-40B4-BE49-F238E27FC236}">
                      <a16:creationId xmlns:a16="http://schemas.microsoft.com/office/drawing/2014/main" id="{FCC44BA4-383B-4B99-ACC1-1B84E42781E2}"/>
                    </a:ext>
                  </a:extLst>
                </p:cNvPr>
                <p:cNvPicPr/>
                <p:nvPr/>
              </p:nvPicPr>
              <p:blipFill>
                <a:blip r:embed="rId180"/>
                <a:stretch>
                  <a:fillRect/>
                </a:stretch>
              </p:blipFill>
              <p:spPr>
                <a:xfrm>
                  <a:off x="7990133" y="5412307"/>
                  <a:ext cx="493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6935" name="Freihand 116934">
                  <a:extLst>
                    <a:ext uri="{FF2B5EF4-FFF2-40B4-BE49-F238E27FC236}">
                      <a16:creationId xmlns:a16="http://schemas.microsoft.com/office/drawing/2014/main" id="{06AAEBA6-8EED-4621-8F21-C71C4F125D3F}"/>
                    </a:ext>
                  </a:extLst>
                </p14:cNvPr>
                <p14:cNvContentPartPr/>
                <p14:nvPr/>
              </p14:nvContentPartPr>
              <p14:xfrm>
                <a:off x="7976813" y="5424907"/>
                <a:ext cx="103680" cy="37800"/>
              </p14:xfrm>
            </p:contentPart>
          </mc:Choice>
          <mc:Fallback>
            <p:pic>
              <p:nvPicPr>
                <p:cNvPr id="116935" name="Freihand 116934">
                  <a:extLst>
                    <a:ext uri="{FF2B5EF4-FFF2-40B4-BE49-F238E27FC236}">
                      <a16:creationId xmlns:a16="http://schemas.microsoft.com/office/drawing/2014/main" id="{06AAEBA6-8EED-4621-8F21-C71C4F125D3F}"/>
                    </a:ext>
                  </a:extLst>
                </p:cNvPr>
                <p:cNvPicPr/>
                <p:nvPr/>
              </p:nvPicPr>
              <p:blipFill>
                <a:blip r:embed="rId182"/>
                <a:stretch>
                  <a:fillRect/>
                </a:stretch>
              </p:blipFill>
              <p:spPr>
                <a:xfrm>
                  <a:off x="7972493" y="5420587"/>
                  <a:ext cx="112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6943" name="Freihand 116942">
                  <a:extLst>
                    <a:ext uri="{FF2B5EF4-FFF2-40B4-BE49-F238E27FC236}">
                      <a16:creationId xmlns:a16="http://schemas.microsoft.com/office/drawing/2014/main" id="{DF4B6FD6-FA33-4005-A210-1FABFBE2B3FE}"/>
                    </a:ext>
                  </a:extLst>
                </p14:cNvPr>
                <p14:cNvContentPartPr/>
                <p14:nvPr/>
              </p14:nvContentPartPr>
              <p14:xfrm>
                <a:off x="6685133" y="6098107"/>
                <a:ext cx="126360" cy="50400"/>
              </p14:xfrm>
            </p:contentPart>
          </mc:Choice>
          <mc:Fallback>
            <p:pic>
              <p:nvPicPr>
                <p:cNvPr id="116943" name="Freihand 116942">
                  <a:extLst>
                    <a:ext uri="{FF2B5EF4-FFF2-40B4-BE49-F238E27FC236}">
                      <a16:creationId xmlns:a16="http://schemas.microsoft.com/office/drawing/2014/main" id="{DF4B6FD6-FA33-4005-A210-1FABFBE2B3FE}"/>
                    </a:ext>
                  </a:extLst>
                </p:cNvPr>
                <p:cNvPicPr/>
                <p:nvPr/>
              </p:nvPicPr>
              <p:blipFill>
                <a:blip r:embed="rId184"/>
                <a:stretch>
                  <a:fillRect/>
                </a:stretch>
              </p:blipFill>
              <p:spPr>
                <a:xfrm>
                  <a:off x="6680813" y="6093787"/>
                  <a:ext cx="1350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6944" name="Freihand 116943">
                  <a:extLst>
                    <a:ext uri="{FF2B5EF4-FFF2-40B4-BE49-F238E27FC236}">
                      <a16:creationId xmlns:a16="http://schemas.microsoft.com/office/drawing/2014/main" id="{2B1B037E-AA06-4B86-AFEF-A0E2DB9BC27B}"/>
                    </a:ext>
                  </a:extLst>
                </p14:cNvPr>
                <p14:cNvContentPartPr/>
                <p14:nvPr/>
              </p14:nvContentPartPr>
              <p14:xfrm>
                <a:off x="6773693" y="6024307"/>
                <a:ext cx="146160" cy="124560"/>
              </p14:xfrm>
            </p:contentPart>
          </mc:Choice>
          <mc:Fallback>
            <p:pic>
              <p:nvPicPr>
                <p:cNvPr id="116944" name="Freihand 116943">
                  <a:extLst>
                    <a:ext uri="{FF2B5EF4-FFF2-40B4-BE49-F238E27FC236}">
                      <a16:creationId xmlns:a16="http://schemas.microsoft.com/office/drawing/2014/main" id="{2B1B037E-AA06-4B86-AFEF-A0E2DB9BC27B}"/>
                    </a:ext>
                  </a:extLst>
                </p:cNvPr>
                <p:cNvPicPr/>
                <p:nvPr/>
              </p:nvPicPr>
              <p:blipFill>
                <a:blip r:embed="rId186"/>
                <a:stretch>
                  <a:fillRect/>
                </a:stretch>
              </p:blipFill>
              <p:spPr>
                <a:xfrm>
                  <a:off x="6769373" y="6019987"/>
                  <a:ext cx="1548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945" name="Freihand 116944">
                  <a:extLst>
                    <a:ext uri="{FF2B5EF4-FFF2-40B4-BE49-F238E27FC236}">
                      <a16:creationId xmlns:a16="http://schemas.microsoft.com/office/drawing/2014/main" id="{B8E22172-F83F-4B20-AC05-FAB88A939C34}"/>
                    </a:ext>
                  </a:extLst>
                </p14:cNvPr>
                <p14:cNvContentPartPr/>
                <p14:nvPr/>
              </p14:nvContentPartPr>
              <p14:xfrm>
                <a:off x="7056293" y="5945827"/>
                <a:ext cx="58320" cy="151560"/>
              </p14:xfrm>
            </p:contentPart>
          </mc:Choice>
          <mc:Fallback>
            <p:pic>
              <p:nvPicPr>
                <p:cNvPr id="116945" name="Freihand 116944">
                  <a:extLst>
                    <a:ext uri="{FF2B5EF4-FFF2-40B4-BE49-F238E27FC236}">
                      <a16:creationId xmlns:a16="http://schemas.microsoft.com/office/drawing/2014/main" id="{B8E22172-F83F-4B20-AC05-FAB88A939C34}"/>
                    </a:ext>
                  </a:extLst>
                </p:cNvPr>
                <p:cNvPicPr/>
                <p:nvPr/>
              </p:nvPicPr>
              <p:blipFill>
                <a:blip r:embed="rId188"/>
                <a:stretch>
                  <a:fillRect/>
                </a:stretch>
              </p:blipFill>
              <p:spPr>
                <a:xfrm>
                  <a:off x="7051973" y="5941507"/>
                  <a:ext cx="66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6946" name="Freihand 116945">
                  <a:extLst>
                    <a:ext uri="{FF2B5EF4-FFF2-40B4-BE49-F238E27FC236}">
                      <a16:creationId xmlns:a16="http://schemas.microsoft.com/office/drawing/2014/main" id="{F90DFF28-BF47-424D-AAC4-F3EA01CB5997}"/>
                    </a:ext>
                  </a:extLst>
                </p14:cNvPr>
                <p14:cNvContentPartPr/>
                <p14:nvPr/>
              </p14:nvContentPartPr>
              <p14:xfrm>
                <a:off x="7004093" y="5907307"/>
                <a:ext cx="197640" cy="99720"/>
              </p14:xfrm>
            </p:contentPart>
          </mc:Choice>
          <mc:Fallback>
            <p:pic>
              <p:nvPicPr>
                <p:cNvPr id="116946" name="Freihand 116945">
                  <a:extLst>
                    <a:ext uri="{FF2B5EF4-FFF2-40B4-BE49-F238E27FC236}">
                      <a16:creationId xmlns:a16="http://schemas.microsoft.com/office/drawing/2014/main" id="{F90DFF28-BF47-424D-AAC4-F3EA01CB5997}"/>
                    </a:ext>
                  </a:extLst>
                </p:cNvPr>
                <p:cNvPicPr/>
                <p:nvPr/>
              </p:nvPicPr>
              <p:blipFill>
                <a:blip r:embed="rId190"/>
                <a:stretch>
                  <a:fillRect/>
                </a:stretch>
              </p:blipFill>
              <p:spPr>
                <a:xfrm>
                  <a:off x="6999773" y="5902987"/>
                  <a:ext cx="2062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6947" name="Freihand 116946">
                  <a:extLst>
                    <a:ext uri="{FF2B5EF4-FFF2-40B4-BE49-F238E27FC236}">
                      <a16:creationId xmlns:a16="http://schemas.microsoft.com/office/drawing/2014/main" id="{93EBAF0D-E541-4449-AA06-D44836C2D147}"/>
                    </a:ext>
                  </a:extLst>
                </p14:cNvPr>
                <p14:cNvContentPartPr/>
                <p14:nvPr/>
              </p14:nvContentPartPr>
              <p14:xfrm>
                <a:off x="7188053" y="5936827"/>
                <a:ext cx="84240" cy="66240"/>
              </p14:xfrm>
            </p:contentPart>
          </mc:Choice>
          <mc:Fallback>
            <p:pic>
              <p:nvPicPr>
                <p:cNvPr id="116947" name="Freihand 116946">
                  <a:extLst>
                    <a:ext uri="{FF2B5EF4-FFF2-40B4-BE49-F238E27FC236}">
                      <a16:creationId xmlns:a16="http://schemas.microsoft.com/office/drawing/2014/main" id="{93EBAF0D-E541-4449-AA06-D44836C2D147}"/>
                    </a:ext>
                  </a:extLst>
                </p:cNvPr>
                <p:cNvPicPr/>
                <p:nvPr/>
              </p:nvPicPr>
              <p:blipFill>
                <a:blip r:embed="rId192"/>
                <a:stretch>
                  <a:fillRect/>
                </a:stretch>
              </p:blipFill>
              <p:spPr>
                <a:xfrm>
                  <a:off x="7183733" y="5932507"/>
                  <a:ext cx="928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6948" name="Freihand 116947">
                  <a:extLst>
                    <a:ext uri="{FF2B5EF4-FFF2-40B4-BE49-F238E27FC236}">
                      <a16:creationId xmlns:a16="http://schemas.microsoft.com/office/drawing/2014/main" id="{89C514C9-2222-438A-8054-4752DF10092A}"/>
                    </a:ext>
                  </a:extLst>
                </p14:cNvPr>
                <p14:cNvContentPartPr/>
                <p14:nvPr/>
              </p14:nvContentPartPr>
              <p14:xfrm>
                <a:off x="7255013" y="5829907"/>
                <a:ext cx="132120" cy="135360"/>
              </p14:xfrm>
            </p:contentPart>
          </mc:Choice>
          <mc:Fallback>
            <p:pic>
              <p:nvPicPr>
                <p:cNvPr id="116948" name="Freihand 116947">
                  <a:extLst>
                    <a:ext uri="{FF2B5EF4-FFF2-40B4-BE49-F238E27FC236}">
                      <a16:creationId xmlns:a16="http://schemas.microsoft.com/office/drawing/2014/main" id="{89C514C9-2222-438A-8054-4752DF10092A}"/>
                    </a:ext>
                  </a:extLst>
                </p:cNvPr>
                <p:cNvPicPr/>
                <p:nvPr/>
              </p:nvPicPr>
              <p:blipFill>
                <a:blip r:embed="rId194"/>
                <a:stretch>
                  <a:fillRect/>
                </a:stretch>
              </p:blipFill>
              <p:spPr>
                <a:xfrm>
                  <a:off x="7250693" y="5825587"/>
                  <a:ext cx="140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949" name="Freihand 116948">
                  <a:extLst>
                    <a:ext uri="{FF2B5EF4-FFF2-40B4-BE49-F238E27FC236}">
                      <a16:creationId xmlns:a16="http://schemas.microsoft.com/office/drawing/2014/main" id="{495556DE-D505-4687-9CD5-00D0A4729043}"/>
                    </a:ext>
                  </a:extLst>
                </p14:cNvPr>
                <p14:cNvContentPartPr/>
                <p14:nvPr/>
              </p14:nvContentPartPr>
              <p14:xfrm>
                <a:off x="7400093" y="5823427"/>
                <a:ext cx="205920" cy="81360"/>
              </p14:xfrm>
            </p:contentPart>
          </mc:Choice>
          <mc:Fallback>
            <p:pic>
              <p:nvPicPr>
                <p:cNvPr id="116949" name="Freihand 116948">
                  <a:extLst>
                    <a:ext uri="{FF2B5EF4-FFF2-40B4-BE49-F238E27FC236}">
                      <a16:creationId xmlns:a16="http://schemas.microsoft.com/office/drawing/2014/main" id="{495556DE-D505-4687-9CD5-00D0A4729043}"/>
                    </a:ext>
                  </a:extLst>
                </p:cNvPr>
                <p:cNvPicPr/>
                <p:nvPr/>
              </p:nvPicPr>
              <p:blipFill>
                <a:blip r:embed="rId196"/>
                <a:stretch>
                  <a:fillRect/>
                </a:stretch>
              </p:blipFill>
              <p:spPr>
                <a:xfrm>
                  <a:off x="7395773" y="5819107"/>
                  <a:ext cx="2145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950" name="Freihand 116949">
                  <a:extLst>
                    <a:ext uri="{FF2B5EF4-FFF2-40B4-BE49-F238E27FC236}">
                      <a16:creationId xmlns:a16="http://schemas.microsoft.com/office/drawing/2014/main" id="{9BE8D560-8658-4281-BE3B-AFB14DF7C454}"/>
                    </a:ext>
                  </a:extLst>
                </p14:cNvPr>
                <p14:cNvContentPartPr/>
                <p14:nvPr/>
              </p14:nvContentPartPr>
              <p14:xfrm>
                <a:off x="7622573" y="5764747"/>
                <a:ext cx="183960" cy="52200"/>
              </p14:xfrm>
            </p:contentPart>
          </mc:Choice>
          <mc:Fallback>
            <p:pic>
              <p:nvPicPr>
                <p:cNvPr id="116950" name="Freihand 116949">
                  <a:extLst>
                    <a:ext uri="{FF2B5EF4-FFF2-40B4-BE49-F238E27FC236}">
                      <a16:creationId xmlns:a16="http://schemas.microsoft.com/office/drawing/2014/main" id="{9BE8D560-8658-4281-BE3B-AFB14DF7C454}"/>
                    </a:ext>
                  </a:extLst>
                </p:cNvPr>
                <p:cNvPicPr/>
                <p:nvPr/>
              </p:nvPicPr>
              <p:blipFill>
                <a:blip r:embed="rId198"/>
                <a:stretch>
                  <a:fillRect/>
                </a:stretch>
              </p:blipFill>
              <p:spPr>
                <a:xfrm>
                  <a:off x="7618253" y="5760427"/>
                  <a:ext cx="192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6951" name="Freihand 116950">
                  <a:extLst>
                    <a:ext uri="{FF2B5EF4-FFF2-40B4-BE49-F238E27FC236}">
                      <a16:creationId xmlns:a16="http://schemas.microsoft.com/office/drawing/2014/main" id="{06C243AA-9FAA-4CB6-AE62-41918B318B91}"/>
                    </a:ext>
                  </a:extLst>
                </p14:cNvPr>
                <p14:cNvContentPartPr/>
                <p14:nvPr/>
              </p14:nvContentPartPr>
              <p14:xfrm>
                <a:off x="7827773" y="5647387"/>
                <a:ext cx="101880" cy="139680"/>
              </p14:xfrm>
            </p:contentPart>
          </mc:Choice>
          <mc:Fallback>
            <p:pic>
              <p:nvPicPr>
                <p:cNvPr id="116951" name="Freihand 116950">
                  <a:extLst>
                    <a:ext uri="{FF2B5EF4-FFF2-40B4-BE49-F238E27FC236}">
                      <a16:creationId xmlns:a16="http://schemas.microsoft.com/office/drawing/2014/main" id="{06C243AA-9FAA-4CB6-AE62-41918B318B91}"/>
                    </a:ext>
                  </a:extLst>
                </p:cNvPr>
                <p:cNvPicPr/>
                <p:nvPr/>
              </p:nvPicPr>
              <p:blipFill>
                <a:blip r:embed="rId200"/>
                <a:stretch>
                  <a:fillRect/>
                </a:stretch>
              </p:blipFill>
              <p:spPr>
                <a:xfrm>
                  <a:off x="7823453" y="5643067"/>
                  <a:ext cx="1105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6952" name="Freihand 116951">
                  <a:extLst>
                    <a:ext uri="{FF2B5EF4-FFF2-40B4-BE49-F238E27FC236}">
                      <a16:creationId xmlns:a16="http://schemas.microsoft.com/office/drawing/2014/main" id="{88084E02-8AFE-41FA-9EB4-F4FE865747CA}"/>
                    </a:ext>
                  </a:extLst>
                </p14:cNvPr>
                <p14:cNvContentPartPr/>
                <p14:nvPr/>
              </p14:nvContentPartPr>
              <p14:xfrm>
                <a:off x="7826693" y="5591587"/>
                <a:ext cx="115920" cy="169200"/>
              </p14:xfrm>
            </p:contentPart>
          </mc:Choice>
          <mc:Fallback>
            <p:pic>
              <p:nvPicPr>
                <p:cNvPr id="116952" name="Freihand 116951">
                  <a:extLst>
                    <a:ext uri="{FF2B5EF4-FFF2-40B4-BE49-F238E27FC236}">
                      <a16:creationId xmlns:a16="http://schemas.microsoft.com/office/drawing/2014/main" id="{88084E02-8AFE-41FA-9EB4-F4FE865747CA}"/>
                    </a:ext>
                  </a:extLst>
                </p:cNvPr>
                <p:cNvPicPr/>
                <p:nvPr/>
              </p:nvPicPr>
              <p:blipFill>
                <a:blip r:embed="rId202"/>
                <a:stretch>
                  <a:fillRect/>
                </a:stretch>
              </p:blipFill>
              <p:spPr>
                <a:xfrm>
                  <a:off x="7822373" y="5587267"/>
                  <a:ext cx="124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6953" name="Freihand 116952">
                  <a:extLst>
                    <a:ext uri="{FF2B5EF4-FFF2-40B4-BE49-F238E27FC236}">
                      <a16:creationId xmlns:a16="http://schemas.microsoft.com/office/drawing/2014/main" id="{3CD064FF-8B2B-4699-9D55-7B9CE29569E2}"/>
                    </a:ext>
                  </a:extLst>
                </p14:cNvPr>
                <p14:cNvContentPartPr/>
                <p14:nvPr/>
              </p14:nvContentPartPr>
              <p14:xfrm>
                <a:off x="7975373" y="5620027"/>
                <a:ext cx="84960" cy="66240"/>
              </p14:xfrm>
            </p:contentPart>
          </mc:Choice>
          <mc:Fallback>
            <p:pic>
              <p:nvPicPr>
                <p:cNvPr id="116953" name="Freihand 116952">
                  <a:extLst>
                    <a:ext uri="{FF2B5EF4-FFF2-40B4-BE49-F238E27FC236}">
                      <a16:creationId xmlns:a16="http://schemas.microsoft.com/office/drawing/2014/main" id="{3CD064FF-8B2B-4699-9D55-7B9CE29569E2}"/>
                    </a:ext>
                  </a:extLst>
                </p:cNvPr>
                <p:cNvPicPr/>
                <p:nvPr/>
              </p:nvPicPr>
              <p:blipFill>
                <a:blip r:embed="rId204"/>
                <a:stretch>
                  <a:fillRect/>
                </a:stretch>
              </p:blipFill>
              <p:spPr>
                <a:xfrm>
                  <a:off x="7971053" y="5615707"/>
                  <a:ext cx="93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16954" name="Freihand 116953">
                  <a:extLst>
                    <a:ext uri="{FF2B5EF4-FFF2-40B4-BE49-F238E27FC236}">
                      <a16:creationId xmlns:a16="http://schemas.microsoft.com/office/drawing/2014/main" id="{A0EA5038-086E-4566-A506-0BDC9AD06C3F}"/>
                    </a:ext>
                  </a:extLst>
                </p14:cNvPr>
                <p14:cNvContentPartPr/>
                <p14:nvPr/>
              </p14:nvContentPartPr>
              <p14:xfrm>
                <a:off x="8084453" y="5508067"/>
                <a:ext cx="116280" cy="136800"/>
              </p14:xfrm>
            </p:contentPart>
          </mc:Choice>
          <mc:Fallback>
            <p:pic>
              <p:nvPicPr>
                <p:cNvPr id="116954" name="Freihand 116953">
                  <a:extLst>
                    <a:ext uri="{FF2B5EF4-FFF2-40B4-BE49-F238E27FC236}">
                      <a16:creationId xmlns:a16="http://schemas.microsoft.com/office/drawing/2014/main" id="{A0EA5038-086E-4566-A506-0BDC9AD06C3F}"/>
                    </a:ext>
                  </a:extLst>
                </p:cNvPr>
                <p:cNvPicPr/>
                <p:nvPr/>
              </p:nvPicPr>
              <p:blipFill>
                <a:blip r:embed="rId206"/>
                <a:stretch>
                  <a:fillRect/>
                </a:stretch>
              </p:blipFill>
              <p:spPr>
                <a:xfrm>
                  <a:off x="8080133" y="5503747"/>
                  <a:ext cx="1249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16955" name="Freihand 116954">
                  <a:extLst>
                    <a:ext uri="{FF2B5EF4-FFF2-40B4-BE49-F238E27FC236}">
                      <a16:creationId xmlns:a16="http://schemas.microsoft.com/office/drawing/2014/main" id="{669F5032-2CE3-412A-B27A-DD34EBA9F81A}"/>
                    </a:ext>
                  </a:extLst>
                </p14:cNvPr>
                <p14:cNvContentPartPr/>
                <p14:nvPr/>
              </p14:nvContentPartPr>
              <p14:xfrm>
                <a:off x="8261573" y="5577547"/>
                <a:ext cx="18720" cy="7920"/>
              </p14:xfrm>
            </p:contentPart>
          </mc:Choice>
          <mc:Fallback>
            <p:pic>
              <p:nvPicPr>
                <p:cNvPr id="116955" name="Freihand 116954">
                  <a:extLst>
                    <a:ext uri="{FF2B5EF4-FFF2-40B4-BE49-F238E27FC236}">
                      <a16:creationId xmlns:a16="http://schemas.microsoft.com/office/drawing/2014/main" id="{669F5032-2CE3-412A-B27A-DD34EBA9F81A}"/>
                    </a:ext>
                  </a:extLst>
                </p:cNvPr>
                <p:cNvPicPr/>
                <p:nvPr/>
              </p:nvPicPr>
              <p:blipFill>
                <a:blip r:embed="rId208"/>
                <a:stretch>
                  <a:fillRect/>
                </a:stretch>
              </p:blipFill>
              <p:spPr>
                <a:xfrm>
                  <a:off x="8257253" y="5573227"/>
                  <a:ext cx="27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16956" name="Freihand 116955">
                  <a:extLst>
                    <a:ext uri="{FF2B5EF4-FFF2-40B4-BE49-F238E27FC236}">
                      <a16:creationId xmlns:a16="http://schemas.microsoft.com/office/drawing/2014/main" id="{9713AB19-2F9C-4B06-8203-99BA7183082C}"/>
                    </a:ext>
                  </a:extLst>
                </p14:cNvPr>
                <p14:cNvContentPartPr/>
                <p14:nvPr/>
              </p14:nvContentPartPr>
              <p14:xfrm>
                <a:off x="7149893" y="6092347"/>
                <a:ext cx="293040" cy="133200"/>
              </p14:xfrm>
            </p:contentPart>
          </mc:Choice>
          <mc:Fallback>
            <p:pic>
              <p:nvPicPr>
                <p:cNvPr id="116956" name="Freihand 116955">
                  <a:extLst>
                    <a:ext uri="{FF2B5EF4-FFF2-40B4-BE49-F238E27FC236}">
                      <a16:creationId xmlns:a16="http://schemas.microsoft.com/office/drawing/2014/main" id="{9713AB19-2F9C-4B06-8203-99BA7183082C}"/>
                    </a:ext>
                  </a:extLst>
                </p:cNvPr>
                <p:cNvPicPr/>
                <p:nvPr/>
              </p:nvPicPr>
              <p:blipFill>
                <a:blip r:embed="rId210"/>
                <a:stretch>
                  <a:fillRect/>
                </a:stretch>
              </p:blipFill>
              <p:spPr>
                <a:xfrm>
                  <a:off x="7145573" y="6088027"/>
                  <a:ext cx="301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16957" name="Freihand 116956">
                  <a:extLst>
                    <a:ext uri="{FF2B5EF4-FFF2-40B4-BE49-F238E27FC236}">
                      <a16:creationId xmlns:a16="http://schemas.microsoft.com/office/drawing/2014/main" id="{10D8B9B5-C149-4FAE-AE23-0A787F88336D}"/>
                    </a:ext>
                  </a:extLst>
                </p14:cNvPr>
                <p14:cNvContentPartPr/>
                <p14:nvPr/>
              </p14:nvContentPartPr>
              <p14:xfrm>
                <a:off x="7391093" y="6026107"/>
                <a:ext cx="360" cy="360"/>
              </p14:xfrm>
            </p:contentPart>
          </mc:Choice>
          <mc:Fallback>
            <p:pic>
              <p:nvPicPr>
                <p:cNvPr id="116957" name="Freihand 116956">
                  <a:extLst>
                    <a:ext uri="{FF2B5EF4-FFF2-40B4-BE49-F238E27FC236}">
                      <a16:creationId xmlns:a16="http://schemas.microsoft.com/office/drawing/2014/main" id="{10D8B9B5-C149-4FAE-AE23-0A787F88336D}"/>
                    </a:ext>
                  </a:extLst>
                </p:cNvPr>
                <p:cNvPicPr/>
                <p:nvPr/>
              </p:nvPicPr>
              <p:blipFill>
                <a:blip r:embed="rId60"/>
                <a:stretch>
                  <a:fillRect/>
                </a:stretch>
              </p:blipFill>
              <p:spPr>
                <a:xfrm>
                  <a:off x="7386773" y="6021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6958" name="Freihand 116957">
                  <a:extLst>
                    <a:ext uri="{FF2B5EF4-FFF2-40B4-BE49-F238E27FC236}">
                      <a16:creationId xmlns:a16="http://schemas.microsoft.com/office/drawing/2014/main" id="{E5C16C73-8CF6-48F3-A402-21566F7DDA9F}"/>
                    </a:ext>
                  </a:extLst>
                </p14:cNvPr>
                <p14:cNvContentPartPr/>
                <p14:nvPr/>
              </p14:nvContentPartPr>
              <p14:xfrm>
                <a:off x="7566053" y="5941147"/>
                <a:ext cx="153000" cy="247320"/>
              </p14:xfrm>
            </p:contentPart>
          </mc:Choice>
          <mc:Fallback>
            <p:pic>
              <p:nvPicPr>
                <p:cNvPr id="116958" name="Freihand 116957">
                  <a:extLst>
                    <a:ext uri="{FF2B5EF4-FFF2-40B4-BE49-F238E27FC236}">
                      <a16:creationId xmlns:a16="http://schemas.microsoft.com/office/drawing/2014/main" id="{E5C16C73-8CF6-48F3-A402-21566F7DDA9F}"/>
                    </a:ext>
                  </a:extLst>
                </p:cNvPr>
                <p:cNvPicPr/>
                <p:nvPr/>
              </p:nvPicPr>
              <p:blipFill>
                <a:blip r:embed="rId213"/>
                <a:stretch>
                  <a:fillRect/>
                </a:stretch>
              </p:blipFill>
              <p:spPr>
                <a:xfrm>
                  <a:off x="7561733" y="5936827"/>
                  <a:ext cx="1616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6959" name="Freihand 116958">
                  <a:extLst>
                    <a:ext uri="{FF2B5EF4-FFF2-40B4-BE49-F238E27FC236}">
                      <a16:creationId xmlns:a16="http://schemas.microsoft.com/office/drawing/2014/main" id="{2ABE886C-6D2D-49C4-B4C4-327CE54EA43E}"/>
                    </a:ext>
                  </a:extLst>
                </p14:cNvPr>
                <p14:cNvContentPartPr/>
                <p14:nvPr/>
              </p14:nvContentPartPr>
              <p14:xfrm>
                <a:off x="7750013" y="5881387"/>
                <a:ext cx="206280" cy="95760"/>
              </p14:xfrm>
            </p:contentPart>
          </mc:Choice>
          <mc:Fallback>
            <p:pic>
              <p:nvPicPr>
                <p:cNvPr id="116959" name="Freihand 116958">
                  <a:extLst>
                    <a:ext uri="{FF2B5EF4-FFF2-40B4-BE49-F238E27FC236}">
                      <a16:creationId xmlns:a16="http://schemas.microsoft.com/office/drawing/2014/main" id="{2ABE886C-6D2D-49C4-B4C4-327CE54EA43E}"/>
                    </a:ext>
                  </a:extLst>
                </p:cNvPr>
                <p:cNvPicPr/>
                <p:nvPr/>
              </p:nvPicPr>
              <p:blipFill>
                <a:blip r:embed="rId215"/>
                <a:stretch>
                  <a:fillRect/>
                </a:stretch>
              </p:blipFill>
              <p:spPr>
                <a:xfrm>
                  <a:off x="7745693" y="5877067"/>
                  <a:ext cx="214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16960" name="Freihand 116959">
                  <a:extLst>
                    <a:ext uri="{FF2B5EF4-FFF2-40B4-BE49-F238E27FC236}">
                      <a16:creationId xmlns:a16="http://schemas.microsoft.com/office/drawing/2014/main" id="{C70421DD-AAEA-4174-8A79-4DA77104A077}"/>
                    </a:ext>
                  </a:extLst>
                </p14:cNvPr>
                <p14:cNvContentPartPr/>
                <p14:nvPr/>
              </p14:nvContentPartPr>
              <p14:xfrm>
                <a:off x="7982573" y="5603467"/>
                <a:ext cx="335880" cy="270360"/>
              </p14:xfrm>
            </p:contentPart>
          </mc:Choice>
          <mc:Fallback>
            <p:pic>
              <p:nvPicPr>
                <p:cNvPr id="116960" name="Freihand 116959">
                  <a:extLst>
                    <a:ext uri="{FF2B5EF4-FFF2-40B4-BE49-F238E27FC236}">
                      <a16:creationId xmlns:a16="http://schemas.microsoft.com/office/drawing/2014/main" id="{C70421DD-AAEA-4174-8A79-4DA77104A077}"/>
                    </a:ext>
                  </a:extLst>
                </p:cNvPr>
                <p:cNvPicPr/>
                <p:nvPr/>
              </p:nvPicPr>
              <p:blipFill>
                <a:blip r:embed="rId217"/>
                <a:stretch>
                  <a:fillRect/>
                </a:stretch>
              </p:blipFill>
              <p:spPr>
                <a:xfrm>
                  <a:off x="7978253" y="5599147"/>
                  <a:ext cx="3445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16961" name="Freihand 116960">
                  <a:extLst>
                    <a:ext uri="{FF2B5EF4-FFF2-40B4-BE49-F238E27FC236}">
                      <a16:creationId xmlns:a16="http://schemas.microsoft.com/office/drawing/2014/main" id="{5CDC2486-F927-47F8-88FE-497E458D8C8C}"/>
                    </a:ext>
                  </a:extLst>
                </p14:cNvPr>
                <p14:cNvContentPartPr/>
                <p14:nvPr/>
              </p14:nvContentPartPr>
              <p14:xfrm>
                <a:off x="7736333" y="5776987"/>
                <a:ext cx="132840" cy="36720"/>
              </p14:xfrm>
            </p:contentPart>
          </mc:Choice>
          <mc:Fallback>
            <p:pic>
              <p:nvPicPr>
                <p:cNvPr id="116961" name="Freihand 116960">
                  <a:extLst>
                    <a:ext uri="{FF2B5EF4-FFF2-40B4-BE49-F238E27FC236}">
                      <a16:creationId xmlns:a16="http://schemas.microsoft.com/office/drawing/2014/main" id="{5CDC2486-F927-47F8-88FE-497E458D8C8C}"/>
                    </a:ext>
                  </a:extLst>
                </p:cNvPr>
                <p:cNvPicPr/>
                <p:nvPr/>
              </p:nvPicPr>
              <p:blipFill>
                <a:blip r:embed="rId219"/>
                <a:stretch>
                  <a:fillRect/>
                </a:stretch>
              </p:blipFill>
              <p:spPr>
                <a:xfrm>
                  <a:off x="7732013" y="5772667"/>
                  <a:ext cx="141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16962" name="Freihand 116961">
                  <a:extLst>
                    <a:ext uri="{FF2B5EF4-FFF2-40B4-BE49-F238E27FC236}">
                      <a16:creationId xmlns:a16="http://schemas.microsoft.com/office/drawing/2014/main" id="{1D9738CD-0AF7-465D-9BA8-A98B2C150E36}"/>
                    </a:ext>
                  </a:extLst>
                </p14:cNvPr>
                <p14:cNvContentPartPr/>
                <p14:nvPr/>
              </p14:nvContentPartPr>
              <p14:xfrm>
                <a:off x="7219733" y="6247507"/>
                <a:ext cx="342360" cy="180000"/>
              </p14:xfrm>
            </p:contentPart>
          </mc:Choice>
          <mc:Fallback>
            <p:pic>
              <p:nvPicPr>
                <p:cNvPr id="116962" name="Freihand 116961">
                  <a:extLst>
                    <a:ext uri="{FF2B5EF4-FFF2-40B4-BE49-F238E27FC236}">
                      <a16:creationId xmlns:a16="http://schemas.microsoft.com/office/drawing/2014/main" id="{1D9738CD-0AF7-465D-9BA8-A98B2C150E36}"/>
                    </a:ext>
                  </a:extLst>
                </p:cNvPr>
                <p:cNvPicPr/>
                <p:nvPr/>
              </p:nvPicPr>
              <p:blipFill>
                <a:blip r:embed="rId221"/>
                <a:stretch>
                  <a:fillRect/>
                </a:stretch>
              </p:blipFill>
              <p:spPr>
                <a:xfrm>
                  <a:off x="7215413" y="6243187"/>
                  <a:ext cx="3510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16963" name="Freihand 116962">
                  <a:extLst>
                    <a:ext uri="{FF2B5EF4-FFF2-40B4-BE49-F238E27FC236}">
                      <a16:creationId xmlns:a16="http://schemas.microsoft.com/office/drawing/2014/main" id="{26317953-6F39-48AD-833F-C5074E575FB6}"/>
                    </a:ext>
                  </a:extLst>
                </p14:cNvPr>
                <p14:cNvContentPartPr/>
                <p14:nvPr/>
              </p14:nvContentPartPr>
              <p14:xfrm>
                <a:off x="7594493" y="6119347"/>
                <a:ext cx="124200" cy="131760"/>
              </p14:xfrm>
            </p:contentPart>
          </mc:Choice>
          <mc:Fallback>
            <p:pic>
              <p:nvPicPr>
                <p:cNvPr id="116963" name="Freihand 116962">
                  <a:extLst>
                    <a:ext uri="{FF2B5EF4-FFF2-40B4-BE49-F238E27FC236}">
                      <a16:creationId xmlns:a16="http://schemas.microsoft.com/office/drawing/2014/main" id="{26317953-6F39-48AD-833F-C5074E575FB6}"/>
                    </a:ext>
                  </a:extLst>
                </p:cNvPr>
                <p:cNvPicPr/>
                <p:nvPr/>
              </p:nvPicPr>
              <p:blipFill>
                <a:blip r:embed="rId223"/>
                <a:stretch>
                  <a:fillRect/>
                </a:stretch>
              </p:blipFill>
              <p:spPr>
                <a:xfrm>
                  <a:off x="7590173" y="6115027"/>
                  <a:ext cx="132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16965" name="Freihand 116964">
                  <a:extLst>
                    <a:ext uri="{FF2B5EF4-FFF2-40B4-BE49-F238E27FC236}">
                      <a16:creationId xmlns:a16="http://schemas.microsoft.com/office/drawing/2014/main" id="{82086A2F-7AD1-46B0-9203-27A0505B8E20}"/>
                    </a:ext>
                  </a:extLst>
                </p14:cNvPr>
                <p14:cNvContentPartPr/>
                <p14:nvPr/>
              </p14:nvContentPartPr>
              <p14:xfrm>
                <a:off x="7747493" y="6102787"/>
                <a:ext cx="243720" cy="94680"/>
              </p14:xfrm>
            </p:contentPart>
          </mc:Choice>
          <mc:Fallback>
            <p:pic>
              <p:nvPicPr>
                <p:cNvPr id="116965" name="Freihand 116964">
                  <a:extLst>
                    <a:ext uri="{FF2B5EF4-FFF2-40B4-BE49-F238E27FC236}">
                      <a16:creationId xmlns:a16="http://schemas.microsoft.com/office/drawing/2014/main" id="{82086A2F-7AD1-46B0-9203-27A0505B8E20}"/>
                    </a:ext>
                  </a:extLst>
                </p:cNvPr>
                <p:cNvPicPr/>
                <p:nvPr/>
              </p:nvPicPr>
              <p:blipFill>
                <a:blip r:embed="rId225"/>
                <a:stretch>
                  <a:fillRect/>
                </a:stretch>
              </p:blipFill>
              <p:spPr>
                <a:xfrm>
                  <a:off x="7743173" y="6098467"/>
                  <a:ext cx="252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16966" name="Freihand 116965">
                  <a:extLst>
                    <a:ext uri="{FF2B5EF4-FFF2-40B4-BE49-F238E27FC236}">
                      <a16:creationId xmlns:a16="http://schemas.microsoft.com/office/drawing/2014/main" id="{DC07636E-E25F-4663-93BD-1C4EC0833D01}"/>
                    </a:ext>
                  </a:extLst>
                </p14:cNvPr>
                <p14:cNvContentPartPr/>
                <p14:nvPr/>
              </p14:nvContentPartPr>
              <p14:xfrm>
                <a:off x="8067173" y="5941147"/>
                <a:ext cx="92880" cy="123840"/>
              </p14:xfrm>
            </p:contentPart>
          </mc:Choice>
          <mc:Fallback>
            <p:pic>
              <p:nvPicPr>
                <p:cNvPr id="116966" name="Freihand 116965">
                  <a:extLst>
                    <a:ext uri="{FF2B5EF4-FFF2-40B4-BE49-F238E27FC236}">
                      <a16:creationId xmlns:a16="http://schemas.microsoft.com/office/drawing/2014/main" id="{DC07636E-E25F-4663-93BD-1C4EC0833D01}"/>
                    </a:ext>
                  </a:extLst>
                </p:cNvPr>
                <p:cNvPicPr/>
                <p:nvPr/>
              </p:nvPicPr>
              <p:blipFill>
                <a:blip r:embed="rId227"/>
                <a:stretch>
                  <a:fillRect/>
                </a:stretch>
              </p:blipFill>
              <p:spPr>
                <a:xfrm>
                  <a:off x="8062853" y="5936827"/>
                  <a:ext cx="101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16967" name="Freihand 116966">
                  <a:extLst>
                    <a:ext uri="{FF2B5EF4-FFF2-40B4-BE49-F238E27FC236}">
                      <a16:creationId xmlns:a16="http://schemas.microsoft.com/office/drawing/2014/main" id="{665B2F05-4CF6-473F-9CA3-8BA6139EC412}"/>
                    </a:ext>
                  </a:extLst>
                </p14:cNvPr>
                <p14:cNvContentPartPr/>
                <p14:nvPr/>
              </p14:nvContentPartPr>
              <p14:xfrm>
                <a:off x="8124053" y="5994067"/>
                <a:ext cx="68040" cy="29160"/>
              </p14:xfrm>
            </p:contentPart>
          </mc:Choice>
          <mc:Fallback>
            <p:pic>
              <p:nvPicPr>
                <p:cNvPr id="116967" name="Freihand 116966">
                  <a:extLst>
                    <a:ext uri="{FF2B5EF4-FFF2-40B4-BE49-F238E27FC236}">
                      <a16:creationId xmlns:a16="http://schemas.microsoft.com/office/drawing/2014/main" id="{665B2F05-4CF6-473F-9CA3-8BA6139EC412}"/>
                    </a:ext>
                  </a:extLst>
                </p:cNvPr>
                <p:cNvPicPr/>
                <p:nvPr/>
              </p:nvPicPr>
              <p:blipFill>
                <a:blip r:embed="rId229"/>
                <a:stretch>
                  <a:fillRect/>
                </a:stretch>
              </p:blipFill>
              <p:spPr>
                <a:xfrm>
                  <a:off x="8119733" y="5989747"/>
                  <a:ext cx="766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16968" name="Freihand 116967">
                  <a:extLst>
                    <a:ext uri="{FF2B5EF4-FFF2-40B4-BE49-F238E27FC236}">
                      <a16:creationId xmlns:a16="http://schemas.microsoft.com/office/drawing/2014/main" id="{3A5B1B87-F5EB-4862-AD1A-E6B13C73D5D5}"/>
                    </a:ext>
                  </a:extLst>
                </p14:cNvPr>
                <p14:cNvContentPartPr/>
                <p14:nvPr/>
              </p14:nvContentPartPr>
              <p14:xfrm>
                <a:off x="8196773" y="5897587"/>
                <a:ext cx="202320" cy="98280"/>
              </p14:xfrm>
            </p:contentPart>
          </mc:Choice>
          <mc:Fallback>
            <p:pic>
              <p:nvPicPr>
                <p:cNvPr id="116968" name="Freihand 116967">
                  <a:extLst>
                    <a:ext uri="{FF2B5EF4-FFF2-40B4-BE49-F238E27FC236}">
                      <a16:creationId xmlns:a16="http://schemas.microsoft.com/office/drawing/2014/main" id="{3A5B1B87-F5EB-4862-AD1A-E6B13C73D5D5}"/>
                    </a:ext>
                  </a:extLst>
                </p:cNvPr>
                <p:cNvPicPr/>
                <p:nvPr/>
              </p:nvPicPr>
              <p:blipFill>
                <a:blip r:embed="rId231"/>
                <a:stretch>
                  <a:fillRect/>
                </a:stretch>
              </p:blipFill>
              <p:spPr>
                <a:xfrm>
                  <a:off x="8192453" y="5893267"/>
                  <a:ext cx="210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16969" name="Freihand 116968">
                  <a:extLst>
                    <a:ext uri="{FF2B5EF4-FFF2-40B4-BE49-F238E27FC236}">
                      <a16:creationId xmlns:a16="http://schemas.microsoft.com/office/drawing/2014/main" id="{8912401B-F895-4898-A07C-B48C2BFC4451}"/>
                    </a:ext>
                  </a:extLst>
                </p14:cNvPr>
                <p14:cNvContentPartPr/>
                <p14:nvPr/>
              </p14:nvContentPartPr>
              <p14:xfrm>
                <a:off x="8413853" y="5835307"/>
                <a:ext cx="96480" cy="69480"/>
              </p14:xfrm>
            </p:contentPart>
          </mc:Choice>
          <mc:Fallback>
            <p:pic>
              <p:nvPicPr>
                <p:cNvPr id="116969" name="Freihand 116968">
                  <a:extLst>
                    <a:ext uri="{FF2B5EF4-FFF2-40B4-BE49-F238E27FC236}">
                      <a16:creationId xmlns:a16="http://schemas.microsoft.com/office/drawing/2014/main" id="{8912401B-F895-4898-A07C-B48C2BFC4451}"/>
                    </a:ext>
                  </a:extLst>
                </p:cNvPr>
                <p:cNvPicPr/>
                <p:nvPr/>
              </p:nvPicPr>
              <p:blipFill>
                <a:blip r:embed="rId233"/>
                <a:stretch>
                  <a:fillRect/>
                </a:stretch>
              </p:blipFill>
              <p:spPr>
                <a:xfrm>
                  <a:off x="8409533" y="5830987"/>
                  <a:ext cx="105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16971" name="Freihand 116970">
                  <a:extLst>
                    <a:ext uri="{FF2B5EF4-FFF2-40B4-BE49-F238E27FC236}">
                      <a16:creationId xmlns:a16="http://schemas.microsoft.com/office/drawing/2014/main" id="{183E003F-7274-4105-A7C1-B2A69312B9C4}"/>
                    </a:ext>
                  </a:extLst>
                </p14:cNvPr>
                <p14:cNvContentPartPr/>
                <p14:nvPr/>
              </p14:nvContentPartPr>
              <p14:xfrm>
                <a:off x="7131893" y="6516067"/>
                <a:ext cx="159120" cy="28440"/>
              </p14:xfrm>
            </p:contentPart>
          </mc:Choice>
          <mc:Fallback>
            <p:pic>
              <p:nvPicPr>
                <p:cNvPr id="116971" name="Freihand 116970">
                  <a:extLst>
                    <a:ext uri="{FF2B5EF4-FFF2-40B4-BE49-F238E27FC236}">
                      <a16:creationId xmlns:a16="http://schemas.microsoft.com/office/drawing/2014/main" id="{183E003F-7274-4105-A7C1-B2A69312B9C4}"/>
                    </a:ext>
                  </a:extLst>
                </p:cNvPr>
                <p:cNvPicPr/>
                <p:nvPr/>
              </p:nvPicPr>
              <p:blipFill>
                <a:blip r:embed="rId235"/>
                <a:stretch>
                  <a:fillRect/>
                </a:stretch>
              </p:blipFill>
              <p:spPr>
                <a:xfrm>
                  <a:off x="7127573" y="6511747"/>
                  <a:ext cx="1677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16972" name="Freihand 116971">
                  <a:extLst>
                    <a:ext uri="{FF2B5EF4-FFF2-40B4-BE49-F238E27FC236}">
                      <a16:creationId xmlns:a16="http://schemas.microsoft.com/office/drawing/2014/main" id="{4312ECC4-617C-465C-B85C-EEC1E60BDAE7}"/>
                    </a:ext>
                  </a:extLst>
                </p14:cNvPr>
                <p14:cNvContentPartPr/>
                <p14:nvPr/>
              </p14:nvContentPartPr>
              <p14:xfrm>
                <a:off x="7258253" y="6455947"/>
                <a:ext cx="138240" cy="121680"/>
              </p14:xfrm>
            </p:contentPart>
          </mc:Choice>
          <mc:Fallback>
            <p:pic>
              <p:nvPicPr>
                <p:cNvPr id="116972" name="Freihand 116971">
                  <a:extLst>
                    <a:ext uri="{FF2B5EF4-FFF2-40B4-BE49-F238E27FC236}">
                      <a16:creationId xmlns:a16="http://schemas.microsoft.com/office/drawing/2014/main" id="{4312ECC4-617C-465C-B85C-EEC1E60BDAE7}"/>
                    </a:ext>
                  </a:extLst>
                </p:cNvPr>
                <p:cNvPicPr/>
                <p:nvPr/>
              </p:nvPicPr>
              <p:blipFill>
                <a:blip r:embed="rId237"/>
                <a:stretch>
                  <a:fillRect/>
                </a:stretch>
              </p:blipFill>
              <p:spPr>
                <a:xfrm>
                  <a:off x="7253933" y="6451627"/>
                  <a:ext cx="146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16974" name="Freihand 116973">
                  <a:extLst>
                    <a:ext uri="{FF2B5EF4-FFF2-40B4-BE49-F238E27FC236}">
                      <a16:creationId xmlns:a16="http://schemas.microsoft.com/office/drawing/2014/main" id="{2474B7D0-6FF9-4AED-9ED2-0B705CA5DAE1}"/>
                    </a:ext>
                  </a:extLst>
                </p14:cNvPr>
                <p14:cNvContentPartPr/>
                <p14:nvPr/>
              </p14:nvContentPartPr>
              <p14:xfrm>
                <a:off x="7542653" y="6400147"/>
                <a:ext cx="23400" cy="142560"/>
              </p14:xfrm>
            </p:contentPart>
          </mc:Choice>
          <mc:Fallback>
            <p:pic>
              <p:nvPicPr>
                <p:cNvPr id="116974" name="Freihand 116973">
                  <a:extLst>
                    <a:ext uri="{FF2B5EF4-FFF2-40B4-BE49-F238E27FC236}">
                      <a16:creationId xmlns:a16="http://schemas.microsoft.com/office/drawing/2014/main" id="{2474B7D0-6FF9-4AED-9ED2-0B705CA5DAE1}"/>
                    </a:ext>
                  </a:extLst>
                </p:cNvPr>
                <p:cNvPicPr/>
                <p:nvPr/>
              </p:nvPicPr>
              <p:blipFill>
                <a:blip r:embed="rId239"/>
                <a:stretch>
                  <a:fillRect/>
                </a:stretch>
              </p:blipFill>
              <p:spPr>
                <a:xfrm>
                  <a:off x="7538333" y="6395827"/>
                  <a:ext cx="32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16975" name="Freihand 116974">
                  <a:extLst>
                    <a:ext uri="{FF2B5EF4-FFF2-40B4-BE49-F238E27FC236}">
                      <a16:creationId xmlns:a16="http://schemas.microsoft.com/office/drawing/2014/main" id="{27BA32C2-5014-4074-AAB4-5C0AF0BFB2C6}"/>
                    </a:ext>
                  </a:extLst>
                </p14:cNvPr>
                <p14:cNvContentPartPr/>
                <p14:nvPr/>
              </p14:nvContentPartPr>
              <p14:xfrm>
                <a:off x="7444013" y="6346867"/>
                <a:ext cx="177120" cy="111960"/>
              </p14:xfrm>
            </p:contentPart>
          </mc:Choice>
          <mc:Fallback>
            <p:pic>
              <p:nvPicPr>
                <p:cNvPr id="116975" name="Freihand 116974">
                  <a:extLst>
                    <a:ext uri="{FF2B5EF4-FFF2-40B4-BE49-F238E27FC236}">
                      <a16:creationId xmlns:a16="http://schemas.microsoft.com/office/drawing/2014/main" id="{27BA32C2-5014-4074-AAB4-5C0AF0BFB2C6}"/>
                    </a:ext>
                  </a:extLst>
                </p:cNvPr>
                <p:cNvPicPr/>
                <p:nvPr/>
              </p:nvPicPr>
              <p:blipFill>
                <a:blip r:embed="rId241"/>
                <a:stretch>
                  <a:fillRect/>
                </a:stretch>
              </p:blipFill>
              <p:spPr>
                <a:xfrm>
                  <a:off x="7439693" y="6342547"/>
                  <a:ext cx="18576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16976" name="Freihand 116975">
                  <a:extLst>
                    <a:ext uri="{FF2B5EF4-FFF2-40B4-BE49-F238E27FC236}">
                      <a16:creationId xmlns:a16="http://schemas.microsoft.com/office/drawing/2014/main" id="{7C9F848B-78C7-49BB-89D9-A00EC321A465}"/>
                    </a:ext>
                  </a:extLst>
                </p14:cNvPr>
                <p14:cNvContentPartPr/>
                <p14:nvPr/>
              </p14:nvContentPartPr>
              <p14:xfrm>
                <a:off x="7625453" y="6377107"/>
                <a:ext cx="133920" cy="113400"/>
              </p14:xfrm>
            </p:contentPart>
          </mc:Choice>
          <mc:Fallback>
            <p:pic>
              <p:nvPicPr>
                <p:cNvPr id="116976" name="Freihand 116975">
                  <a:extLst>
                    <a:ext uri="{FF2B5EF4-FFF2-40B4-BE49-F238E27FC236}">
                      <a16:creationId xmlns:a16="http://schemas.microsoft.com/office/drawing/2014/main" id="{7C9F848B-78C7-49BB-89D9-A00EC321A465}"/>
                    </a:ext>
                  </a:extLst>
                </p:cNvPr>
                <p:cNvPicPr/>
                <p:nvPr/>
              </p:nvPicPr>
              <p:blipFill>
                <a:blip r:embed="rId243"/>
                <a:stretch>
                  <a:fillRect/>
                </a:stretch>
              </p:blipFill>
              <p:spPr>
                <a:xfrm>
                  <a:off x="7621133" y="6372787"/>
                  <a:ext cx="142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16977" name="Freihand 116976">
                  <a:extLst>
                    <a:ext uri="{FF2B5EF4-FFF2-40B4-BE49-F238E27FC236}">
                      <a16:creationId xmlns:a16="http://schemas.microsoft.com/office/drawing/2014/main" id="{39FE7152-A5F5-40F3-8DC1-EB8791C38BA5}"/>
                    </a:ext>
                  </a:extLst>
                </p14:cNvPr>
                <p14:cNvContentPartPr/>
                <p14:nvPr/>
              </p14:nvContentPartPr>
              <p14:xfrm>
                <a:off x="7767293" y="6300787"/>
                <a:ext cx="226080" cy="114120"/>
              </p14:xfrm>
            </p:contentPart>
          </mc:Choice>
          <mc:Fallback>
            <p:pic>
              <p:nvPicPr>
                <p:cNvPr id="116977" name="Freihand 116976">
                  <a:extLst>
                    <a:ext uri="{FF2B5EF4-FFF2-40B4-BE49-F238E27FC236}">
                      <a16:creationId xmlns:a16="http://schemas.microsoft.com/office/drawing/2014/main" id="{39FE7152-A5F5-40F3-8DC1-EB8791C38BA5}"/>
                    </a:ext>
                  </a:extLst>
                </p:cNvPr>
                <p:cNvPicPr/>
                <p:nvPr/>
              </p:nvPicPr>
              <p:blipFill>
                <a:blip r:embed="rId245"/>
                <a:stretch>
                  <a:fillRect/>
                </a:stretch>
              </p:blipFill>
              <p:spPr>
                <a:xfrm>
                  <a:off x="7762973" y="6296467"/>
                  <a:ext cx="234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16978" name="Freihand 116977">
                  <a:extLst>
                    <a:ext uri="{FF2B5EF4-FFF2-40B4-BE49-F238E27FC236}">
                      <a16:creationId xmlns:a16="http://schemas.microsoft.com/office/drawing/2014/main" id="{7FDFB9FE-19F6-47B4-934B-949D43E000B0}"/>
                    </a:ext>
                  </a:extLst>
                </p14:cNvPr>
                <p14:cNvContentPartPr/>
                <p14:nvPr/>
              </p14:nvContentPartPr>
              <p14:xfrm>
                <a:off x="7968893" y="6211147"/>
                <a:ext cx="72000" cy="118080"/>
              </p14:xfrm>
            </p:contentPart>
          </mc:Choice>
          <mc:Fallback>
            <p:pic>
              <p:nvPicPr>
                <p:cNvPr id="116978" name="Freihand 116977">
                  <a:extLst>
                    <a:ext uri="{FF2B5EF4-FFF2-40B4-BE49-F238E27FC236}">
                      <a16:creationId xmlns:a16="http://schemas.microsoft.com/office/drawing/2014/main" id="{7FDFB9FE-19F6-47B4-934B-949D43E000B0}"/>
                    </a:ext>
                  </a:extLst>
                </p:cNvPr>
                <p:cNvPicPr/>
                <p:nvPr/>
              </p:nvPicPr>
              <p:blipFill>
                <a:blip r:embed="rId247"/>
                <a:stretch>
                  <a:fillRect/>
                </a:stretch>
              </p:blipFill>
              <p:spPr>
                <a:xfrm>
                  <a:off x="7964573" y="6206827"/>
                  <a:ext cx="80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16979" name="Freihand 116978">
                  <a:extLst>
                    <a:ext uri="{FF2B5EF4-FFF2-40B4-BE49-F238E27FC236}">
                      <a16:creationId xmlns:a16="http://schemas.microsoft.com/office/drawing/2014/main" id="{07700963-00E3-456C-B360-B529E6708212}"/>
                    </a:ext>
                  </a:extLst>
                </p14:cNvPr>
                <p14:cNvContentPartPr/>
                <p14:nvPr/>
              </p14:nvContentPartPr>
              <p14:xfrm>
                <a:off x="8009573" y="6295027"/>
                <a:ext cx="64800" cy="28800"/>
              </p14:xfrm>
            </p:contentPart>
          </mc:Choice>
          <mc:Fallback>
            <p:pic>
              <p:nvPicPr>
                <p:cNvPr id="116979" name="Freihand 116978">
                  <a:extLst>
                    <a:ext uri="{FF2B5EF4-FFF2-40B4-BE49-F238E27FC236}">
                      <a16:creationId xmlns:a16="http://schemas.microsoft.com/office/drawing/2014/main" id="{07700963-00E3-456C-B360-B529E6708212}"/>
                    </a:ext>
                  </a:extLst>
                </p:cNvPr>
                <p:cNvPicPr/>
                <p:nvPr/>
              </p:nvPicPr>
              <p:blipFill>
                <a:blip r:embed="rId249"/>
                <a:stretch>
                  <a:fillRect/>
                </a:stretch>
              </p:blipFill>
              <p:spPr>
                <a:xfrm>
                  <a:off x="8005253" y="6290707"/>
                  <a:ext cx="73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16980" name="Freihand 116979">
                  <a:extLst>
                    <a:ext uri="{FF2B5EF4-FFF2-40B4-BE49-F238E27FC236}">
                      <a16:creationId xmlns:a16="http://schemas.microsoft.com/office/drawing/2014/main" id="{56E2BEDE-38F4-46A9-A6CF-233380CD4EAE}"/>
                    </a:ext>
                  </a:extLst>
                </p14:cNvPr>
                <p14:cNvContentPartPr/>
                <p14:nvPr/>
              </p14:nvContentPartPr>
              <p14:xfrm>
                <a:off x="8071853" y="6202147"/>
                <a:ext cx="120600" cy="106560"/>
              </p14:xfrm>
            </p:contentPart>
          </mc:Choice>
          <mc:Fallback>
            <p:pic>
              <p:nvPicPr>
                <p:cNvPr id="116980" name="Freihand 116979">
                  <a:extLst>
                    <a:ext uri="{FF2B5EF4-FFF2-40B4-BE49-F238E27FC236}">
                      <a16:creationId xmlns:a16="http://schemas.microsoft.com/office/drawing/2014/main" id="{56E2BEDE-38F4-46A9-A6CF-233380CD4EAE}"/>
                    </a:ext>
                  </a:extLst>
                </p:cNvPr>
                <p:cNvPicPr/>
                <p:nvPr/>
              </p:nvPicPr>
              <p:blipFill>
                <a:blip r:embed="rId251"/>
                <a:stretch>
                  <a:fillRect/>
                </a:stretch>
              </p:blipFill>
              <p:spPr>
                <a:xfrm>
                  <a:off x="8067533" y="6197827"/>
                  <a:ext cx="129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16981" name="Freihand 116980">
                  <a:extLst>
                    <a:ext uri="{FF2B5EF4-FFF2-40B4-BE49-F238E27FC236}">
                      <a16:creationId xmlns:a16="http://schemas.microsoft.com/office/drawing/2014/main" id="{00CE06C1-614C-4823-823B-990D296913E8}"/>
                    </a:ext>
                  </a:extLst>
                </p14:cNvPr>
                <p14:cNvContentPartPr/>
                <p14:nvPr/>
              </p14:nvContentPartPr>
              <p14:xfrm>
                <a:off x="8164373" y="6163627"/>
                <a:ext cx="30600" cy="39960"/>
              </p14:xfrm>
            </p:contentPart>
          </mc:Choice>
          <mc:Fallback>
            <p:pic>
              <p:nvPicPr>
                <p:cNvPr id="116981" name="Freihand 116980">
                  <a:extLst>
                    <a:ext uri="{FF2B5EF4-FFF2-40B4-BE49-F238E27FC236}">
                      <a16:creationId xmlns:a16="http://schemas.microsoft.com/office/drawing/2014/main" id="{00CE06C1-614C-4823-823B-990D296913E8}"/>
                    </a:ext>
                  </a:extLst>
                </p:cNvPr>
                <p:cNvPicPr/>
                <p:nvPr/>
              </p:nvPicPr>
              <p:blipFill>
                <a:blip r:embed="rId253"/>
                <a:stretch>
                  <a:fillRect/>
                </a:stretch>
              </p:blipFill>
              <p:spPr>
                <a:xfrm>
                  <a:off x="8160053" y="6159307"/>
                  <a:ext cx="392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16982" name="Freihand 116981">
                  <a:extLst>
                    <a:ext uri="{FF2B5EF4-FFF2-40B4-BE49-F238E27FC236}">
                      <a16:creationId xmlns:a16="http://schemas.microsoft.com/office/drawing/2014/main" id="{6882A949-18B9-494A-B750-C8E9D75F35EB}"/>
                    </a:ext>
                  </a:extLst>
                </p14:cNvPr>
                <p14:cNvContentPartPr/>
                <p14:nvPr/>
              </p14:nvContentPartPr>
              <p14:xfrm>
                <a:off x="8211893" y="6194587"/>
                <a:ext cx="118080" cy="43560"/>
              </p14:xfrm>
            </p:contentPart>
          </mc:Choice>
          <mc:Fallback>
            <p:pic>
              <p:nvPicPr>
                <p:cNvPr id="116982" name="Freihand 116981">
                  <a:extLst>
                    <a:ext uri="{FF2B5EF4-FFF2-40B4-BE49-F238E27FC236}">
                      <a16:creationId xmlns:a16="http://schemas.microsoft.com/office/drawing/2014/main" id="{6882A949-18B9-494A-B750-C8E9D75F35EB}"/>
                    </a:ext>
                  </a:extLst>
                </p:cNvPr>
                <p:cNvPicPr/>
                <p:nvPr/>
              </p:nvPicPr>
              <p:blipFill>
                <a:blip r:embed="rId255"/>
                <a:stretch>
                  <a:fillRect/>
                </a:stretch>
              </p:blipFill>
              <p:spPr>
                <a:xfrm>
                  <a:off x="8207573" y="6190267"/>
                  <a:ext cx="126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16983" name="Freihand 116982">
                  <a:extLst>
                    <a:ext uri="{FF2B5EF4-FFF2-40B4-BE49-F238E27FC236}">
                      <a16:creationId xmlns:a16="http://schemas.microsoft.com/office/drawing/2014/main" id="{8349AF7B-486D-473D-9EBA-CE70E60F0E97}"/>
                    </a:ext>
                  </a:extLst>
                </p14:cNvPr>
                <p14:cNvContentPartPr/>
                <p14:nvPr/>
              </p14:nvContentPartPr>
              <p14:xfrm>
                <a:off x="8326013" y="6141307"/>
                <a:ext cx="59040" cy="62280"/>
              </p14:xfrm>
            </p:contentPart>
          </mc:Choice>
          <mc:Fallback>
            <p:pic>
              <p:nvPicPr>
                <p:cNvPr id="116983" name="Freihand 116982">
                  <a:extLst>
                    <a:ext uri="{FF2B5EF4-FFF2-40B4-BE49-F238E27FC236}">
                      <a16:creationId xmlns:a16="http://schemas.microsoft.com/office/drawing/2014/main" id="{8349AF7B-486D-473D-9EBA-CE70E60F0E97}"/>
                    </a:ext>
                  </a:extLst>
                </p:cNvPr>
                <p:cNvPicPr/>
                <p:nvPr/>
              </p:nvPicPr>
              <p:blipFill>
                <a:blip r:embed="rId257"/>
                <a:stretch>
                  <a:fillRect/>
                </a:stretch>
              </p:blipFill>
              <p:spPr>
                <a:xfrm>
                  <a:off x="8321693" y="6136987"/>
                  <a:ext cx="67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16984" name="Freihand 116983">
                  <a:extLst>
                    <a:ext uri="{FF2B5EF4-FFF2-40B4-BE49-F238E27FC236}">
                      <a16:creationId xmlns:a16="http://schemas.microsoft.com/office/drawing/2014/main" id="{B6406C68-C944-45A6-BA18-E2B503EED2BC}"/>
                    </a:ext>
                  </a:extLst>
                </p14:cNvPr>
                <p14:cNvContentPartPr/>
                <p14:nvPr/>
              </p14:nvContentPartPr>
              <p14:xfrm>
                <a:off x="8398373" y="6080467"/>
                <a:ext cx="73800" cy="204120"/>
              </p14:xfrm>
            </p:contentPart>
          </mc:Choice>
          <mc:Fallback>
            <p:pic>
              <p:nvPicPr>
                <p:cNvPr id="116984" name="Freihand 116983">
                  <a:extLst>
                    <a:ext uri="{FF2B5EF4-FFF2-40B4-BE49-F238E27FC236}">
                      <a16:creationId xmlns:a16="http://schemas.microsoft.com/office/drawing/2014/main" id="{B6406C68-C944-45A6-BA18-E2B503EED2BC}"/>
                    </a:ext>
                  </a:extLst>
                </p:cNvPr>
                <p:cNvPicPr/>
                <p:nvPr/>
              </p:nvPicPr>
              <p:blipFill>
                <a:blip r:embed="rId259"/>
                <a:stretch>
                  <a:fillRect/>
                </a:stretch>
              </p:blipFill>
              <p:spPr>
                <a:xfrm>
                  <a:off x="8394053" y="6076147"/>
                  <a:ext cx="824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16985" name="Freihand 116984">
                  <a:extLst>
                    <a:ext uri="{FF2B5EF4-FFF2-40B4-BE49-F238E27FC236}">
                      <a16:creationId xmlns:a16="http://schemas.microsoft.com/office/drawing/2014/main" id="{ADAAC6F6-A7AB-4047-B4CA-08F0E10C6E6E}"/>
                    </a:ext>
                  </a:extLst>
                </p14:cNvPr>
                <p14:cNvContentPartPr/>
                <p14:nvPr/>
              </p14:nvContentPartPr>
              <p14:xfrm>
                <a:off x="8522933" y="6112867"/>
                <a:ext cx="1800" cy="21600"/>
              </p14:xfrm>
            </p:contentPart>
          </mc:Choice>
          <mc:Fallback>
            <p:pic>
              <p:nvPicPr>
                <p:cNvPr id="116985" name="Freihand 116984">
                  <a:extLst>
                    <a:ext uri="{FF2B5EF4-FFF2-40B4-BE49-F238E27FC236}">
                      <a16:creationId xmlns:a16="http://schemas.microsoft.com/office/drawing/2014/main" id="{ADAAC6F6-A7AB-4047-B4CA-08F0E10C6E6E}"/>
                    </a:ext>
                  </a:extLst>
                </p:cNvPr>
                <p:cNvPicPr/>
                <p:nvPr/>
              </p:nvPicPr>
              <p:blipFill>
                <a:blip r:embed="rId261"/>
                <a:stretch>
                  <a:fillRect/>
                </a:stretch>
              </p:blipFill>
              <p:spPr>
                <a:xfrm>
                  <a:off x="8518613" y="6108547"/>
                  <a:ext cx="10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6986" name="Freihand 116985">
                  <a:extLst>
                    <a:ext uri="{FF2B5EF4-FFF2-40B4-BE49-F238E27FC236}">
                      <a16:creationId xmlns:a16="http://schemas.microsoft.com/office/drawing/2014/main" id="{81C3D820-18B7-43E1-9359-FC9CE26188EB}"/>
                    </a:ext>
                  </a:extLst>
                </p14:cNvPr>
                <p14:cNvContentPartPr/>
                <p14:nvPr/>
              </p14:nvContentPartPr>
              <p14:xfrm>
                <a:off x="7617173" y="6592747"/>
                <a:ext cx="176760" cy="96840"/>
              </p14:xfrm>
            </p:contentPart>
          </mc:Choice>
          <mc:Fallback>
            <p:pic>
              <p:nvPicPr>
                <p:cNvPr id="116986" name="Freihand 116985">
                  <a:extLst>
                    <a:ext uri="{FF2B5EF4-FFF2-40B4-BE49-F238E27FC236}">
                      <a16:creationId xmlns:a16="http://schemas.microsoft.com/office/drawing/2014/main" id="{81C3D820-18B7-43E1-9359-FC9CE26188EB}"/>
                    </a:ext>
                  </a:extLst>
                </p:cNvPr>
                <p:cNvPicPr/>
                <p:nvPr/>
              </p:nvPicPr>
              <p:blipFill>
                <a:blip r:embed="rId263"/>
                <a:stretch>
                  <a:fillRect/>
                </a:stretch>
              </p:blipFill>
              <p:spPr>
                <a:xfrm>
                  <a:off x="7612853" y="6588427"/>
                  <a:ext cx="1854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16987" name="Freihand 116986">
                  <a:extLst>
                    <a:ext uri="{FF2B5EF4-FFF2-40B4-BE49-F238E27FC236}">
                      <a16:creationId xmlns:a16="http://schemas.microsoft.com/office/drawing/2014/main" id="{A26C6A8E-A323-4EDF-9EEC-B3E6F0FFC782}"/>
                    </a:ext>
                  </a:extLst>
                </p14:cNvPr>
                <p14:cNvContentPartPr/>
                <p14:nvPr/>
              </p14:nvContentPartPr>
              <p14:xfrm>
                <a:off x="7789973" y="6498067"/>
                <a:ext cx="106920" cy="153360"/>
              </p14:xfrm>
            </p:contentPart>
          </mc:Choice>
          <mc:Fallback>
            <p:pic>
              <p:nvPicPr>
                <p:cNvPr id="116987" name="Freihand 116986">
                  <a:extLst>
                    <a:ext uri="{FF2B5EF4-FFF2-40B4-BE49-F238E27FC236}">
                      <a16:creationId xmlns:a16="http://schemas.microsoft.com/office/drawing/2014/main" id="{A26C6A8E-A323-4EDF-9EEC-B3E6F0FFC782}"/>
                    </a:ext>
                  </a:extLst>
                </p:cNvPr>
                <p:cNvPicPr/>
                <p:nvPr/>
              </p:nvPicPr>
              <p:blipFill>
                <a:blip r:embed="rId265"/>
                <a:stretch>
                  <a:fillRect/>
                </a:stretch>
              </p:blipFill>
              <p:spPr>
                <a:xfrm>
                  <a:off x="7785653" y="6493747"/>
                  <a:ext cx="115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16988" name="Freihand 116987">
                  <a:extLst>
                    <a:ext uri="{FF2B5EF4-FFF2-40B4-BE49-F238E27FC236}">
                      <a16:creationId xmlns:a16="http://schemas.microsoft.com/office/drawing/2014/main" id="{778A7CF8-A7C8-4295-812D-A3B6F949CC0A}"/>
                    </a:ext>
                  </a:extLst>
                </p14:cNvPr>
                <p14:cNvContentPartPr/>
                <p14:nvPr/>
              </p14:nvContentPartPr>
              <p14:xfrm>
                <a:off x="7908053" y="6563227"/>
                <a:ext cx="110880" cy="76320"/>
              </p14:xfrm>
            </p:contentPart>
          </mc:Choice>
          <mc:Fallback>
            <p:pic>
              <p:nvPicPr>
                <p:cNvPr id="116988" name="Freihand 116987">
                  <a:extLst>
                    <a:ext uri="{FF2B5EF4-FFF2-40B4-BE49-F238E27FC236}">
                      <a16:creationId xmlns:a16="http://schemas.microsoft.com/office/drawing/2014/main" id="{778A7CF8-A7C8-4295-812D-A3B6F949CC0A}"/>
                    </a:ext>
                  </a:extLst>
                </p:cNvPr>
                <p:cNvPicPr/>
                <p:nvPr/>
              </p:nvPicPr>
              <p:blipFill>
                <a:blip r:embed="rId267"/>
                <a:stretch>
                  <a:fillRect/>
                </a:stretch>
              </p:blipFill>
              <p:spPr>
                <a:xfrm>
                  <a:off x="7903733" y="6558907"/>
                  <a:ext cx="119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16989" name="Freihand 116988">
                  <a:extLst>
                    <a:ext uri="{FF2B5EF4-FFF2-40B4-BE49-F238E27FC236}">
                      <a16:creationId xmlns:a16="http://schemas.microsoft.com/office/drawing/2014/main" id="{5A47E412-379D-45AD-8637-086908458580}"/>
                    </a:ext>
                  </a:extLst>
                </p14:cNvPr>
                <p14:cNvContentPartPr/>
                <p14:nvPr/>
              </p14:nvContentPartPr>
              <p14:xfrm>
                <a:off x="8014613" y="6427147"/>
                <a:ext cx="100080" cy="165240"/>
              </p14:xfrm>
            </p:contentPart>
          </mc:Choice>
          <mc:Fallback>
            <p:pic>
              <p:nvPicPr>
                <p:cNvPr id="116989" name="Freihand 116988">
                  <a:extLst>
                    <a:ext uri="{FF2B5EF4-FFF2-40B4-BE49-F238E27FC236}">
                      <a16:creationId xmlns:a16="http://schemas.microsoft.com/office/drawing/2014/main" id="{5A47E412-379D-45AD-8637-086908458580}"/>
                    </a:ext>
                  </a:extLst>
                </p:cNvPr>
                <p:cNvPicPr/>
                <p:nvPr/>
              </p:nvPicPr>
              <p:blipFill>
                <a:blip r:embed="rId269"/>
                <a:stretch>
                  <a:fillRect/>
                </a:stretch>
              </p:blipFill>
              <p:spPr>
                <a:xfrm>
                  <a:off x="8010293" y="6422827"/>
                  <a:ext cx="108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16990" name="Freihand 116989">
                  <a:extLst>
                    <a:ext uri="{FF2B5EF4-FFF2-40B4-BE49-F238E27FC236}">
                      <a16:creationId xmlns:a16="http://schemas.microsoft.com/office/drawing/2014/main" id="{1020ECD5-B856-4F24-AA94-C690FB18B245}"/>
                    </a:ext>
                  </a:extLst>
                </p14:cNvPr>
                <p14:cNvContentPartPr/>
                <p14:nvPr/>
              </p14:nvContentPartPr>
              <p14:xfrm>
                <a:off x="8096333" y="6410947"/>
                <a:ext cx="68400" cy="162000"/>
              </p14:xfrm>
            </p:contentPart>
          </mc:Choice>
          <mc:Fallback>
            <p:pic>
              <p:nvPicPr>
                <p:cNvPr id="116990" name="Freihand 116989">
                  <a:extLst>
                    <a:ext uri="{FF2B5EF4-FFF2-40B4-BE49-F238E27FC236}">
                      <a16:creationId xmlns:a16="http://schemas.microsoft.com/office/drawing/2014/main" id="{1020ECD5-B856-4F24-AA94-C690FB18B245}"/>
                    </a:ext>
                  </a:extLst>
                </p:cNvPr>
                <p:cNvPicPr/>
                <p:nvPr/>
              </p:nvPicPr>
              <p:blipFill>
                <a:blip r:embed="rId271"/>
                <a:stretch>
                  <a:fillRect/>
                </a:stretch>
              </p:blipFill>
              <p:spPr>
                <a:xfrm>
                  <a:off x="8092013" y="6406627"/>
                  <a:ext cx="77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16991" name="Freihand 116990">
                  <a:extLst>
                    <a:ext uri="{FF2B5EF4-FFF2-40B4-BE49-F238E27FC236}">
                      <a16:creationId xmlns:a16="http://schemas.microsoft.com/office/drawing/2014/main" id="{F3AEC1E2-41F9-4C62-A9E0-5C6A4A976693}"/>
                    </a:ext>
                  </a:extLst>
                </p14:cNvPr>
                <p14:cNvContentPartPr/>
                <p14:nvPr/>
              </p14:nvContentPartPr>
              <p14:xfrm>
                <a:off x="7895093" y="6438667"/>
                <a:ext cx="99720" cy="32400"/>
              </p14:xfrm>
            </p:contentPart>
          </mc:Choice>
          <mc:Fallback>
            <p:pic>
              <p:nvPicPr>
                <p:cNvPr id="116991" name="Freihand 116990">
                  <a:extLst>
                    <a:ext uri="{FF2B5EF4-FFF2-40B4-BE49-F238E27FC236}">
                      <a16:creationId xmlns:a16="http://schemas.microsoft.com/office/drawing/2014/main" id="{F3AEC1E2-41F9-4C62-A9E0-5C6A4A976693}"/>
                    </a:ext>
                  </a:extLst>
                </p:cNvPr>
                <p:cNvPicPr/>
                <p:nvPr/>
              </p:nvPicPr>
              <p:blipFill>
                <a:blip r:embed="rId273"/>
                <a:stretch>
                  <a:fillRect/>
                </a:stretch>
              </p:blipFill>
              <p:spPr>
                <a:xfrm>
                  <a:off x="7890773" y="6434347"/>
                  <a:ext cx="1083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16992" name="Freihand 116991">
                  <a:extLst>
                    <a:ext uri="{FF2B5EF4-FFF2-40B4-BE49-F238E27FC236}">
                      <a16:creationId xmlns:a16="http://schemas.microsoft.com/office/drawing/2014/main" id="{31555B15-C8A5-46CD-A6ED-CD31EF389873}"/>
                    </a:ext>
                  </a:extLst>
                </p14:cNvPr>
                <p14:cNvContentPartPr/>
                <p14:nvPr/>
              </p14:nvContentPartPr>
              <p14:xfrm>
                <a:off x="8219453" y="6378187"/>
                <a:ext cx="230760" cy="119160"/>
              </p14:xfrm>
            </p:contentPart>
          </mc:Choice>
          <mc:Fallback>
            <p:pic>
              <p:nvPicPr>
                <p:cNvPr id="116992" name="Freihand 116991">
                  <a:extLst>
                    <a:ext uri="{FF2B5EF4-FFF2-40B4-BE49-F238E27FC236}">
                      <a16:creationId xmlns:a16="http://schemas.microsoft.com/office/drawing/2014/main" id="{31555B15-C8A5-46CD-A6ED-CD31EF389873}"/>
                    </a:ext>
                  </a:extLst>
                </p:cNvPr>
                <p:cNvPicPr/>
                <p:nvPr/>
              </p:nvPicPr>
              <p:blipFill>
                <a:blip r:embed="rId275"/>
                <a:stretch>
                  <a:fillRect/>
                </a:stretch>
              </p:blipFill>
              <p:spPr>
                <a:xfrm>
                  <a:off x="8215133" y="6373867"/>
                  <a:ext cx="2394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16993" name="Freihand 116992">
                  <a:extLst>
                    <a:ext uri="{FF2B5EF4-FFF2-40B4-BE49-F238E27FC236}">
                      <a16:creationId xmlns:a16="http://schemas.microsoft.com/office/drawing/2014/main" id="{A962248D-3E9C-473F-A7DC-03A4974A2449}"/>
                    </a:ext>
                  </a:extLst>
                </p14:cNvPr>
                <p14:cNvContentPartPr/>
                <p14:nvPr/>
              </p14:nvContentPartPr>
              <p14:xfrm>
                <a:off x="8456693" y="6294667"/>
                <a:ext cx="72000" cy="110160"/>
              </p14:xfrm>
            </p:contentPart>
          </mc:Choice>
          <mc:Fallback>
            <p:pic>
              <p:nvPicPr>
                <p:cNvPr id="116993" name="Freihand 116992">
                  <a:extLst>
                    <a:ext uri="{FF2B5EF4-FFF2-40B4-BE49-F238E27FC236}">
                      <a16:creationId xmlns:a16="http://schemas.microsoft.com/office/drawing/2014/main" id="{A962248D-3E9C-473F-A7DC-03A4974A2449}"/>
                    </a:ext>
                  </a:extLst>
                </p:cNvPr>
                <p:cNvPicPr/>
                <p:nvPr/>
              </p:nvPicPr>
              <p:blipFill>
                <a:blip r:embed="rId277"/>
                <a:stretch>
                  <a:fillRect/>
                </a:stretch>
              </p:blipFill>
              <p:spPr>
                <a:xfrm>
                  <a:off x="8452373" y="6290347"/>
                  <a:ext cx="80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16994" name="Freihand 116993">
                  <a:extLst>
                    <a:ext uri="{FF2B5EF4-FFF2-40B4-BE49-F238E27FC236}">
                      <a16:creationId xmlns:a16="http://schemas.microsoft.com/office/drawing/2014/main" id="{D2D44C60-C407-49C8-AAB0-95C195CA59E4}"/>
                    </a:ext>
                  </a:extLst>
                </p14:cNvPr>
                <p14:cNvContentPartPr/>
                <p14:nvPr/>
              </p14:nvContentPartPr>
              <p14:xfrm>
                <a:off x="8534813" y="6310147"/>
                <a:ext cx="105120" cy="65520"/>
              </p14:xfrm>
            </p:contentPart>
          </mc:Choice>
          <mc:Fallback>
            <p:pic>
              <p:nvPicPr>
                <p:cNvPr id="116994" name="Freihand 116993">
                  <a:extLst>
                    <a:ext uri="{FF2B5EF4-FFF2-40B4-BE49-F238E27FC236}">
                      <a16:creationId xmlns:a16="http://schemas.microsoft.com/office/drawing/2014/main" id="{D2D44C60-C407-49C8-AAB0-95C195CA59E4}"/>
                    </a:ext>
                  </a:extLst>
                </p:cNvPr>
                <p:cNvPicPr/>
                <p:nvPr/>
              </p:nvPicPr>
              <p:blipFill>
                <a:blip r:embed="rId279"/>
                <a:stretch>
                  <a:fillRect/>
                </a:stretch>
              </p:blipFill>
              <p:spPr>
                <a:xfrm>
                  <a:off x="8530493" y="6305827"/>
                  <a:ext cx="113760" cy="74160"/>
                </a:xfrm>
                <a:prstGeom prst="rect">
                  <a:avLst/>
                </a:prstGeom>
              </p:spPr>
            </p:pic>
          </mc:Fallback>
        </mc:AlternateContent>
      </p:grpSp>
      <p:grpSp>
        <p:nvGrpSpPr>
          <p:cNvPr id="117002" name="Gruppieren 117001">
            <a:extLst>
              <a:ext uri="{FF2B5EF4-FFF2-40B4-BE49-F238E27FC236}">
                <a16:creationId xmlns:a16="http://schemas.microsoft.com/office/drawing/2014/main" id="{94C03469-7275-4423-B837-A9386F25ABB1}"/>
              </a:ext>
            </a:extLst>
          </p:cNvPr>
          <p:cNvGrpSpPr/>
          <p:nvPr/>
        </p:nvGrpSpPr>
        <p:grpSpPr>
          <a:xfrm>
            <a:off x="2126093" y="2444107"/>
            <a:ext cx="10006920" cy="2310120"/>
            <a:chOff x="2126093" y="2444107"/>
            <a:chExt cx="10006920" cy="2310120"/>
          </a:xfrm>
        </p:grpSpPr>
        <mc:AlternateContent xmlns:mc="http://schemas.openxmlformats.org/markup-compatibility/2006">
          <mc:Choice xmlns:p14="http://schemas.microsoft.com/office/powerpoint/2010/main" Requires="p14">
            <p:contentPart p14:bwMode="auto" r:id="rId280">
              <p14:nvContentPartPr>
                <p14:cNvPr id="116743" name="Freihand 116742">
                  <a:extLst>
                    <a:ext uri="{FF2B5EF4-FFF2-40B4-BE49-F238E27FC236}">
                      <a16:creationId xmlns:a16="http://schemas.microsoft.com/office/drawing/2014/main" id="{D3219BD1-49D3-4D38-94D1-78741F2168F1}"/>
                    </a:ext>
                  </a:extLst>
                </p14:cNvPr>
                <p14:cNvContentPartPr/>
                <p14:nvPr/>
              </p14:nvContentPartPr>
              <p14:xfrm>
                <a:off x="4943453" y="3526987"/>
                <a:ext cx="1900440" cy="74160"/>
              </p14:xfrm>
            </p:contentPart>
          </mc:Choice>
          <mc:Fallback>
            <p:pic>
              <p:nvPicPr>
                <p:cNvPr id="116743" name="Freihand 116742">
                  <a:extLst>
                    <a:ext uri="{FF2B5EF4-FFF2-40B4-BE49-F238E27FC236}">
                      <a16:creationId xmlns:a16="http://schemas.microsoft.com/office/drawing/2014/main" id="{D3219BD1-49D3-4D38-94D1-78741F2168F1}"/>
                    </a:ext>
                  </a:extLst>
                </p:cNvPr>
                <p:cNvPicPr/>
                <p:nvPr/>
              </p:nvPicPr>
              <p:blipFill>
                <a:blip r:embed="rId281"/>
                <a:stretch>
                  <a:fillRect/>
                </a:stretch>
              </p:blipFill>
              <p:spPr>
                <a:xfrm>
                  <a:off x="4939133" y="3522667"/>
                  <a:ext cx="19090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38" name="Freihand 37">
                  <a:extLst>
                    <a:ext uri="{FF2B5EF4-FFF2-40B4-BE49-F238E27FC236}">
                      <a16:creationId xmlns:a16="http://schemas.microsoft.com/office/drawing/2014/main" id="{D062F3D7-AE84-4778-91F7-E0076305B758}"/>
                    </a:ext>
                  </a:extLst>
                </p14:cNvPr>
                <p14:cNvContentPartPr/>
                <p14:nvPr/>
              </p14:nvContentPartPr>
              <p14:xfrm>
                <a:off x="2126093" y="2949547"/>
                <a:ext cx="3632400" cy="61920"/>
              </p14:xfrm>
            </p:contentPart>
          </mc:Choice>
          <mc:Fallback>
            <p:pic>
              <p:nvPicPr>
                <p:cNvPr id="38" name="Freihand 37">
                  <a:extLst>
                    <a:ext uri="{FF2B5EF4-FFF2-40B4-BE49-F238E27FC236}">
                      <a16:creationId xmlns:a16="http://schemas.microsoft.com/office/drawing/2014/main" id="{D062F3D7-AE84-4778-91F7-E0076305B758}"/>
                    </a:ext>
                  </a:extLst>
                </p:cNvPr>
                <p:cNvPicPr/>
                <p:nvPr/>
              </p:nvPicPr>
              <p:blipFill>
                <a:blip r:embed="rId283"/>
                <a:stretch>
                  <a:fillRect/>
                </a:stretch>
              </p:blipFill>
              <p:spPr>
                <a:xfrm>
                  <a:off x="2121773" y="2945227"/>
                  <a:ext cx="364104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39" name="Freihand 38">
                  <a:extLst>
                    <a:ext uri="{FF2B5EF4-FFF2-40B4-BE49-F238E27FC236}">
                      <a16:creationId xmlns:a16="http://schemas.microsoft.com/office/drawing/2014/main" id="{40C3DC41-0332-4487-8FBE-C15F8149895D}"/>
                    </a:ext>
                  </a:extLst>
                </p14:cNvPr>
                <p14:cNvContentPartPr/>
                <p14:nvPr/>
              </p14:nvContentPartPr>
              <p14:xfrm>
                <a:off x="5631413" y="2731387"/>
                <a:ext cx="200160" cy="98280"/>
              </p14:xfrm>
            </p:contentPart>
          </mc:Choice>
          <mc:Fallback>
            <p:pic>
              <p:nvPicPr>
                <p:cNvPr id="39" name="Freihand 38">
                  <a:extLst>
                    <a:ext uri="{FF2B5EF4-FFF2-40B4-BE49-F238E27FC236}">
                      <a16:creationId xmlns:a16="http://schemas.microsoft.com/office/drawing/2014/main" id="{40C3DC41-0332-4487-8FBE-C15F8149895D}"/>
                    </a:ext>
                  </a:extLst>
                </p:cNvPr>
                <p:cNvPicPr/>
                <p:nvPr/>
              </p:nvPicPr>
              <p:blipFill>
                <a:blip r:embed="rId285"/>
                <a:stretch>
                  <a:fillRect/>
                </a:stretch>
              </p:blipFill>
              <p:spPr>
                <a:xfrm>
                  <a:off x="5627093" y="2727067"/>
                  <a:ext cx="208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0" name="Freihand 39">
                  <a:extLst>
                    <a:ext uri="{FF2B5EF4-FFF2-40B4-BE49-F238E27FC236}">
                      <a16:creationId xmlns:a16="http://schemas.microsoft.com/office/drawing/2014/main" id="{3DF6EFFC-7009-40FF-A053-A5A28ECC3347}"/>
                    </a:ext>
                  </a:extLst>
                </p14:cNvPr>
                <p14:cNvContentPartPr/>
                <p14:nvPr/>
              </p14:nvContentPartPr>
              <p14:xfrm>
                <a:off x="5786213" y="2662267"/>
                <a:ext cx="360" cy="360"/>
              </p14:xfrm>
            </p:contentPart>
          </mc:Choice>
          <mc:Fallback>
            <p:pic>
              <p:nvPicPr>
                <p:cNvPr id="40" name="Freihand 39">
                  <a:extLst>
                    <a:ext uri="{FF2B5EF4-FFF2-40B4-BE49-F238E27FC236}">
                      <a16:creationId xmlns:a16="http://schemas.microsoft.com/office/drawing/2014/main" id="{3DF6EFFC-7009-40FF-A053-A5A28ECC3347}"/>
                    </a:ext>
                  </a:extLst>
                </p:cNvPr>
                <p:cNvPicPr/>
                <p:nvPr/>
              </p:nvPicPr>
              <p:blipFill>
                <a:blip r:embed="rId60"/>
                <a:stretch>
                  <a:fillRect/>
                </a:stretch>
              </p:blipFill>
              <p:spPr>
                <a:xfrm>
                  <a:off x="5781893" y="2657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41" name="Freihand 40">
                  <a:extLst>
                    <a:ext uri="{FF2B5EF4-FFF2-40B4-BE49-F238E27FC236}">
                      <a16:creationId xmlns:a16="http://schemas.microsoft.com/office/drawing/2014/main" id="{19F2B098-0181-482A-B4C1-D9E7BCF003EA}"/>
                    </a:ext>
                  </a:extLst>
                </p14:cNvPr>
                <p14:cNvContentPartPr/>
                <p14:nvPr/>
              </p14:nvContentPartPr>
              <p14:xfrm>
                <a:off x="5987453" y="2652547"/>
                <a:ext cx="131400" cy="186120"/>
              </p14:xfrm>
            </p:contentPart>
          </mc:Choice>
          <mc:Fallback>
            <p:pic>
              <p:nvPicPr>
                <p:cNvPr id="41" name="Freihand 40">
                  <a:extLst>
                    <a:ext uri="{FF2B5EF4-FFF2-40B4-BE49-F238E27FC236}">
                      <a16:creationId xmlns:a16="http://schemas.microsoft.com/office/drawing/2014/main" id="{19F2B098-0181-482A-B4C1-D9E7BCF003EA}"/>
                    </a:ext>
                  </a:extLst>
                </p:cNvPr>
                <p:cNvPicPr/>
                <p:nvPr/>
              </p:nvPicPr>
              <p:blipFill>
                <a:blip r:embed="rId288"/>
                <a:stretch>
                  <a:fillRect/>
                </a:stretch>
              </p:blipFill>
              <p:spPr>
                <a:xfrm>
                  <a:off x="5983133" y="2648227"/>
                  <a:ext cx="14004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42" name="Freihand 41">
                  <a:extLst>
                    <a:ext uri="{FF2B5EF4-FFF2-40B4-BE49-F238E27FC236}">
                      <a16:creationId xmlns:a16="http://schemas.microsoft.com/office/drawing/2014/main" id="{F9C350CC-2C4B-4240-B006-49FF8A82C9F6}"/>
                    </a:ext>
                  </a:extLst>
                </p14:cNvPr>
                <p14:cNvContentPartPr/>
                <p14:nvPr/>
              </p14:nvContentPartPr>
              <p14:xfrm>
                <a:off x="6158813" y="2715547"/>
                <a:ext cx="311400" cy="83160"/>
              </p14:xfrm>
            </p:contentPart>
          </mc:Choice>
          <mc:Fallback>
            <p:pic>
              <p:nvPicPr>
                <p:cNvPr id="42" name="Freihand 41">
                  <a:extLst>
                    <a:ext uri="{FF2B5EF4-FFF2-40B4-BE49-F238E27FC236}">
                      <a16:creationId xmlns:a16="http://schemas.microsoft.com/office/drawing/2014/main" id="{F9C350CC-2C4B-4240-B006-49FF8A82C9F6}"/>
                    </a:ext>
                  </a:extLst>
                </p:cNvPr>
                <p:cNvPicPr/>
                <p:nvPr/>
              </p:nvPicPr>
              <p:blipFill>
                <a:blip r:embed="rId290"/>
                <a:stretch>
                  <a:fillRect/>
                </a:stretch>
              </p:blipFill>
              <p:spPr>
                <a:xfrm>
                  <a:off x="6154493" y="2711227"/>
                  <a:ext cx="3200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43" name="Freihand 42">
                  <a:extLst>
                    <a:ext uri="{FF2B5EF4-FFF2-40B4-BE49-F238E27FC236}">
                      <a16:creationId xmlns:a16="http://schemas.microsoft.com/office/drawing/2014/main" id="{0B8D5135-10F5-43E1-AE3F-823152D47CE4}"/>
                    </a:ext>
                  </a:extLst>
                </p14:cNvPr>
                <p14:cNvContentPartPr/>
                <p14:nvPr/>
              </p14:nvContentPartPr>
              <p14:xfrm>
                <a:off x="6482813" y="2642827"/>
                <a:ext cx="197280" cy="155160"/>
              </p14:xfrm>
            </p:contentPart>
          </mc:Choice>
          <mc:Fallback>
            <p:pic>
              <p:nvPicPr>
                <p:cNvPr id="43" name="Freihand 42">
                  <a:extLst>
                    <a:ext uri="{FF2B5EF4-FFF2-40B4-BE49-F238E27FC236}">
                      <a16:creationId xmlns:a16="http://schemas.microsoft.com/office/drawing/2014/main" id="{0B8D5135-10F5-43E1-AE3F-823152D47CE4}"/>
                    </a:ext>
                  </a:extLst>
                </p:cNvPr>
                <p:cNvPicPr/>
                <p:nvPr/>
              </p:nvPicPr>
              <p:blipFill>
                <a:blip r:embed="rId292"/>
                <a:stretch>
                  <a:fillRect/>
                </a:stretch>
              </p:blipFill>
              <p:spPr>
                <a:xfrm>
                  <a:off x="6478493" y="2638507"/>
                  <a:ext cx="205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44" name="Freihand 43">
                  <a:extLst>
                    <a:ext uri="{FF2B5EF4-FFF2-40B4-BE49-F238E27FC236}">
                      <a16:creationId xmlns:a16="http://schemas.microsoft.com/office/drawing/2014/main" id="{48DE808B-8F7C-4160-9DED-29170B66ECBC}"/>
                    </a:ext>
                  </a:extLst>
                </p14:cNvPr>
                <p14:cNvContentPartPr/>
                <p14:nvPr/>
              </p14:nvContentPartPr>
              <p14:xfrm>
                <a:off x="6905453" y="2754067"/>
                <a:ext cx="360" cy="360"/>
              </p14:xfrm>
            </p:contentPart>
          </mc:Choice>
          <mc:Fallback>
            <p:pic>
              <p:nvPicPr>
                <p:cNvPr id="44" name="Freihand 43">
                  <a:extLst>
                    <a:ext uri="{FF2B5EF4-FFF2-40B4-BE49-F238E27FC236}">
                      <a16:creationId xmlns:a16="http://schemas.microsoft.com/office/drawing/2014/main" id="{48DE808B-8F7C-4160-9DED-29170B66ECBC}"/>
                    </a:ext>
                  </a:extLst>
                </p:cNvPr>
                <p:cNvPicPr/>
                <p:nvPr/>
              </p:nvPicPr>
              <p:blipFill>
                <a:blip r:embed="rId60"/>
                <a:stretch>
                  <a:fillRect/>
                </a:stretch>
              </p:blipFill>
              <p:spPr>
                <a:xfrm>
                  <a:off x="6901133" y="2749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45" name="Freihand 44">
                  <a:extLst>
                    <a:ext uri="{FF2B5EF4-FFF2-40B4-BE49-F238E27FC236}">
                      <a16:creationId xmlns:a16="http://schemas.microsoft.com/office/drawing/2014/main" id="{1BC2CAFD-D5A2-4B00-A9BC-9B448501ECBC}"/>
                    </a:ext>
                  </a:extLst>
                </p14:cNvPr>
                <p14:cNvContentPartPr/>
                <p14:nvPr/>
              </p14:nvContentPartPr>
              <p14:xfrm>
                <a:off x="6695933" y="2691067"/>
                <a:ext cx="96840" cy="86040"/>
              </p14:xfrm>
            </p:contentPart>
          </mc:Choice>
          <mc:Fallback>
            <p:pic>
              <p:nvPicPr>
                <p:cNvPr id="45" name="Freihand 44">
                  <a:extLst>
                    <a:ext uri="{FF2B5EF4-FFF2-40B4-BE49-F238E27FC236}">
                      <a16:creationId xmlns:a16="http://schemas.microsoft.com/office/drawing/2014/main" id="{1BC2CAFD-D5A2-4B00-A9BC-9B448501ECBC}"/>
                    </a:ext>
                  </a:extLst>
                </p:cNvPr>
                <p:cNvPicPr/>
                <p:nvPr/>
              </p:nvPicPr>
              <p:blipFill>
                <a:blip r:embed="rId295"/>
                <a:stretch>
                  <a:fillRect/>
                </a:stretch>
              </p:blipFill>
              <p:spPr>
                <a:xfrm>
                  <a:off x="6691613" y="2686747"/>
                  <a:ext cx="1054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46" name="Freihand 45">
                  <a:extLst>
                    <a:ext uri="{FF2B5EF4-FFF2-40B4-BE49-F238E27FC236}">
                      <a16:creationId xmlns:a16="http://schemas.microsoft.com/office/drawing/2014/main" id="{468027A2-0E23-49D5-9AEA-A90229C09A5F}"/>
                    </a:ext>
                  </a:extLst>
                </p14:cNvPr>
                <p14:cNvContentPartPr/>
                <p14:nvPr/>
              </p14:nvContentPartPr>
              <p14:xfrm>
                <a:off x="6817973" y="2694307"/>
                <a:ext cx="40320" cy="75960"/>
              </p14:xfrm>
            </p:contentPart>
          </mc:Choice>
          <mc:Fallback>
            <p:pic>
              <p:nvPicPr>
                <p:cNvPr id="46" name="Freihand 45">
                  <a:extLst>
                    <a:ext uri="{FF2B5EF4-FFF2-40B4-BE49-F238E27FC236}">
                      <a16:creationId xmlns:a16="http://schemas.microsoft.com/office/drawing/2014/main" id="{468027A2-0E23-49D5-9AEA-A90229C09A5F}"/>
                    </a:ext>
                  </a:extLst>
                </p:cNvPr>
                <p:cNvPicPr/>
                <p:nvPr/>
              </p:nvPicPr>
              <p:blipFill>
                <a:blip r:embed="rId297"/>
                <a:stretch>
                  <a:fillRect/>
                </a:stretch>
              </p:blipFill>
              <p:spPr>
                <a:xfrm>
                  <a:off x="6813653" y="2689987"/>
                  <a:ext cx="489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47" name="Freihand 46">
                  <a:extLst>
                    <a:ext uri="{FF2B5EF4-FFF2-40B4-BE49-F238E27FC236}">
                      <a16:creationId xmlns:a16="http://schemas.microsoft.com/office/drawing/2014/main" id="{1226DAC6-DA20-4FE7-A2EC-30DEFC691292}"/>
                    </a:ext>
                  </a:extLst>
                </p14:cNvPr>
                <p14:cNvContentPartPr/>
                <p14:nvPr/>
              </p14:nvContentPartPr>
              <p14:xfrm>
                <a:off x="6888893" y="2574787"/>
                <a:ext cx="233280" cy="190080"/>
              </p14:xfrm>
            </p:contentPart>
          </mc:Choice>
          <mc:Fallback>
            <p:pic>
              <p:nvPicPr>
                <p:cNvPr id="47" name="Freihand 46">
                  <a:extLst>
                    <a:ext uri="{FF2B5EF4-FFF2-40B4-BE49-F238E27FC236}">
                      <a16:creationId xmlns:a16="http://schemas.microsoft.com/office/drawing/2014/main" id="{1226DAC6-DA20-4FE7-A2EC-30DEFC691292}"/>
                    </a:ext>
                  </a:extLst>
                </p:cNvPr>
                <p:cNvPicPr/>
                <p:nvPr/>
              </p:nvPicPr>
              <p:blipFill>
                <a:blip r:embed="rId299"/>
                <a:stretch>
                  <a:fillRect/>
                </a:stretch>
              </p:blipFill>
              <p:spPr>
                <a:xfrm>
                  <a:off x="6884573" y="2570467"/>
                  <a:ext cx="2419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48" name="Freihand 47">
                  <a:extLst>
                    <a:ext uri="{FF2B5EF4-FFF2-40B4-BE49-F238E27FC236}">
                      <a16:creationId xmlns:a16="http://schemas.microsoft.com/office/drawing/2014/main" id="{04D46C4C-A720-46CF-83B9-5BF6DAE3F124}"/>
                    </a:ext>
                  </a:extLst>
                </p14:cNvPr>
                <p14:cNvContentPartPr/>
                <p14:nvPr/>
              </p14:nvContentPartPr>
              <p14:xfrm>
                <a:off x="7117133" y="2569747"/>
                <a:ext cx="277920" cy="191520"/>
              </p14:xfrm>
            </p:contentPart>
          </mc:Choice>
          <mc:Fallback>
            <p:pic>
              <p:nvPicPr>
                <p:cNvPr id="48" name="Freihand 47">
                  <a:extLst>
                    <a:ext uri="{FF2B5EF4-FFF2-40B4-BE49-F238E27FC236}">
                      <a16:creationId xmlns:a16="http://schemas.microsoft.com/office/drawing/2014/main" id="{04D46C4C-A720-46CF-83B9-5BF6DAE3F124}"/>
                    </a:ext>
                  </a:extLst>
                </p:cNvPr>
                <p:cNvPicPr/>
                <p:nvPr/>
              </p:nvPicPr>
              <p:blipFill>
                <a:blip r:embed="rId301"/>
                <a:stretch>
                  <a:fillRect/>
                </a:stretch>
              </p:blipFill>
              <p:spPr>
                <a:xfrm>
                  <a:off x="7112813" y="2565427"/>
                  <a:ext cx="2865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49" name="Freihand 48">
                  <a:extLst>
                    <a:ext uri="{FF2B5EF4-FFF2-40B4-BE49-F238E27FC236}">
                      <a16:creationId xmlns:a16="http://schemas.microsoft.com/office/drawing/2014/main" id="{2B797A08-57B7-41A1-BCCB-7CBD5D828DB9}"/>
                    </a:ext>
                  </a:extLst>
                </p14:cNvPr>
                <p14:cNvContentPartPr/>
                <p14:nvPr/>
              </p14:nvContentPartPr>
              <p14:xfrm>
                <a:off x="7388933" y="2594587"/>
                <a:ext cx="20160" cy="43200"/>
              </p14:xfrm>
            </p:contentPart>
          </mc:Choice>
          <mc:Fallback>
            <p:pic>
              <p:nvPicPr>
                <p:cNvPr id="49" name="Freihand 48">
                  <a:extLst>
                    <a:ext uri="{FF2B5EF4-FFF2-40B4-BE49-F238E27FC236}">
                      <a16:creationId xmlns:a16="http://schemas.microsoft.com/office/drawing/2014/main" id="{2B797A08-57B7-41A1-BCCB-7CBD5D828DB9}"/>
                    </a:ext>
                  </a:extLst>
                </p:cNvPr>
                <p:cNvPicPr/>
                <p:nvPr/>
              </p:nvPicPr>
              <p:blipFill>
                <a:blip r:embed="rId303"/>
                <a:stretch>
                  <a:fillRect/>
                </a:stretch>
              </p:blipFill>
              <p:spPr>
                <a:xfrm>
                  <a:off x="7384613" y="2590267"/>
                  <a:ext cx="28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0" name="Freihand 49">
                  <a:extLst>
                    <a:ext uri="{FF2B5EF4-FFF2-40B4-BE49-F238E27FC236}">
                      <a16:creationId xmlns:a16="http://schemas.microsoft.com/office/drawing/2014/main" id="{85BD8B90-4206-4A60-AB2E-10B1DD8CA323}"/>
                    </a:ext>
                  </a:extLst>
                </p14:cNvPr>
                <p14:cNvContentPartPr/>
                <p14:nvPr/>
              </p14:nvContentPartPr>
              <p14:xfrm>
                <a:off x="7425293" y="2686387"/>
                <a:ext cx="180000" cy="65880"/>
              </p14:xfrm>
            </p:contentPart>
          </mc:Choice>
          <mc:Fallback>
            <p:pic>
              <p:nvPicPr>
                <p:cNvPr id="50" name="Freihand 49">
                  <a:extLst>
                    <a:ext uri="{FF2B5EF4-FFF2-40B4-BE49-F238E27FC236}">
                      <a16:creationId xmlns:a16="http://schemas.microsoft.com/office/drawing/2014/main" id="{85BD8B90-4206-4A60-AB2E-10B1DD8CA323}"/>
                    </a:ext>
                  </a:extLst>
                </p:cNvPr>
                <p:cNvPicPr/>
                <p:nvPr/>
              </p:nvPicPr>
              <p:blipFill>
                <a:blip r:embed="rId305"/>
                <a:stretch>
                  <a:fillRect/>
                </a:stretch>
              </p:blipFill>
              <p:spPr>
                <a:xfrm>
                  <a:off x="7420973" y="2682067"/>
                  <a:ext cx="1886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51" name="Freihand 50">
                  <a:extLst>
                    <a:ext uri="{FF2B5EF4-FFF2-40B4-BE49-F238E27FC236}">
                      <a16:creationId xmlns:a16="http://schemas.microsoft.com/office/drawing/2014/main" id="{B8498193-802F-4235-A375-289B331503B5}"/>
                    </a:ext>
                  </a:extLst>
                </p14:cNvPr>
                <p14:cNvContentPartPr/>
                <p14:nvPr/>
              </p14:nvContentPartPr>
              <p14:xfrm>
                <a:off x="5974133" y="2875747"/>
                <a:ext cx="1613160" cy="69120"/>
              </p14:xfrm>
            </p:contentPart>
          </mc:Choice>
          <mc:Fallback>
            <p:pic>
              <p:nvPicPr>
                <p:cNvPr id="51" name="Freihand 50">
                  <a:extLst>
                    <a:ext uri="{FF2B5EF4-FFF2-40B4-BE49-F238E27FC236}">
                      <a16:creationId xmlns:a16="http://schemas.microsoft.com/office/drawing/2014/main" id="{B8498193-802F-4235-A375-289B331503B5}"/>
                    </a:ext>
                  </a:extLst>
                </p:cNvPr>
                <p:cNvPicPr/>
                <p:nvPr/>
              </p:nvPicPr>
              <p:blipFill>
                <a:blip r:embed="rId307"/>
                <a:stretch>
                  <a:fillRect/>
                </a:stretch>
              </p:blipFill>
              <p:spPr>
                <a:xfrm>
                  <a:off x="5969813" y="2871427"/>
                  <a:ext cx="1621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2" name="Freihand 11">
                  <a:extLst>
                    <a:ext uri="{FF2B5EF4-FFF2-40B4-BE49-F238E27FC236}">
                      <a16:creationId xmlns:a16="http://schemas.microsoft.com/office/drawing/2014/main" id="{88806F4F-2CB6-4A6C-9333-0033BD44A4B3}"/>
                    </a:ext>
                  </a:extLst>
                </p14:cNvPr>
                <p14:cNvContentPartPr/>
                <p14:nvPr/>
              </p14:nvContentPartPr>
              <p14:xfrm>
                <a:off x="10669253" y="2444107"/>
                <a:ext cx="159840" cy="244440"/>
              </p14:xfrm>
            </p:contentPart>
          </mc:Choice>
          <mc:Fallback>
            <p:pic>
              <p:nvPicPr>
                <p:cNvPr id="12" name="Freihand 11">
                  <a:extLst>
                    <a:ext uri="{FF2B5EF4-FFF2-40B4-BE49-F238E27FC236}">
                      <a16:creationId xmlns:a16="http://schemas.microsoft.com/office/drawing/2014/main" id="{88806F4F-2CB6-4A6C-9333-0033BD44A4B3}"/>
                    </a:ext>
                  </a:extLst>
                </p:cNvPr>
                <p:cNvPicPr/>
                <p:nvPr/>
              </p:nvPicPr>
              <p:blipFill>
                <a:blip r:embed="rId309"/>
                <a:stretch>
                  <a:fillRect/>
                </a:stretch>
              </p:blipFill>
              <p:spPr>
                <a:xfrm>
                  <a:off x="10664933" y="2439787"/>
                  <a:ext cx="16848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 name="Freihand 12">
                  <a:extLst>
                    <a:ext uri="{FF2B5EF4-FFF2-40B4-BE49-F238E27FC236}">
                      <a16:creationId xmlns:a16="http://schemas.microsoft.com/office/drawing/2014/main" id="{B40F6C4B-D08F-4C45-B298-9C6015A0DA0C}"/>
                    </a:ext>
                  </a:extLst>
                </p14:cNvPr>
                <p14:cNvContentPartPr/>
                <p14:nvPr/>
              </p14:nvContentPartPr>
              <p14:xfrm>
                <a:off x="10698773" y="2557147"/>
                <a:ext cx="123480" cy="11880"/>
              </p14:xfrm>
            </p:contentPart>
          </mc:Choice>
          <mc:Fallback>
            <p:pic>
              <p:nvPicPr>
                <p:cNvPr id="13" name="Freihand 12">
                  <a:extLst>
                    <a:ext uri="{FF2B5EF4-FFF2-40B4-BE49-F238E27FC236}">
                      <a16:creationId xmlns:a16="http://schemas.microsoft.com/office/drawing/2014/main" id="{B40F6C4B-D08F-4C45-B298-9C6015A0DA0C}"/>
                    </a:ext>
                  </a:extLst>
                </p:cNvPr>
                <p:cNvPicPr/>
                <p:nvPr/>
              </p:nvPicPr>
              <p:blipFill>
                <a:blip r:embed="rId311"/>
                <a:stretch>
                  <a:fillRect/>
                </a:stretch>
              </p:blipFill>
              <p:spPr>
                <a:xfrm>
                  <a:off x="10694453" y="2552827"/>
                  <a:ext cx="132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4" name="Freihand 13">
                  <a:extLst>
                    <a:ext uri="{FF2B5EF4-FFF2-40B4-BE49-F238E27FC236}">
                      <a16:creationId xmlns:a16="http://schemas.microsoft.com/office/drawing/2014/main" id="{1E00AE69-4EB4-41D0-91C1-7BD53637F612}"/>
                    </a:ext>
                  </a:extLst>
                </p14:cNvPr>
                <p14:cNvContentPartPr/>
                <p14:nvPr/>
              </p14:nvContentPartPr>
              <p14:xfrm>
                <a:off x="10879493" y="2462467"/>
                <a:ext cx="268560" cy="201600"/>
              </p14:xfrm>
            </p:contentPart>
          </mc:Choice>
          <mc:Fallback>
            <p:pic>
              <p:nvPicPr>
                <p:cNvPr id="14" name="Freihand 13">
                  <a:extLst>
                    <a:ext uri="{FF2B5EF4-FFF2-40B4-BE49-F238E27FC236}">
                      <a16:creationId xmlns:a16="http://schemas.microsoft.com/office/drawing/2014/main" id="{1E00AE69-4EB4-41D0-91C1-7BD53637F612}"/>
                    </a:ext>
                  </a:extLst>
                </p:cNvPr>
                <p:cNvPicPr/>
                <p:nvPr/>
              </p:nvPicPr>
              <p:blipFill>
                <a:blip r:embed="rId313"/>
                <a:stretch>
                  <a:fillRect/>
                </a:stretch>
              </p:blipFill>
              <p:spPr>
                <a:xfrm>
                  <a:off x="10875173" y="2458147"/>
                  <a:ext cx="2772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16744" name="Freihand 116743">
                  <a:extLst>
                    <a:ext uri="{FF2B5EF4-FFF2-40B4-BE49-F238E27FC236}">
                      <a16:creationId xmlns:a16="http://schemas.microsoft.com/office/drawing/2014/main" id="{3B129EE0-87F4-46B5-BFDC-FD54D8CCF650}"/>
                    </a:ext>
                  </a:extLst>
                </p14:cNvPr>
                <p14:cNvContentPartPr/>
                <p14:nvPr/>
              </p14:nvContentPartPr>
              <p14:xfrm>
                <a:off x="6333773" y="3134587"/>
                <a:ext cx="1740600" cy="168120"/>
              </p14:xfrm>
            </p:contentPart>
          </mc:Choice>
          <mc:Fallback>
            <p:pic>
              <p:nvPicPr>
                <p:cNvPr id="116744" name="Freihand 116743">
                  <a:extLst>
                    <a:ext uri="{FF2B5EF4-FFF2-40B4-BE49-F238E27FC236}">
                      <a16:creationId xmlns:a16="http://schemas.microsoft.com/office/drawing/2014/main" id="{3B129EE0-87F4-46B5-BFDC-FD54D8CCF650}"/>
                    </a:ext>
                  </a:extLst>
                </p:cNvPr>
                <p:cNvPicPr/>
                <p:nvPr/>
              </p:nvPicPr>
              <p:blipFill>
                <a:blip r:embed="rId315"/>
                <a:stretch>
                  <a:fillRect/>
                </a:stretch>
              </p:blipFill>
              <p:spPr>
                <a:xfrm>
                  <a:off x="6329453" y="3130267"/>
                  <a:ext cx="17492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16745" name="Freihand 116744">
                  <a:extLst>
                    <a:ext uri="{FF2B5EF4-FFF2-40B4-BE49-F238E27FC236}">
                      <a16:creationId xmlns:a16="http://schemas.microsoft.com/office/drawing/2014/main" id="{D7672355-9135-4673-8C72-B883BC8ED104}"/>
                    </a:ext>
                  </a:extLst>
                </p14:cNvPr>
                <p14:cNvContentPartPr/>
                <p14:nvPr/>
              </p14:nvContentPartPr>
              <p14:xfrm>
                <a:off x="6226493" y="3133147"/>
                <a:ext cx="358200" cy="194400"/>
              </p14:xfrm>
            </p:contentPart>
          </mc:Choice>
          <mc:Fallback>
            <p:pic>
              <p:nvPicPr>
                <p:cNvPr id="116745" name="Freihand 116744">
                  <a:extLst>
                    <a:ext uri="{FF2B5EF4-FFF2-40B4-BE49-F238E27FC236}">
                      <a16:creationId xmlns:a16="http://schemas.microsoft.com/office/drawing/2014/main" id="{D7672355-9135-4673-8C72-B883BC8ED104}"/>
                    </a:ext>
                  </a:extLst>
                </p:cNvPr>
                <p:cNvPicPr/>
                <p:nvPr/>
              </p:nvPicPr>
              <p:blipFill>
                <a:blip r:embed="rId317"/>
                <a:stretch>
                  <a:fillRect/>
                </a:stretch>
              </p:blipFill>
              <p:spPr>
                <a:xfrm>
                  <a:off x="6222173" y="3128827"/>
                  <a:ext cx="366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16747" name="Freihand 116746">
                  <a:extLst>
                    <a:ext uri="{FF2B5EF4-FFF2-40B4-BE49-F238E27FC236}">
                      <a16:creationId xmlns:a16="http://schemas.microsoft.com/office/drawing/2014/main" id="{71AD08BF-6CA3-4611-A098-171A23F98FAE}"/>
                    </a:ext>
                  </a:extLst>
                </p14:cNvPr>
                <p14:cNvContentPartPr/>
                <p14:nvPr/>
              </p14:nvContentPartPr>
              <p14:xfrm>
                <a:off x="8395493" y="2998867"/>
                <a:ext cx="30240" cy="211680"/>
              </p14:xfrm>
            </p:contentPart>
          </mc:Choice>
          <mc:Fallback>
            <p:pic>
              <p:nvPicPr>
                <p:cNvPr id="116747" name="Freihand 116746">
                  <a:extLst>
                    <a:ext uri="{FF2B5EF4-FFF2-40B4-BE49-F238E27FC236}">
                      <a16:creationId xmlns:a16="http://schemas.microsoft.com/office/drawing/2014/main" id="{71AD08BF-6CA3-4611-A098-171A23F98FAE}"/>
                    </a:ext>
                  </a:extLst>
                </p:cNvPr>
                <p:cNvPicPr/>
                <p:nvPr/>
              </p:nvPicPr>
              <p:blipFill>
                <a:blip r:embed="rId319"/>
                <a:stretch>
                  <a:fillRect/>
                </a:stretch>
              </p:blipFill>
              <p:spPr>
                <a:xfrm>
                  <a:off x="8391173" y="2994547"/>
                  <a:ext cx="388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16748" name="Freihand 116747">
                  <a:extLst>
                    <a:ext uri="{FF2B5EF4-FFF2-40B4-BE49-F238E27FC236}">
                      <a16:creationId xmlns:a16="http://schemas.microsoft.com/office/drawing/2014/main" id="{A6E8C0E4-DBAC-4276-8813-55B38D97D5A7}"/>
                    </a:ext>
                  </a:extLst>
                </p14:cNvPr>
                <p14:cNvContentPartPr/>
                <p14:nvPr/>
              </p14:nvContentPartPr>
              <p14:xfrm>
                <a:off x="8323853" y="2976907"/>
                <a:ext cx="216000" cy="187200"/>
              </p14:xfrm>
            </p:contentPart>
          </mc:Choice>
          <mc:Fallback>
            <p:pic>
              <p:nvPicPr>
                <p:cNvPr id="116748" name="Freihand 116747">
                  <a:extLst>
                    <a:ext uri="{FF2B5EF4-FFF2-40B4-BE49-F238E27FC236}">
                      <a16:creationId xmlns:a16="http://schemas.microsoft.com/office/drawing/2014/main" id="{A6E8C0E4-DBAC-4276-8813-55B38D97D5A7}"/>
                    </a:ext>
                  </a:extLst>
                </p:cNvPr>
                <p:cNvPicPr/>
                <p:nvPr/>
              </p:nvPicPr>
              <p:blipFill>
                <a:blip r:embed="rId321"/>
                <a:stretch>
                  <a:fillRect/>
                </a:stretch>
              </p:blipFill>
              <p:spPr>
                <a:xfrm>
                  <a:off x="8319533" y="2972587"/>
                  <a:ext cx="2246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16749" name="Freihand 116748">
                  <a:extLst>
                    <a:ext uri="{FF2B5EF4-FFF2-40B4-BE49-F238E27FC236}">
                      <a16:creationId xmlns:a16="http://schemas.microsoft.com/office/drawing/2014/main" id="{02C98585-ED5E-44E1-8C65-8BE9B71B6A57}"/>
                    </a:ext>
                  </a:extLst>
                </p14:cNvPr>
                <p14:cNvContentPartPr/>
                <p14:nvPr/>
              </p14:nvContentPartPr>
              <p14:xfrm>
                <a:off x="8547773" y="3056107"/>
                <a:ext cx="139680" cy="121680"/>
              </p14:xfrm>
            </p:contentPart>
          </mc:Choice>
          <mc:Fallback>
            <p:pic>
              <p:nvPicPr>
                <p:cNvPr id="116749" name="Freihand 116748">
                  <a:extLst>
                    <a:ext uri="{FF2B5EF4-FFF2-40B4-BE49-F238E27FC236}">
                      <a16:creationId xmlns:a16="http://schemas.microsoft.com/office/drawing/2014/main" id="{02C98585-ED5E-44E1-8C65-8BE9B71B6A57}"/>
                    </a:ext>
                  </a:extLst>
                </p:cNvPr>
                <p:cNvPicPr/>
                <p:nvPr/>
              </p:nvPicPr>
              <p:blipFill>
                <a:blip r:embed="rId323"/>
                <a:stretch>
                  <a:fillRect/>
                </a:stretch>
              </p:blipFill>
              <p:spPr>
                <a:xfrm>
                  <a:off x="8543453" y="3051787"/>
                  <a:ext cx="148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16750" name="Freihand 116749">
                  <a:extLst>
                    <a:ext uri="{FF2B5EF4-FFF2-40B4-BE49-F238E27FC236}">
                      <a16:creationId xmlns:a16="http://schemas.microsoft.com/office/drawing/2014/main" id="{D5D14071-D8A8-4F9F-BB17-8A2BEF18789E}"/>
                    </a:ext>
                  </a:extLst>
                </p14:cNvPr>
                <p14:cNvContentPartPr/>
                <p14:nvPr/>
              </p14:nvContentPartPr>
              <p14:xfrm>
                <a:off x="8674853" y="2953867"/>
                <a:ext cx="308160" cy="169920"/>
              </p14:xfrm>
            </p:contentPart>
          </mc:Choice>
          <mc:Fallback>
            <p:pic>
              <p:nvPicPr>
                <p:cNvPr id="116750" name="Freihand 116749">
                  <a:extLst>
                    <a:ext uri="{FF2B5EF4-FFF2-40B4-BE49-F238E27FC236}">
                      <a16:creationId xmlns:a16="http://schemas.microsoft.com/office/drawing/2014/main" id="{D5D14071-D8A8-4F9F-BB17-8A2BEF18789E}"/>
                    </a:ext>
                  </a:extLst>
                </p:cNvPr>
                <p:cNvPicPr/>
                <p:nvPr/>
              </p:nvPicPr>
              <p:blipFill>
                <a:blip r:embed="rId325"/>
                <a:stretch>
                  <a:fillRect/>
                </a:stretch>
              </p:blipFill>
              <p:spPr>
                <a:xfrm>
                  <a:off x="8670533" y="2949547"/>
                  <a:ext cx="316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16751" name="Freihand 116750">
                  <a:extLst>
                    <a:ext uri="{FF2B5EF4-FFF2-40B4-BE49-F238E27FC236}">
                      <a16:creationId xmlns:a16="http://schemas.microsoft.com/office/drawing/2014/main" id="{E18E41D7-AC45-4371-9A07-7E6E07656278}"/>
                    </a:ext>
                  </a:extLst>
                </p14:cNvPr>
                <p14:cNvContentPartPr/>
                <p14:nvPr/>
              </p14:nvContentPartPr>
              <p14:xfrm>
                <a:off x="9023693" y="2937667"/>
                <a:ext cx="111960" cy="191520"/>
              </p14:xfrm>
            </p:contentPart>
          </mc:Choice>
          <mc:Fallback>
            <p:pic>
              <p:nvPicPr>
                <p:cNvPr id="116751" name="Freihand 116750">
                  <a:extLst>
                    <a:ext uri="{FF2B5EF4-FFF2-40B4-BE49-F238E27FC236}">
                      <a16:creationId xmlns:a16="http://schemas.microsoft.com/office/drawing/2014/main" id="{E18E41D7-AC45-4371-9A07-7E6E07656278}"/>
                    </a:ext>
                  </a:extLst>
                </p:cNvPr>
                <p:cNvPicPr/>
                <p:nvPr/>
              </p:nvPicPr>
              <p:blipFill>
                <a:blip r:embed="rId327"/>
                <a:stretch>
                  <a:fillRect/>
                </a:stretch>
              </p:blipFill>
              <p:spPr>
                <a:xfrm>
                  <a:off x="9019373" y="2933347"/>
                  <a:ext cx="1206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16752" name="Freihand 116751">
                  <a:extLst>
                    <a:ext uri="{FF2B5EF4-FFF2-40B4-BE49-F238E27FC236}">
                      <a16:creationId xmlns:a16="http://schemas.microsoft.com/office/drawing/2014/main" id="{DAFDB9F6-1BB6-47C2-A2AF-28EC83221158}"/>
                    </a:ext>
                  </a:extLst>
                </p14:cNvPr>
                <p14:cNvContentPartPr/>
                <p14:nvPr/>
              </p14:nvContentPartPr>
              <p14:xfrm>
                <a:off x="9171293" y="2977627"/>
                <a:ext cx="83520" cy="113400"/>
              </p14:xfrm>
            </p:contentPart>
          </mc:Choice>
          <mc:Fallback>
            <p:pic>
              <p:nvPicPr>
                <p:cNvPr id="116752" name="Freihand 116751">
                  <a:extLst>
                    <a:ext uri="{FF2B5EF4-FFF2-40B4-BE49-F238E27FC236}">
                      <a16:creationId xmlns:a16="http://schemas.microsoft.com/office/drawing/2014/main" id="{DAFDB9F6-1BB6-47C2-A2AF-28EC83221158}"/>
                    </a:ext>
                  </a:extLst>
                </p:cNvPr>
                <p:cNvPicPr/>
                <p:nvPr/>
              </p:nvPicPr>
              <p:blipFill>
                <a:blip r:embed="rId329"/>
                <a:stretch>
                  <a:fillRect/>
                </a:stretch>
              </p:blipFill>
              <p:spPr>
                <a:xfrm>
                  <a:off x="9166973" y="2973307"/>
                  <a:ext cx="92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16754" name="Freihand 116753">
                  <a:extLst>
                    <a:ext uri="{FF2B5EF4-FFF2-40B4-BE49-F238E27FC236}">
                      <a16:creationId xmlns:a16="http://schemas.microsoft.com/office/drawing/2014/main" id="{54866F35-9356-4D68-8CE1-25A42B0756C3}"/>
                    </a:ext>
                  </a:extLst>
                </p14:cNvPr>
                <p14:cNvContentPartPr/>
                <p14:nvPr/>
              </p14:nvContentPartPr>
              <p14:xfrm>
                <a:off x="9314213" y="2914627"/>
                <a:ext cx="210600" cy="157680"/>
              </p14:xfrm>
            </p:contentPart>
          </mc:Choice>
          <mc:Fallback>
            <p:pic>
              <p:nvPicPr>
                <p:cNvPr id="116754" name="Freihand 116753">
                  <a:extLst>
                    <a:ext uri="{FF2B5EF4-FFF2-40B4-BE49-F238E27FC236}">
                      <a16:creationId xmlns:a16="http://schemas.microsoft.com/office/drawing/2014/main" id="{54866F35-9356-4D68-8CE1-25A42B0756C3}"/>
                    </a:ext>
                  </a:extLst>
                </p:cNvPr>
                <p:cNvPicPr/>
                <p:nvPr/>
              </p:nvPicPr>
              <p:blipFill>
                <a:blip r:embed="rId331"/>
                <a:stretch>
                  <a:fillRect/>
                </a:stretch>
              </p:blipFill>
              <p:spPr>
                <a:xfrm>
                  <a:off x="9309893" y="2910307"/>
                  <a:ext cx="219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16755" name="Freihand 116754">
                  <a:extLst>
                    <a:ext uri="{FF2B5EF4-FFF2-40B4-BE49-F238E27FC236}">
                      <a16:creationId xmlns:a16="http://schemas.microsoft.com/office/drawing/2014/main" id="{B56E6912-A770-4268-9737-B4958BF76E73}"/>
                    </a:ext>
                  </a:extLst>
                </p14:cNvPr>
                <p14:cNvContentPartPr/>
                <p14:nvPr/>
              </p14:nvContentPartPr>
              <p14:xfrm>
                <a:off x="9543533" y="2880427"/>
                <a:ext cx="360" cy="360"/>
              </p14:xfrm>
            </p:contentPart>
          </mc:Choice>
          <mc:Fallback>
            <p:pic>
              <p:nvPicPr>
                <p:cNvPr id="116755" name="Freihand 116754">
                  <a:extLst>
                    <a:ext uri="{FF2B5EF4-FFF2-40B4-BE49-F238E27FC236}">
                      <a16:creationId xmlns:a16="http://schemas.microsoft.com/office/drawing/2014/main" id="{B56E6912-A770-4268-9737-B4958BF76E73}"/>
                    </a:ext>
                  </a:extLst>
                </p:cNvPr>
                <p:cNvPicPr/>
                <p:nvPr/>
              </p:nvPicPr>
              <p:blipFill>
                <a:blip r:embed="rId60"/>
                <a:stretch>
                  <a:fillRect/>
                </a:stretch>
              </p:blipFill>
              <p:spPr>
                <a:xfrm>
                  <a:off x="9539213" y="2876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16756" name="Freihand 116755">
                  <a:extLst>
                    <a:ext uri="{FF2B5EF4-FFF2-40B4-BE49-F238E27FC236}">
                      <a16:creationId xmlns:a16="http://schemas.microsoft.com/office/drawing/2014/main" id="{A58C9D68-4AC7-4E7E-B590-FEFB11423564}"/>
                    </a:ext>
                  </a:extLst>
                </p14:cNvPr>
                <p14:cNvContentPartPr/>
                <p14:nvPr/>
              </p14:nvContentPartPr>
              <p14:xfrm>
                <a:off x="9543533" y="2880427"/>
                <a:ext cx="15120" cy="12960"/>
              </p14:xfrm>
            </p:contentPart>
          </mc:Choice>
          <mc:Fallback>
            <p:pic>
              <p:nvPicPr>
                <p:cNvPr id="116756" name="Freihand 116755">
                  <a:extLst>
                    <a:ext uri="{FF2B5EF4-FFF2-40B4-BE49-F238E27FC236}">
                      <a16:creationId xmlns:a16="http://schemas.microsoft.com/office/drawing/2014/main" id="{A58C9D68-4AC7-4E7E-B590-FEFB11423564}"/>
                    </a:ext>
                  </a:extLst>
                </p:cNvPr>
                <p:cNvPicPr/>
                <p:nvPr/>
              </p:nvPicPr>
              <p:blipFill>
                <a:blip r:embed="rId334"/>
                <a:stretch>
                  <a:fillRect/>
                </a:stretch>
              </p:blipFill>
              <p:spPr>
                <a:xfrm>
                  <a:off x="9539213" y="2876107"/>
                  <a:ext cx="237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16757" name="Freihand 116756">
                  <a:extLst>
                    <a:ext uri="{FF2B5EF4-FFF2-40B4-BE49-F238E27FC236}">
                      <a16:creationId xmlns:a16="http://schemas.microsoft.com/office/drawing/2014/main" id="{1F8156E1-C150-42BC-ACA5-B5E73033FD22}"/>
                    </a:ext>
                  </a:extLst>
                </p14:cNvPr>
                <p14:cNvContentPartPr/>
                <p14:nvPr/>
              </p14:nvContentPartPr>
              <p14:xfrm>
                <a:off x="9556133" y="2957467"/>
                <a:ext cx="127800" cy="79920"/>
              </p14:xfrm>
            </p:contentPart>
          </mc:Choice>
          <mc:Fallback>
            <p:pic>
              <p:nvPicPr>
                <p:cNvPr id="116757" name="Freihand 116756">
                  <a:extLst>
                    <a:ext uri="{FF2B5EF4-FFF2-40B4-BE49-F238E27FC236}">
                      <a16:creationId xmlns:a16="http://schemas.microsoft.com/office/drawing/2014/main" id="{1F8156E1-C150-42BC-ACA5-B5E73033FD22}"/>
                    </a:ext>
                  </a:extLst>
                </p:cNvPr>
                <p:cNvPicPr/>
                <p:nvPr/>
              </p:nvPicPr>
              <p:blipFill>
                <a:blip r:embed="rId336"/>
                <a:stretch>
                  <a:fillRect/>
                </a:stretch>
              </p:blipFill>
              <p:spPr>
                <a:xfrm>
                  <a:off x="9551813" y="2953147"/>
                  <a:ext cx="136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16758" name="Freihand 116757">
                  <a:extLst>
                    <a:ext uri="{FF2B5EF4-FFF2-40B4-BE49-F238E27FC236}">
                      <a16:creationId xmlns:a16="http://schemas.microsoft.com/office/drawing/2014/main" id="{9D8AAD58-97B7-4797-A7F5-49D3C14938D3}"/>
                    </a:ext>
                  </a:extLst>
                </p14:cNvPr>
                <p14:cNvContentPartPr/>
                <p14:nvPr/>
              </p14:nvContentPartPr>
              <p14:xfrm>
                <a:off x="9710573" y="2925427"/>
                <a:ext cx="493200" cy="244080"/>
              </p14:xfrm>
            </p:contentPart>
          </mc:Choice>
          <mc:Fallback>
            <p:pic>
              <p:nvPicPr>
                <p:cNvPr id="116758" name="Freihand 116757">
                  <a:extLst>
                    <a:ext uri="{FF2B5EF4-FFF2-40B4-BE49-F238E27FC236}">
                      <a16:creationId xmlns:a16="http://schemas.microsoft.com/office/drawing/2014/main" id="{9D8AAD58-97B7-4797-A7F5-49D3C14938D3}"/>
                    </a:ext>
                  </a:extLst>
                </p:cNvPr>
                <p:cNvPicPr/>
                <p:nvPr/>
              </p:nvPicPr>
              <p:blipFill>
                <a:blip r:embed="rId338"/>
                <a:stretch>
                  <a:fillRect/>
                </a:stretch>
              </p:blipFill>
              <p:spPr>
                <a:xfrm>
                  <a:off x="9706253" y="2921107"/>
                  <a:ext cx="5018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16759" name="Freihand 116758">
                  <a:extLst>
                    <a:ext uri="{FF2B5EF4-FFF2-40B4-BE49-F238E27FC236}">
                      <a16:creationId xmlns:a16="http://schemas.microsoft.com/office/drawing/2014/main" id="{C3EB6B56-5B2C-440E-8BAD-68AEBC66FA4C}"/>
                    </a:ext>
                  </a:extLst>
                </p14:cNvPr>
                <p14:cNvContentPartPr/>
                <p14:nvPr/>
              </p14:nvContentPartPr>
              <p14:xfrm>
                <a:off x="8904173" y="3243667"/>
                <a:ext cx="336600" cy="139680"/>
              </p14:xfrm>
            </p:contentPart>
          </mc:Choice>
          <mc:Fallback>
            <p:pic>
              <p:nvPicPr>
                <p:cNvPr id="116759" name="Freihand 116758">
                  <a:extLst>
                    <a:ext uri="{FF2B5EF4-FFF2-40B4-BE49-F238E27FC236}">
                      <a16:creationId xmlns:a16="http://schemas.microsoft.com/office/drawing/2014/main" id="{C3EB6B56-5B2C-440E-8BAD-68AEBC66FA4C}"/>
                    </a:ext>
                  </a:extLst>
                </p:cNvPr>
                <p:cNvPicPr/>
                <p:nvPr/>
              </p:nvPicPr>
              <p:blipFill>
                <a:blip r:embed="rId340"/>
                <a:stretch>
                  <a:fillRect/>
                </a:stretch>
              </p:blipFill>
              <p:spPr>
                <a:xfrm>
                  <a:off x="8899853" y="3239347"/>
                  <a:ext cx="3452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16760" name="Freihand 116759">
                  <a:extLst>
                    <a:ext uri="{FF2B5EF4-FFF2-40B4-BE49-F238E27FC236}">
                      <a16:creationId xmlns:a16="http://schemas.microsoft.com/office/drawing/2014/main" id="{E8A51106-1023-4FA0-BE75-8E58EDC651C8}"/>
                    </a:ext>
                  </a:extLst>
                </p14:cNvPr>
                <p14:cNvContentPartPr/>
                <p14:nvPr/>
              </p14:nvContentPartPr>
              <p14:xfrm>
                <a:off x="9350933" y="3163387"/>
                <a:ext cx="126720" cy="187920"/>
              </p14:xfrm>
            </p:contentPart>
          </mc:Choice>
          <mc:Fallback>
            <p:pic>
              <p:nvPicPr>
                <p:cNvPr id="116760" name="Freihand 116759">
                  <a:extLst>
                    <a:ext uri="{FF2B5EF4-FFF2-40B4-BE49-F238E27FC236}">
                      <a16:creationId xmlns:a16="http://schemas.microsoft.com/office/drawing/2014/main" id="{E8A51106-1023-4FA0-BE75-8E58EDC651C8}"/>
                    </a:ext>
                  </a:extLst>
                </p:cNvPr>
                <p:cNvPicPr/>
                <p:nvPr/>
              </p:nvPicPr>
              <p:blipFill>
                <a:blip r:embed="rId342"/>
                <a:stretch>
                  <a:fillRect/>
                </a:stretch>
              </p:blipFill>
              <p:spPr>
                <a:xfrm>
                  <a:off x="9346613" y="3159067"/>
                  <a:ext cx="135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16761" name="Freihand 116760">
                  <a:extLst>
                    <a:ext uri="{FF2B5EF4-FFF2-40B4-BE49-F238E27FC236}">
                      <a16:creationId xmlns:a16="http://schemas.microsoft.com/office/drawing/2014/main" id="{4EBC4413-E754-4365-9F76-7B0FAEDF0DC5}"/>
                    </a:ext>
                  </a:extLst>
                </p14:cNvPr>
                <p14:cNvContentPartPr/>
                <p14:nvPr/>
              </p14:nvContentPartPr>
              <p14:xfrm>
                <a:off x="9514733" y="3200107"/>
                <a:ext cx="84600" cy="110520"/>
              </p14:xfrm>
            </p:contentPart>
          </mc:Choice>
          <mc:Fallback>
            <p:pic>
              <p:nvPicPr>
                <p:cNvPr id="116761" name="Freihand 116760">
                  <a:extLst>
                    <a:ext uri="{FF2B5EF4-FFF2-40B4-BE49-F238E27FC236}">
                      <a16:creationId xmlns:a16="http://schemas.microsoft.com/office/drawing/2014/main" id="{4EBC4413-E754-4365-9F76-7B0FAEDF0DC5}"/>
                    </a:ext>
                  </a:extLst>
                </p:cNvPr>
                <p:cNvPicPr/>
                <p:nvPr/>
              </p:nvPicPr>
              <p:blipFill>
                <a:blip r:embed="rId344"/>
                <a:stretch>
                  <a:fillRect/>
                </a:stretch>
              </p:blipFill>
              <p:spPr>
                <a:xfrm>
                  <a:off x="9510413" y="3195787"/>
                  <a:ext cx="93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16762" name="Freihand 116761">
                  <a:extLst>
                    <a:ext uri="{FF2B5EF4-FFF2-40B4-BE49-F238E27FC236}">
                      <a16:creationId xmlns:a16="http://schemas.microsoft.com/office/drawing/2014/main" id="{0A8A688E-5398-4DCA-8A9A-DFE3F9CD0666}"/>
                    </a:ext>
                  </a:extLst>
                </p14:cNvPr>
                <p14:cNvContentPartPr/>
                <p14:nvPr/>
              </p14:nvContentPartPr>
              <p14:xfrm>
                <a:off x="9601493" y="3213787"/>
                <a:ext cx="97200" cy="93960"/>
              </p14:xfrm>
            </p:contentPart>
          </mc:Choice>
          <mc:Fallback>
            <p:pic>
              <p:nvPicPr>
                <p:cNvPr id="116762" name="Freihand 116761">
                  <a:extLst>
                    <a:ext uri="{FF2B5EF4-FFF2-40B4-BE49-F238E27FC236}">
                      <a16:creationId xmlns:a16="http://schemas.microsoft.com/office/drawing/2014/main" id="{0A8A688E-5398-4DCA-8A9A-DFE3F9CD0666}"/>
                    </a:ext>
                  </a:extLst>
                </p:cNvPr>
                <p:cNvPicPr/>
                <p:nvPr/>
              </p:nvPicPr>
              <p:blipFill>
                <a:blip r:embed="rId346"/>
                <a:stretch>
                  <a:fillRect/>
                </a:stretch>
              </p:blipFill>
              <p:spPr>
                <a:xfrm>
                  <a:off x="9597173" y="3209467"/>
                  <a:ext cx="1058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16763" name="Freihand 116762">
                  <a:extLst>
                    <a:ext uri="{FF2B5EF4-FFF2-40B4-BE49-F238E27FC236}">
                      <a16:creationId xmlns:a16="http://schemas.microsoft.com/office/drawing/2014/main" id="{4ABF4FD8-38FD-422D-8BE1-745136D77117}"/>
                    </a:ext>
                  </a:extLst>
                </p14:cNvPr>
                <p14:cNvContentPartPr/>
                <p14:nvPr/>
              </p14:nvContentPartPr>
              <p14:xfrm>
                <a:off x="9710933" y="3221347"/>
                <a:ext cx="232200" cy="60480"/>
              </p14:xfrm>
            </p:contentPart>
          </mc:Choice>
          <mc:Fallback>
            <p:pic>
              <p:nvPicPr>
                <p:cNvPr id="116763" name="Freihand 116762">
                  <a:extLst>
                    <a:ext uri="{FF2B5EF4-FFF2-40B4-BE49-F238E27FC236}">
                      <a16:creationId xmlns:a16="http://schemas.microsoft.com/office/drawing/2014/main" id="{4ABF4FD8-38FD-422D-8BE1-745136D77117}"/>
                    </a:ext>
                  </a:extLst>
                </p:cNvPr>
                <p:cNvPicPr/>
                <p:nvPr/>
              </p:nvPicPr>
              <p:blipFill>
                <a:blip r:embed="rId348"/>
                <a:stretch>
                  <a:fillRect/>
                </a:stretch>
              </p:blipFill>
              <p:spPr>
                <a:xfrm>
                  <a:off x="9706613" y="3217027"/>
                  <a:ext cx="240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16764" name="Freihand 116763">
                  <a:extLst>
                    <a:ext uri="{FF2B5EF4-FFF2-40B4-BE49-F238E27FC236}">
                      <a16:creationId xmlns:a16="http://schemas.microsoft.com/office/drawing/2014/main" id="{C10C0710-9F5A-41CC-8041-6A0E2CA58660}"/>
                    </a:ext>
                  </a:extLst>
                </p14:cNvPr>
                <p14:cNvContentPartPr/>
                <p14:nvPr/>
              </p14:nvContentPartPr>
              <p14:xfrm>
                <a:off x="9964373" y="3123787"/>
                <a:ext cx="86760" cy="175680"/>
              </p14:xfrm>
            </p:contentPart>
          </mc:Choice>
          <mc:Fallback>
            <p:pic>
              <p:nvPicPr>
                <p:cNvPr id="116764" name="Freihand 116763">
                  <a:extLst>
                    <a:ext uri="{FF2B5EF4-FFF2-40B4-BE49-F238E27FC236}">
                      <a16:creationId xmlns:a16="http://schemas.microsoft.com/office/drawing/2014/main" id="{C10C0710-9F5A-41CC-8041-6A0E2CA58660}"/>
                    </a:ext>
                  </a:extLst>
                </p:cNvPr>
                <p:cNvPicPr/>
                <p:nvPr/>
              </p:nvPicPr>
              <p:blipFill>
                <a:blip r:embed="rId350"/>
                <a:stretch>
                  <a:fillRect/>
                </a:stretch>
              </p:blipFill>
              <p:spPr>
                <a:xfrm>
                  <a:off x="9960053" y="3119467"/>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16765" name="Freihand 116764">
                  <a:extLst>
                    <a:ext uri="{FF2B5EF4-FFF2-40B4-BE49-F238E27FC236}">
                      <a16:creationId xmlns:a16="http://schemas.microsoft.com/office/drawing/2014/main" id="{433E6CD0-8821-42AC-BE6E-9AEE8025B335}"/>
                    </a:ext>
                  </a:extLst>
                </p14:cNvPr>
                <p14:cNvContentPartPr/>
                <p14:nvPr/>
              </p14:nvContentPartPr>
              <p14:xfrm>
                <a:off x="10055453" y="3137827"/>
                <a:ext cx="254520" cy="140040"/>
              </p14:xfrm>
            </p:contentPart>
          </mc:Choice>
          <mc:Fallback>
            <p:pic>
              <p:nvPicPr>
                <p:cNvPr id="116765" name="Freihand 116764">
                  <a:extLst>
                    <a:ext uri="{FF2B5EF4-FFF2-40B4-BE49-F238E27FC236}">
                      <a16:creationId xmlns:a16="http://schemas.microsoft.com/office/drawing/2014/main" id="{433E6CD0-8821-42AC-BE6E-9AEE8025B335}"/>
                    </a:ext>
                  </a:extLst>
                </p:cNvPr>
                <p:cNvPicPr/>
                <p:nvPr/>
              </p:nvPicPr>
              <p:blipFill>
                <a:blip r:embed="rId352"/>
                <a:stretch>
                  <a:fillRect/>
                </a:stretch>
              </p:blipFill>
              <p:spPr>
                <a:xfrm>
                  <a:off x="10051133" y="3133507"/>
                  <a:ext cx="2631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16766" name="Freihand 116765">
                  <a:extLst>
                    <a:ext uri="{FF2B5EF4-FFF2-40B4-BE49-F238E27FC236}">
                      <a16:creationId xmlns:a16="http://schemas.microsoft.com/office/drawing/2014/main" id="{C23A50A1-D916-498F-A88A-8C400B7C1EBB}"/>
                    </a:ext>
                  </a:extLst>
                </p14:cNvPr>
                <p14:cNvContentPartPr/>
                <p14:nvPr/>
              </p14:nvContentPartPr>
              <p14:xfrm>
                <a:off x="10304573" y="3029107"/>
                <a:ext cx="77040" cy="239040"/>
              </p14:xfrm>
            </p:contentPart>
          </mc:Choice>
          <mc:Fallback>
            <p:pic>
              <p:nvPicPr>
                <p:cNvPr id="116766" name="Freihand 116765">
                  <a:extLst>
                    <a:ext uri="{FF2B5EF4-FFF2-40B4-BE49-F238E27FC236}">
                      <a16:creationId xmlns:a16="http://schemas.microsoft.com/office/drawing/2014/main" id="{C23A50A1-D916-498F-A88A-8C400B7C1EBB}"/>
                    </a:ext>
                  </a:extLst>
                </p:cNvPr>
                <p:cNvPicPr/>
                <p:nvPr/>
              </p:nvPicPr>
              <p:blipFill>
                <a:blip r:embed="rId354"/>
                <a:stretch>
                  <a:fillRect/>
                </a:stretch>
              </p:blipFill>
              <p:spPr>
                <a:xfrm>
                  <a:off x="10300253" y="3024787"/>
                  <a:ext cx="856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16767" name="Freihand 116766">
                  <a:extLst>
                    <a:ext uri="{FF2B5EF4-FFF2-40B4-BE49-F238E27FC236}">
                      <a16:creationId xmlns:a16="http://schemas.microsoft.com/office/drawing/2014/main" id="{7D6A74B8-F382-4828-A081-84E6F7181C79}"/>
                    </a:ext>
                  </a:extLst>
                </p14:cNvPr>
                <p14:cNvContentPartPr/>
                <p14:nvPr/>
              </p14:nvContentPartPr>
              <p14:xfrm>
                <a:off x="10276133" y="3058267"/>
                <a:ext cx="25200" cy="4320"/>
              </p14:xfrm>
            </p:contentPart>
          </mc:Choice>
          <mc:Fallback>
            <p:pic>
              <p:nvPicPr>
                <p:cNvPr id="116767" name="Freihand 116766">
                  <a:extLst>
                    <a:ext uri="{FF2B5EF4-FFF2-40B4-BE49-F238E27FC236}">
                      <a16:creationId xmlns:a16="http://schemas.microsoft.com/office/drawing/2014/main" id="{7D6A74B8-F382-4828-A081-84E6F7181C79}"/>
                    </a:ext>
                  </a:extLst>
                </p:cNvPr>
                <p:cNvPicPr/>
                <p:nvPr/>
              </p:nvPicPr>
              <p:blipFill>
                <a:blip r:embed="rId356"/>
                <a:stretch>
                  <a:fillRect/>
                </a:stretch>
              </p:blipFill>
              <p:spPr>
                <a:xfrm>
                  <a:off x="10271813" y="3053947"/>
                  <a:ext cx="338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16768" name="Freihand 116767">
                  <a:extLst>
                    <a:ext uri="{FF2B5EF4-FFF2-40B4-BE49-F238E27FC236}">
                      <a16:creationId xmlns:a16="http://schemas.microsoft.com/office/drawing/2014/main" id="{65013E12-62CB-43A2-8107-BC00D0088914}"/>
                    </a:ext>
                  </a:extLst>
                </p14:cNvPr>
                <p14:cNvContentPartPr/>
                <p14:nvPr/>
              </p14:nvContentPartPr>
              <p14:xfrm>
                <a:off x="10269653" y="3134227"/>
                <a:ext cx="58320" cy="96120"/>
              </p14:xfrm>
            </p:contentPart>
          </mc:Choice>
          <mc:Fallback>
            <p:pic>
              <p:nvPicPr>
                <p:cNvPr id="116768" name="Freihand 116767">
                  <a:extLst>
                    <a:ext uri="{FF2B5EF4-FFF2-40B4-BE49-F238E27FC236}">
                      <a16:creationId xmlns:a16="http://schemas.microsoft.com/office/drawing/2014/main" id="{65013E12-62CB-43A2-8107-BC00D0088914}"/>
                    </a:ext>
                  </a:extLst>
                </p:cNvPr>
                <p:cNvPicPr/>
                <p:nvPr/>
              </p:nvPicPr>
              <p:blipFill>
                <a:blip r:embed="rId358"/>
                <a:stretch>
                  <a:fillRect/>
                </a:stretch>
              </p:blipFill>
              <p:spPr>
                <a:xfrm>
                  <a:off x="10265333" y="3129907"/>
                  <a:ext cx="66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16769" name="Freihand 116768">
                  <a:extLst>
                    <a:ext uri="{FF2B5EF4-FFF2-40B4-BE49-F238E27FC236}">
                      <a16:creationId xmlns:a16="http://schemas.microsoft.com/office/drawing/2014/main" id="{A4F97950-6D58-48BB-828F-340DE6116BFB}"/>
                    </a:ext>
                  </a:extLst>
                </p14:cNvPr>
                <p14:cNvContentPartPr/>
                <p14:nvPr/>
              </p14:nvContentPartPr>
              <p14:xfrm>
                <a:off x="10357853" y="3085267"/>
                <a:ext cx="108720" cy="127800"/>
              </p14:xfrm>
            </p:contentPart>
          </mc:Choice>
          <mc:Fallback>
            <p:pic>
              <p:nvPicPr>
                <p:cNvPr id="116769" name="Freihand 116768">
                  <a:extLst>
                    <a:ext uri="{FF2B5EF4-FFF2-40B4-BE49-F238E27FC236}">
                      <a16:creationId xmlns:a16="http://schemas.microsoft.com/office/drawing/2014/main" id="{A4F97950-6D58-48BB-828F-340DE6116BFB}"/>
                    </a:ext>
                  </a:extLst>
                </p:cNvPr>
                <p:cNvPicPr/>
                <p:nvPr/>
              </p:nvPicPr>
              <p:blipFill>
                <a:blip r:embed="rId360"/>
                <a:stretch>
                  <a:fillRect/>
                </a:stretch>
              </p:blipFill>
              <p:spPr>
                <a:xfrm>
                  <a:off x="10353533" y="3080947"/>
                  <a:ext cx="117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16770" name="Freihand 116769">
                  <a:extLst>
                    <a:ext uri="{FF2B5EF4-FFF2-40B4-BE49-F238E27FC236}">
                      <a16:creationId xmlns:a16="http://schemas.microsoft.com/office/drawing/2014/main" id="{ACA8C1AF-7E66-47F9-989A-3CEE708A0ED4}"/>
                    </a:ext>
                  </a:extLst>
                </p14:cNvPr>
                <p14:cNvContentPartPr/>
                <p14:nvPr/>
              </p14:nvContentPartPr>
              <p14:xfrm>
                <a:off x="10489613" y="2984107"/>
                <a:ext cx="151200" cy="205200"/>
              </p14:xfrm>
            </p:contentPart>
          </mc:Choice>
          <mc:Fallback>
            <p:pic>
              <p:nvPicPr>
                <p:cNvPr id="116770" name="Freihand 116769">
                  <a:extLst>
                    <a:ext uri="{FF2B5EF4-FFF2-40B4-BE49-F238E27FC236}">
                      <a16:creationId xmlns:a16="http://schemas.microsoft.com/office/drawing/2014/main" id="{ACA8C1AF-7E66-47F9-989A-3CEE708A0ED4}"/>
                    </a:ext>
                  </a:extLst>
                </p:cNvPr>
                <p:cNvPicPr/>
                <p:nvPr/>
              </p:nvPicPr>
              <p:blipFill>
                <a:blip r:embed="rId362"/>
                <a:stretch>
                  <a:fillRect/>
                </a:stretch>
              </p:blipFill>
              <p:spPr>
                <a:xfrm>
                  <a:off x="10485293" y="2979787"/>
                  <a:ext cx="1598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16771" name="Freihand 116770">
                  <a:extLst>
                    <a:ext uri="{FF2B5EF4-FFF2-40B4-BE49-F238E27FC236}">
                      <a16:creationId xmlns:a16="http://schemas.microsoft.com/office/drawing/2014/main" id="{7BAF2828-1761-4857-BFF6-DDF48E3F769B}"/>
                    </a:ext>
                  </a:extLst>
                </p14:cNvPr>
                <p14:cNvContentPartPr/>
                <p14:nvPr/>
              </p14:nvContentPartPr>
              <p14:xfrm>
                <a:off x="10635773" y="2938027"/>
                <a:ext cx="351000" cy="287640"/>
              </p14:xfrm>
            </p:contentPart>
          </mc:Choice>
          <mc:Fallback>
            <p:pic>
              <p:nvPicPr>
                <p:cNvPr id="116771" name="Freihand 116770">
                  <a:extLst>
                    <a:ext uri="{FF2B5EF4-FFF2-40B4-BE49-F238E27FC236}">
                      <a16:creationId xmlns:a16="http://schemas.microsoft.com/office/drawing/2014/main" id="{7BAF2828-1761-4857-BFF6-DDF48E3F769B}"/>
                    </a:ext>
                  </a:extLst>
                </p:cNvPr>
                <p:cNvPicPr/>
                <p:nvPr/>
              </p:nvPicPr>
              <p:blipFill>
                <a:blip r:embed="rId364"/>
                <a:stretch>
                  <a:fillRect/>
                </a:stretch>
              </p:blipFill>
              <p:spPr>
                <a:xfrm>
                  <a:off x="10631453" y="2933707"/>
                  <a:ext cx="3596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16777" name="Freihand 116776">
                  <a:extLst>
                    <a:ext uri="{FF2B5EF4-FFF2-40B4-BE49-F238E27FC236}">
                      <a16:creationId xmlns:a16="http://schemas.microsoft.com/office/drawing/2014/main" id="{3E050DBC-7FD5-4BDE-BC6C-254DED39B9AD}"/>
                    </a:ext>
                  </a:extLst>
                </p14:cNvPr>
                <p14:cNvContentPartPr/>
                <p14:nvPr/>
              </p14:nvContentPartPr>
              <p14:xfrm>
                <a:off x="7327013" y="4174267"/>
                <a:ext cx="90000" cy="164880"/>
              </p14:xfrm>
            </p:contentPart>
          </mc:Choice>
          <mc:Fallback>
            <p:pic>
              <p:nvPicPr>
                <p:cNvPr id="116777" name="Freihand 116776">
                  <a:extLst>
                    <a:ext uri="{FF2B5EF4-FFF2-40B4-BE49-F238E27FC236}">
                      <a16:creationId xmlns:a16="http://schemas.microsoft.com/office/drawing/2014/main" id="{3E050DBC-7FD5-4BDE-BC6C-254DED39B9AD}"/>
                    </a:ext>
                  </a:extLst>
                </p:cNvPr>
                <p:cNvPicPr/>
                <p:nvPr/>
              </p:nvPicPr>
              <p:blipFill>
                <a:blip r:embed="rId366"/>
                <a:stretch>
                  <a:fillRect/>
                </a:stretch>
              </p:blipFill>
              <p:spPr>
                <a:xfrm>
                  <a:off x="7322693" y="4169947"/>
                  <a:ext cx="98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16778" name="Freihand 116777">
                  <a:extLst>
                    <a:ext uri="{FF2B5EF4-FFF2-40B4-BE49-F238E27FC236}">
                      <a16:creationId xmlns:a16="http://schemas.microsoft.com/office/drawing/2014/main" id="{9E7663E9-149A-4989-A3B3-33125F2A8538}"/>
                    </a:ext>
                  </a:extLst>
                </p14:cNvPr>
                <p14:cNvContentPartPr/>
                <p14:nvPr/>
              </p14:nvContentPartPr>
              <p14:xfrm>
                <a:off x="7373813" y="4241587"/>
                <a:ext cx="270720" cy="95400"/>
              </p14:xfrm>
            </p:contentPart>
          </mc:Choice>
          <mc:Fallback>
            <p:pic>
              <p:nvPicPr>
                <p:cNvPr id="116778" name="Freihand 116777">
                  <a:extLst>
                    <a:ext uri="{FF2B5EF4-FFF2-40B4-BE49-F238E27FC236}">
                      <a16:creationId xmlns:a16="http://schemas.microsoft.com/office/drawing/2014/main" id="{9E7663E9-149A-4989-A3B3-33125F2A8538}"/>
                    </a:ext>
                  </a:extLst>
                </p:cNvPr>
                <p:cNvPicPr/>
                <p:nvPr/>
              </p:nvPicPr>
              <p:blipFill>
                <a:blip r:embed="rId368"/>
                <a:stretch>
                  <a:fillRect/>
                </a:stretch>
              </p:blipFill>
              <p:spPr>
                <a:xfrm>
                  <a:off x="7369493" y="4237267"/>
                  <a:ext cx="279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16779" name="Freihand 116778">
                  <a:extLst>
                    <a:ext uri="{FF2B5EF4-FFF2-40B4-BE49-F238E27FC236}">
                      <a16:creationId xmlns:a16="http://schemas.microsoft.com/office/drawing/2014/main" id="{A80C467A-7B59-4797-ACEC-D56E368062F5}"/>
                    </a:ext>
                  </a:extLst>
                </p14:cNvPr>
                <p14:cNvContentPartPr/>
                <p14:nvPr/>
              </p14:nvContentPartPr>
              <p14:xfrm>
                <a:off x="7666853" y="4239067"/>
                <a:ext cx="64800" cy="86400"/>
              </p14:xfrm>
            </p:contentPart>
          </mc:Choice>
          <mc:Fallback>
            <p:pic>
              <p:nvPicPr>
                <p:cNvPr id="116779" name="Freihand 116778">
                  <a:extLst>
                    <a:ext uri="{FF2B5EF4-FFF2-40B4-BE49-F238E27FC236}">
                      <a16:creationId xmlns:a16="http://schemas.microsoft.com/office/drawing/2014/main" id="{A80C467A-7B59-4797-ACEC-D56E368062F5}"/>
                    </a:ext>
                  </a:extLst>
                </p:cNvPr>
                <p:cNvPicPr/>
                <p:nvPr/>
              </p:nvPicPr>
              <p:blipFill>
                <a:blip r:embed="rId370"/>
                <a:stretch>
                  <a:fillRect/>
                </a:stretch>
              </p:blipFill>
              <p:spPr>
                <a:xfrm>
                  <a:off x="7662533" y="4234747"/>
                  <a:ext cx="734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16780" name="Freihand 116779">
                  <a:extLst>
                    <a:ext uri="{FF2B5EF4-FFF2-40B4-BE49-F238E27FC236}">
                      <a16:creationId xmlns:a16="http://schemas.microsoft.com/office/drawing/2014/main" id="{FA52FAC6-93D4-4739-BEEA-C461A0601A53}"/>
                    </a:ext>
                  </a:extLst>
                </p14:cNvPr>
                <p14:cNvContentPartPr/>
                <p14:nvPr/>
              </p14:nvContentPartPr>
              <p14:xfrm>
                <a:off x="7644893" y="4263907"/>
                <a:ext cx="95760" cy="32400"/>
              </p14:xfrm>
            </p:contentPart>
          </mc:Choice>
          <mc:Fallback>
            <p:pic>
              <p:nvPicPr>
                <p:cNvPr id="116780" name="Freihand 116779">
                  <a:extLst>
                    <a:ext uri="{FF2B5EF4-FFF2-40B4-BE49-F238E27FC236}">
                      <a16:creationId xmlns:a16="http://schemas.microsoft.com/office/drawing/2014/main" id="{FA52FAC6-93D4-4739-BEEA-C461A0601A53}"/>
                    </a:ext>
                  </a:extLst>
                </p:cNvPr>
                <p:cNvPicPr/>
                <p:nvPr/>
              </p:nvPicPr>
              <p:blipFill>
                <a:blip r:embed="rId372"/>
                <a:stretch>
                  <a:fillRect/>
                </a:stretch>
              </p:blipFill>
              <p:spPr>
                <a:xfrm>
                  <a:off x="7640573" y="4259587"/>
                  <a:ext cx="1044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16781" name="Freihand 116780">
                  <a:extLst>
                    <a:ext uri="{FF2B5EF4-FFF2-40B4-BE49-F238E27FC236}">
                      <a16:creationId xmlns:a16="http://schemas.microsoft.com/office/drawing/2014/main" id="{95723F28-6665-4846-B71C-5C873E8D7F47}"/>
                    </a:ext>
                  </a:extLst>
                </p14:cNvPr>
                <p14:cNvContentPartPr/>
                <p14:nvPr/>
              </p14:nvContentPartPr>
              <p14:xfrm>
                <a:off x="7749293" y="4133587"/>
                <a:ext cx="113040" cy="315360"/>
              </p14:xfrm>
            </p:contentPart>
          </mc:Choice>
          <mc:Fallback>
            <p:pic>
              <p:nvPicPr>
                <p:cNvPr id="116781" name="Freihand 116780">
                  <a:extLst>
                    <a:ext uri="{FF2B5EF4-FFF2-40B4-BE49-F238E27FC236}">
                      <a16:creationId xmlns:a16="http://schemas.microsoft.com/office/drawing/2014/main" id="{95723F28-6665-4846-B71C-5C873E8D7F47}"/>
                    </a:ext>
                  </a:extLst>
                </p:cNvPr>
                <p:cNvPicPr/>
                <p:nvPr/>
              </p:nvPicPr>
              <p:blipFill>
                <a:blip r:embed="rId374"/>
                <a:stretch>
                  <a:fillRect/>
                </a:stretch>
              </p:blipFill>
              <p:spPr>
                <a:xfrm>
                  <a:off x="7744973" y="4129267"/>
                  <a:ext cx="12168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16782" name="Freihand 116781">
                  <a:extLst>
                    <a:ext uri="{FF2B5EF4-FFF2-40B4-BE49-F238E27FC236}">
                      <a16:creationId xmlns:a16="http://schemas.microsoft.com/office/drawing/2014/main" id="{0FC5E2B0-62DD-4040-9F5F-7D42DFBB8D51}"/>
                    </a:ext>
                  </a:extLst>
                </p14:cNvPr>
                <p14:cNvContentPartPr/>
                <p14:nvPr/>
              </p14:nvContentPartPr>
              <p14:xfrm>
                <a:off x="7916333" y="4289467"/>
                <a:ext cx="3960" cy="13680"/>
              </p14:xfrm>
            </p:contentPart>
          </mc:Choice>
          <mc:Fallback>
            <p:pic>
              <p:nvPicPr>
                <p:cNvPr id="116782" name="Freihand 116781">
                  <a:extLst>
                    <a:ext uri="{FF2B5EF4-FFF2-40B4-BE49-F238E27FC236}">
                      <a16:creationId xmlns:a16="http://schemas.microsoft.com/office/drawing/2014/main" id="{0FC5E2B0-62DD-4040-9F5F-7D42DFBB8D51}"/>
                    </a:ext>
                  </a:extLst>
                </p:cNvPr>
                <p:cNvPicPr/>
                <p:nvPr/>
              </p:nvPicPr>
              <p:blipFill>
                <a:blip r:embed="rId376"/>
                <a:stretch>
                  <a:fillRect/>
                </a:stretch>
              </p:blipFill>
              <p:spPr>
                <a:xfrm>
                  <a:off x="7911653" y="4285147"/>
                  <a:ext cx="126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16784" name="Freihand 116783">
                  <a:extLst>
                    <a:ext uri="{FF2B5EF4-FFF2-40B4-BE49-F238E27FC236}">
                      <a16:creationId xmlns:a16="http://schemas.microsoft.com/office/drawing/2014/main" id="{7BD18C17-5CCB-4959-8F34-B8A7A744DD11}"/>
                    </a:ext>
                  </a:extLst>
                </p14:cNvPr>
                <p14:cNvContentPartPr/>
                <p14:nvPr/>
              </p14:nvContentPartPr>
              <p14:xfrm>
                <a:off x="8006333" y="4058707"/>
                <a:ext cx="61920" cy="223920"/>
              </p14:xfrm>
            </p:contentPart>
          </mc:Choice>
          <mc:Fallback>
            <p:pic>
              <p:nvPicPr>
                <p:cNvPr id="116784" name="Freihand 116783">
                  <a:extLst>
                    <a:ext uri="{FF2B5EF4-FFF2-40B4-BE49-F238E27FC236}">
                      <a16:creationId xmlns:a16="http://schemas.microsoft.com/office/drawing/2014/main" id="{7BD18C17-5CCB-4959-8F34-B8A7A744DD11}"/>
                    </a:ext>
                  </a:extLst>
                </p:cNvPr>
                <p:cNvPicPr/>
                <p:nvPr/>
              </p:nvPicPr>
              <p:blipFill>
                <a:blip r:embed="rId378"/>
                <a:stretch>
                  <a:fillRect/>
                </a:stretch>
              </p:blipFill>
              <p:spPr>
                <a:xfrm>
                  <a:off x="8002013" y="4054387"/>
                  <a:ext cx="705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16785" name="Freihand 116784">
                  <a:extLst>
                    <a:ext uri="{FF2B5EF4-FFF2-40B4-BE49-F238E27FC236}">
                      <a16:creationId xmlns:a16="http://schemas.microsoft.com/office/drawing/2014/main" id="{AAFF1039-CB0F-4582-8778-18E943B373BC}"/>
                    </a:ext>
                  </a:extLst>
                </p14:cNvPr>
                <p14:cNvContentPartPr/>
                <p14:nvPr/>
              </p14:nvContentPartPr>
              <p14:xfrm>
                <a:off x="8026493" y="4087507"/>
                <a:ext cx="69840" cy="159480"/>
              </p14:xfrm>
            </p:contentPart>
          </mc:Choice>
          <mc:Fallback>
            <p:pic>
              <p:nvPicPr>
                <p:cNvPr id="116785" name="Freihand 116784">
                  <a:extLst>
                    <a:ext uri="{FF2B5EF4-FFF2-40B4-BE49-F238E27FC236}">
                      <a16:creationId xmlns:a16="http://schemas.microsoft.com/office/drawing/2014/main" id="{AAFF1039-CB0F-4582-8778-18E943B373BC}"/>
                    </a:ext>
                  </a:extLst>
                </p:cNvPr>
                <p:cNvPicPr/>
                <p:nvPr/>
              </p:nvPicPr>
              <p:blipFill>
                <a:blip r:embed="rId380"/>
                <a:stretch>
                  <a:fillRect/>
                </a:stretch>
              </p:blipFill>
              <p:spPr>
                <a:xfrm>
                  <a:off x="8022173" y="4083187"/>
                  <a:ext cx="784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16786" name="Freihand 116785">
                  <a:extLst>
                    <a:ext uri="{FF2B5EF4-FFF2-40B4-BE49-F238E27FC236}">
                      <a16:creationId xmlns:a16="http://schemas.microsoft.com/office/drawing/2014/main" id="{499B0B0A-587E-4BA6-AB74-2D9316AAB1A9}"/>
                    </a:ext>
                  </a:extLst>
                </p14:cNvPr>
                <p14:cNvContentPartPr/>
                <p14:nvPr/>
              </p14:nvContentPartPr>
              <p14:xfrm>
                <a:off x="8108213" y="4071307"/>
                <a:ext cx="66600" cy="164520"/>
              </p14:xfrm>
            </p:contentPart>
          </mc:Choice>
          <mc:Fallback>
            <p:pic>
              <p:nvPicPr>
                <p:cNvPr id="116786" name="Freihand 116785">
                  <a:extLst>
                    <a:ext uri="{FF2B5EF4-FFF2-40B4-BE49-F238E27FC236}">
                      <a16:creationId xmlns:a16="http://schemas.microsoft.com/office/drawing/2014/main" id="{499B0B0A-587E-4BA6-AB74-2D9316AAB1A9}"/>
                    </a:ext>
                  </a:extLst>
                </p:cNvPr>
                <p:cNvPicPr/>
                <p:nvPr/>
              </p:nvPicPr>
              <p:blipFill>
                <a:blip r:embed="rId382"/>
                <a:stretch>
                  <a:fillRect/>
                </a:stretch>
              </p:blipFill>
              <p:spPr>
                <a:xfrm>
                  <a:off x="8103893" y="4066987"/>
                  <a:ext cx="75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16787" name="Freihand 116786">
                  <a:extLst>
                    <a:ext uri="{FF2B5EF4-FFF2-40B4-BE49-F238E27FC236}">
                      <a16:creationId xmlns:a16="http://schemas.microsoft.com/office/drawing/2014/main" id="{D5A2292A-978B-4F60-A517-EB018B8B4A37}"/>
                    </a:ext>
                  </a:extLst>
                </p14:cNvPr>
                <p14:cNvContentPartPr/>
                <p14:nvPr/>
              </p14:nvContentPartPr>
              <p14:xfrm>
                <a:off x="8161493" y="4035667"/>
                <a:ext cx="73440" cy="180720"/>
              </p14:xfrm>
            </p:contentPart>
          </mc:Choice>
          <mc:Fallback>
            <p:pic>
              <p:nvPicPr>
                <p:cNvPr id="116787" name="Freihand 116786">
                  <a:extLst>
                    <a:ext uri="{FF2B5EF4-FFF2-40B4-BE49-F238E27FC236}">
                      <a16:creationId xmlns:a16="http://schemas.microsoft.com/office/drawing/2014/main" id="{D5A2292A-978B-4F60-A517-EB018B8B4A37}"/>
                    </a:ext>
                  </a:extLst>
                </p:cNvPr>
                <p:cNvPicPr/>
                <p:nvPr/>
              </p:nvPicPr>
              <p:blipFill>
                <a:blip r:embed="rId384"/>
                <a:stretch>
                  <a:fillRect/>
                </a:stretch>
              </p:blipFill>
              <p:spPr>
                <a:xfrm>
                  <a:off x="8157173" y="4031347"/>
                  <a:ext cx="820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16788" name="Freihand 116787">
                  <a:extLst>
                    <a:ext uri="{FF2B5EF4-FFF2-40B4-BE49-F238E27FC236}">
                      <a16:creationId xmlns:a16="http://schemas.microsoft.com/office/drawing/2014/main" id="{3B607E87-708D-4083-AA25-C53C26DDD15F}"/>
                    </a:ext>
                  </a:extLst>
                </p14:cNvPr>
                <p14:cNvContentPartPr/>
                <p14:nvPr/>
              </p14:nvContentPartPr>
              <p14:xfrm>
                <a:off x="8232773" y="4091467"/>
                <a:ext cx="103680" cy="104040"/>
              </p14:xfrm>
            </p:contentPart>
          </mc:Choice>
          <mc:Fallback>
            <p:pic>
              <p:nvPicPr>
                <p:cNvPr id="116788" name="Freihand 116787">
                  <a:extLst>
                    <a:ext uri="{FF2B5EF4-FFF2-40B4-BE49-F238E27FC236}">
                      <a16:creationId xmlns:a16="http://schemas.microsoft.com/office/drawing/2014/main" id="{3B607E87-708D-4083-AA25-C53C26DDD15F}"/>
                    </a:ext>
                  </a:extLst>
                </p:cNvPr>
                <p:cNvPicPr/>
                <p:nvPr/>
              </p:nvPicPr>
              <p:blipFill>
                <a:blip r:embed="rId386"/>
                <a:stretch>
                  <a:fillRect/>
                </a:stretch>
              </p:blipFill>
              <p:spPr>
                <a:xfrm>
                  <a:off x="8228453" y="4087147"/>
                  <a:ext cx="112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6789" name="Freihand 116788">
                  <a:extLst>
                    <a:ext uri="{FF2B5EF4-FFF2-40B4-BE49-F238E27FC236}">
                      <a16:creationId xmlns:a16="http://schemas.microsoft.com/office/drawing/2014/main" id="{591230E3-35C1-4299-A64C-62AB41D6023D}"/>
                    </a:ext>
                  </a:extLst>
                </p14:cNvPr>
                <p14:cNvContentPartPr/>
                <p14:nvPr/>
              </p14:nvContentPartPr>
              <p14:xfrm>
                <a:off x="8289653" y="3996787"/>
                <a:ext cx="56880" cy="152280"/>
              </p14:xfrm>
            </p:contentPart>
          </mc:Choice>
          <mc:Fallback>
            <p:pic>
              <p:nvPicPr>
                <p:cNvPr id="116789" name="Freihand 116788">
                  <a:extLst>
                    <a:ext uri="{FF2B5EF4-FFF2-40B4-BE49-F238E27FC236}">
                      <a16:creationId xmlns:a16="http://schemas.microsoft.com/office/drawing/2014/main" id="{591230E3-35C1-4299-A64C-62AB41D6023D}"/>
                    </a:ext>
                  </a:extLst>
                </p:cNvPr>
                <p:cNvPicPr/>
                <p:nvPr/>
              </p:nvPicPr>
              <p:blipFill>
                <a:blip r:embed="rId388"/>
                <a:stretch>
                  <a:fillRect/>
                </a:stretch>
              </p:blipFill>
              <p:spPr>
                <a:xfrm>
                  <a:off x="8285333" y="3992467"/>
                  <a:ext cx="65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6790" name="Freihand 116789">
                  <a:extLst>
                    <a:ext uri="{FF2B5EF4-FFF2-40B4-BE49-F238E27FC236}">
                      <a16:creationId xmlns:a16="http://schemas.microsoft.com/office/drawing/2014/main" id="{23F92B79-A085-4E0E-B6E0-D613D5311DD7}"/>
                    </a:ext>
                  </a:extLst>
                </p14:cNvPr>
                <p14:cNvContentPartPr/>
                <p14:nvPr/>
              </p14:nvContentPartPr>
              <p14:xfrm>
                <a:off x="8299733" y="4055827"/>
                <a:ext cx="29160" cy="2160"/>
              </p14:xfrm>
            </p:contentPart>
          </mc:Choice>
          <mc:Fallback>
            <p:pic>
              <p:nvPicPr>
                <p:cNvPr id="116790" name="Freihand 116789">
                  <a:extLst>
                    <a:ext uri="{FF2B5EF4-FFF2-40B4-BE49-F238E27FC236}">
                      <a16:creationId xmlns:a16="http://schemas.microsoft.com/office/drawing/2014/main" id="{23F92B79-A085-4E0E-B6E0-D613D5311DD7}"/>
                    </a:ext>
                  </a:extLst>
                </p:cNvPr>
                <p:cNvPicPr/>
                <p:nvPr/>
              </p:nvPicPr>
              <p:blipFill>
                <a:blip r:embed="rId390"/>
                <a:stretch>
                  <a:fillRect/>
                </a:stretch>
              </p:blipFill>
              <p:spPr>
                <a:xfrm>
                  <a:off x="8295413" y="4051507"/>
                  <a:ext cx="378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6791" name="Freihand 116790">
                  <a:extLst>
                    <a:ext uri="{FF2B5EF4-FFF2-40B4-BE49-F238E27FC236}">
                      <a16:creationId xmlns:a16="http://schemas.microsoft.com/office/drawing/2014/main" id="{15B5C316-904D-425A-9288-D5AB54AFF017}"/>
                    </a:ext>
                  </a:extLst>
                </p14:cNvPr>
                <p14:cNvContentPartPr/>
                <p14:nvPr/>
              </p14:nvContentPartPr>
              <p14:xfrm>
                <a:off x="8355533" y="4060867"/>
                <a:ext cx="50400" cy="98640"/>
              </p14:xfrm>
            </p:contentPart>
          </mc:Choice>
          <mc:Fallback>
            <p:pic>
              <p:nvPicPr>
                <p:cNvPr id="116791" name="Freihand 116790">
                  <a:extLst>
                    <a:ext uri="{FF2B5EF4-FFF2-40B4-BE49-F238E27FC236}">
                      <a16:creationId xmlns:a16="http://schemas.microsoft.com/office/drawing/2014/main" id="{15B5C316-904D-425A-9288-D5AB54AFF017}"/>
                    </a:ext>
                  </a:extLst>
                </p:cNvPr>
                <p:cNvPicPr/>
                <p:nvPr/>
              </p:nvPicPr>
              <p:blipFill>
                <a:blip r:embed="rId392"/>
                <a:stretch>
                  <a:fillRect/>
                </a:stretch>
              </p:blipFill>
              <p:spPr>
                <a:xfrm>
                  <a:off x="8351213" y="4056547"/>
                  <a:ext cx="590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16792" name="Freihand 116791">
                  <a:extLst>
                    <a:ext uri="{FF2B5EF4-FFF2-40B4-BE49-F238E27FC236}">
                      <a16:creationId xmlns:a16="http://schemas.microsoft.com/office/drawing/2014/main" id="{E1585263-F13C-453D-BAE4-9F6D4EB2DA5B}"/>
                    </a:ext>
                  </a:extLst>
                </p14:cNvPr>
                <p14:cNvContentPartPr/>
                <p14:nvPr/>
              </p14:nvContentPartPr>
              <p14:xfrm>
                <a:off x="8403413" y="3971227"/>
                <a:ext cx="81720" cy="163080"/>
              </p14:xfrm>
            </p:contentPart>
          </mc:Choice>
          <mc:Fallback>
            <p:pic>
              <p:nvPicPr>
                <p:cNvPr id="116792" name="Freihand 116791">
                  <a:extLst>
                    <a:ext uri="{FF2B5EF4-FFF2-40B4-BE49-F238E27FC236}">
                      <a16:creationId xmlns:a16="http://schemas.microsoft.com/office/drawing/2014/main" id="{E1585263-F13C-453D-BAE4-9F6D4EB2DA5B}"/>
                    </a:ext>
                  </a:extLst>
                </p:cNvPr>
                <p:cNvPicPr/>
                <p:nvPr/>
              </p:nvPicPr>
              <p:blipFill>
                <a:blip r:embed="rId394"/>
                <a:stretch>
                  <a:fillRect/>
                </a:stretch>
              </p:blipFill>
              <p:spPr>
                <a:xfrm>
                  <a:off x="8399093" y="3966907"/>
                  <a:ext cx="90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16793" name="Freihand 116792">
                  <a:extLst>
                    <a:ext uri="{FF2B5EF4-FFF2-40B4-BE49-F238E27FC236}">
                      <a16:creationId xmlns:a16="http://schemas.microsoft.com/office/drawing/2014/main" id="{D816E1B4-60F1-4111-BBB8-7D4BBF31E1E5}"/>
                    </a:ext>
                  </a:extLst>
                </p14:cNvPr>
                <p14:cNvContentPartPr/>
                <p14:nvPr/>
              </p14:nvContentPartPr>
              <p14:xfrm>
                <a:off x="8491253" y="4012267"/>
                <a:ext cx="51120" cy="98280"/>
              </p14:xfrm>
            </p:contentPart>
          </mc:Choice>
          <mc:Fallback>
            <p:pic>
              <p:nvPicPr>
                <p:cNvPr id="116793" name="Freihand 116792">
                  <a:extLst>
                    <a:ext uri="{FF2B5EF4-FFF2-40B4-BE49-F238E27FC236}">
                      <a16:creationId xmlns:a16="http://schemas.microsoft.com/office/drawing/2014/main" id="{D816E1B4-60F1-4111-BBB8-7D4BBF31E1E5}"/>
                    </a:ext>
                  </a:extLst>
                </p:cNvPr>
                <p:cNvPicPr/>
                <p:nvPr/>
              </p:nvPicPr>
              <p:blipFill>
                <a:blip r:embed="rId396"/>
                <a:stretch>
                  <a:fillRect/>
                </a:stretch>
              </p:blipFill>
              <p:spPr>
                <a:xfrm>
                  <a:off x="8486933" y="4007947"/>
                  <a:ext cx="597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16794" name="Freihand 116793">
                  <a:extLst>
                    <a:ext uri="{FF2B5EF4-FFF2-40B4-BE49-F238E27FC236}">
                      <a16:creationId xmlns:a16="http://schemas.microsoft.com/office/drawing/2014/main" id="{D1EC6CDE-E04B-4D85-A978-77324BD0C672}"/>
                    </a:ext>
                  </a:extLst>
                </p14:cNvPr>
                <p14:cNvContentPartPr/>
                <p14:nvPr/>
              </p14:nvContentPartPr>
              <p14:xfrm>
                <a:off x="8553893" y="3939187"/>
                <a:ext cx="27000" cy="133560"/>
              </p14:xfrm>
            </p:contentPart>
          </mc:Choice>
          <mc:Fallback>
            <p:pic>
              <p:nvPicPr>
                <p:cNvPr id="116794" name="Freihand 116793">
                  <a:extLst>
                    <a:ext uri="{FF2B5EF4-FFF2-40B4-BE49-F238E27FC236}">
                      <a16:creationId xmlns:a16="http://schemas.microsoft.com/office/drawing/2014/main" id="{D1EC6CDE-E04B-4D85-A978-77324BD0C672}"/>
                    </a:ext>
                  </a:extLst>
                </p:cNvPr>
                <p:cNvPicPr/>
                <p:nvPr/>
              </p:nvPicPr>
              <p:blipFill>
                <a:blip r:embed="rId398"/>
                <a:stretch>
                  <a:fillRect/>
                </a:stretch>
              </p:blipFill>
              <p:spPr>
                <a:xfrm>
                  <a:off x="8549573" y="3934867"/>
                  <a:ext cx="356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16795" name="Freihand 116794">
                  <a:extLst>
                    <a:ext uri="{FF2B5EF4-FFF2-40B4-BE49-F238E27FC236}">
                      <a16:creationId xmlns:a16="http://schemas.microsoft.com/office/drawing/2014/main" id="{19F58A5C-776F-42D1-93D3-C2DF37A3721A}"/>
                    </a:ext>
                  </a:extLst>
                </p14:cNvPr>
                <p14:cNvContentPartPr/>
                <p14:nvPr/>
              </p14:nvContentPartPr>
              <p14:xfrm>
                <a:off x="8608253" y="3965107"/>
                <a:ext cx="66960" cy="164520"/>
              </p14:xfrm>
            </p:contentPart>
          </mc:Choice>
          <mc:Fallback>
            <p:pic>
              <p:nvPicPr>
                <p:cNvPr id="116795" name="Freihand 116794">
                  <a:extLst>
                    <a:ext uri="{FF2B5EF4-FFF2-40B4-BE49-F238E27FC236}">
                      <a16:creationId xmlns:a16="http://schemas.microsoft.com/office/drawing/2014/main" id="{19F58A5C-776F-42D1-93D3-C2DF37A3721A}"/>
                    </a:ext>
                  </a:extLst>
                </p:cNvPr>
                <p:cNvPicPr/>
                <p:nvPr/>
              </p:nvPicPr>
              <p:blipFill>
                <a:blip r:embed="rId400"/>
                <a:stretch>
                  <a:fillRect/>
                </a:stretch>
              </p:blipFill>
              <p:spPr>
                <a:xfrm>
                  <a:off x="8603933" y="3960787"/>
                  <a:ext cx="756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16796" name="Freihand 116795">
                  <a:extLst>
                    <a:ext uri="{FF2B5EF4-FFF2-40B4-BE49-F238E27FC236}">
                      <a16:creationId xmlns:a16="http://schemas.microsoft.com/office/drawing/2014/main" id="{3AF6E8B2-0322-4E9E-BC9B-CC178E87CD2F}"/>
                    </a:ext>
                  </a:extLst>
                </p14:cNvPr>
                <p14:cNvContentPartPr/>
                <p14:nvPr/>
              </p14:nvContentPartPr>
              <p14:xfrm>
                <a:off x="8657933" y="3862507"/>
                <a:ext cx="90000" cy="168840"/>
              </p14:xfrm>
            </p:contentPart>
          </mc:Choice>
          <mc:Fallback>
            <p:pic>
              <p:nvPicPr>
                <p:cNvPr id="116796" name="Freihand 116795">
                  <a:extLst>
                    <a:ext uri="{FF2B5EF4-FFF2-40B4-BE49-F238E27FC236}">
                      <a16:creationId xmlns:a16="http://schemas.microsoft.com/office/drawing/2014/main" id="{3AF6E8B2-0322-4E9E-BC9B-CC178E87CD2F}"/>
                    </a:ext>
                  </a:extLst>
                </p:cNvPr>
                <p:cNvPicPr/>
                <p:nvPr/>
              </p:nvPicPr>
              <p:blipFill>
                <a:blip r:embed="rId402"/>
                <a:stretch>
                  <a:fillRect/>
                </a:stretch>
              </p:blipFill>
              <p:spPr>
                <a:xfrm>
                  <a:off x="8653613" y="3858187"/>
                  <a:ext cx="98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16797" name="Freihand 116796">
                  <a:extLst>
                    <a:ext uri="{FF2B5EF4-FFF2-40B4-BE49-F238E27FC236}">
                      <a16:creationId xmlns:a16="http://schemas.microsoft.com/office/drawing/2014/main" id="{D13B4CFA-1A91-46AF-B222-79D42F6FBCD2}"/>
                    </a:ext>
                  </a:extLst>
                </p14:cNvPr>
                <p14:cNvContentPartPr/>
                <p14:nvPr/>
              </p14:nvContentPartPr>
              <p14:xfrm>
                <a:off x="8721653" y="3978067"/>
                <a:ext cx="74880" cy="35280"/>
              </p14:xfrm>
            </p:contentPart>
          </mc:Choice>
          <mc:Fallback>
            <p:pic>
              <p:nvPicPr>
                <p:cNvPr id="116797" name="Freihand 116796">
                  <a:extLst>
                    <a:ext uri="{FF2B5EF4-FFF2-40B4-BE49-F238E27FC236}">
                      <a16:creationId xmlns:a16="http://schemas.microsoft.com/office/drawing/2014/main" id="{D13B4CFA-1A91-46AF-B222-79D42F6FBCD2}"/>
                    </a:ext>
                  </a:extLst>
                </p:cNvPr>
                <p:cNvPicPr/>
                <p:nvPr/>
              </p:nvPicPr>
              <p:blipFill>
                <a:blip r:embed="rId404"/>
                <a:stretch>
                  <a:fillRect/>
                </a:stretch>
              </p:blipFill>
              <p:spPr>
                <a:xfrm>
                  <a:off x="8717333" y="3973747"/>
                  <a:ext cx="83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16798" name="Freihand 116797">
                  <a:extLst>
                    <a:ext uri="{FF2B5EF4-FFF2-40B4-BE49-F238E27FC236}">
                      <a16:creationId xmlns:a16="http://schemas.microsoft.com/office/drawing/2014/main" id="{895AFB82-4B2E-4C71-9D66-D4FB9BF5AB0C}"/>
                    </a:ext>
                  </a:extLst>
                </p14:cNvPr>
                <p14:cNvContentPartPr/>
                <p14:nvPr/>
              </p14:nvContentPartPr>
              <p14:xfrm>
                <a:off x="8770613" y="3797707"/>
                <a:ext cx="214200" cy="191160"/>
              </p14:xfrm>
            </p:contentPart>
          </mc:Choice>
          <mc:Fallback>
            <p:pic>
              <p:nvPicPr>
                <p:cNvPr id="116798" name="Freihand 116797">
                  <a:extLst>
                    <a:ext uri="{FF2B5EF4-FFF2-40B4-BE49-F238E27FC236}">
                      <a16:creationId xmlns:a16="http://schemas.microsoft.com/office/drawing/2014/main" id="{895AFB82-4B2E-4C71-9D66-D4FB9BF5AB0C}"/>
                    </a:ext>
                  </a:extLst>
                </p:cNvPr>
                <p:cNvPicPr/>
                <p:nvPr/>
              </p:nvPicPr>
              <p:blipFill>
                <a:blip r:embed="rId406"/>
                <a:stretch>
                  <a:fillRect/>
                </a:stretch>
              </p:blipFill>
              <p:spPr>
                <a:xfrm>
                  <a:off x="8766293" y="3793387"/>
                  <a:ext cx="2228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16799" name="Freihand 116798">
                  <a:extLst>
                    <a:ext uri="{FF2B5EF4-FFF2-40B4-BE49-F238E27FC236}">
                      <a16:creationId xmlns:a16="http://schemas.microsoft.com/office/drawing/2014/main" id="{A62839A0-95C3-48B4-816C-64AF7719BA60}"/>
                    </a:ext>
                  </a:extLst>
                </p14:cNvPr>
                <p14:cNvContentPartPr/>
                <p14:nvPr/>
              </p14:nvContentPartPr>
              <p14:xfrm>
                <a:off x="8863133" y="3721747"/>
                <a:ext cx="22320" cy="7920"/>
              </p14:xfrm>
            </p:contentPart>
          </mc:Choice>
          <mc:Fallback>
            <p:pic>
              <p:nvPicPr>
                <p:cNvPr id="116799" name="Freihand 116798">
                  <a:extLst>
                    <a:ext uri="{FF2B5EF4-FFF2-40B4-BE49-F238E27FC236}">
                      <a16:creationId xmlns:a16="http://schemas.microsoft.com/office/drawing/2014/main" id="{A62839A0-95C3-48B4-816C-64AF7719BA60}"/>
                    </a:ext>
                  </a:extLst>
                </p:cNvPr>
                <p:cNvPicPr/>
                <p:nvPr/>
              </p:nvPicPr>
              <p:blipFill>
                <a:blip r:embed="rId408"/>
                <a:stretch>
                  <a:fillRect/>
                </a:stretch>
              </p:blipFill>
              <p:spPr>
                <a:xfrm>
                  <a:off x="8858813" y="3717427"/>
                  <a:ext cx="30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16800" name="Freihand 116799">
                  <a:extLst>
                    <a:ext uri="{FF2B5EF4-FFF2-40B4-BE49-F238E27FC236}">
                      <a16:creationId xmlns:a16="http://schemas.microsoft.com/office/drawing/2014/main" id="{FDE54BFE-480B-450B-90BD-C4F87E6494D0}"/>
                    </a:ext>
                  </a:extLst>
                </p14:cNvPr>
                <p14:cNvContentPartPr/>
                <p14:nvPr/>
              </p14:nvContentPartPr>
              <p14:xfrm>
                <a:off x="7275533" y="4592227"/>
                <a:ext cx="103680" cy="162000"/>
              </p14:xfrm>
            </p:contentPart>
          </mc:Choice>
          <mc:Fallback>
            <p:pic>
              <p:nvPicPr>
                <p:cNvPr id="116800" name="Freihand 116799">
                  <a:extLst>
                    <a:ext uri="{FF2B5EF4-FFF2-40B4-BE49-F238E27FC236}">
                      <a16:creationId xmlns:a16="http://schemas.microsoft.com/office/drawing/2014/main" id="{FDE54BFE-480B-450B-90BD-C4F87E6494D0}"/>
                    </a:ext>
                  </a:extLst>
                </p:cNvPr>
                <p:cNvPicPr/>
                <p:nvPr/>
              </p:nvPicPr>
              <p:blipFill>
                <a:blip r:embed="rId410"/>
                <a:stretch>
                  <a:fillRect/>
                </a:stretch>
              </p:blipFill>
              <p:spPr>
                <a:xfrm>
                  <a:off x="7271213" y="4587907"/>
                  <a:ext cx="1123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16801" name="Freihand 116800">
                  <a:extLst>
                    <a:ext uri="{FF2B5EF4-FFF2-40B4-BE49-F238E27FC236}">
                      <a16:creationId xmlns:a16="http://schemas.microsoft.com/office/drawing/2014/main" id="{2239D8B4-FC2E-463E-851E-18FC22265DC2}"/>
                    </a:ext>
                  </a:extLst>
                </p14:cNvPr>
                <p14:cNvContentPartPr/>
                <p14:nvPr/>
              </p14:nvContentPartPr>
              <p14:xfrm>
                <a:off x="7390733" y="4610587"/>
                <a:ext cx="64800" cy="104760"/>
              </p14:xfrm>
            </p:contentPart>
          </mc:Choice>
          <mc:Fallback>
            <p:pic>
              <p:nvPicPr>
                <p:cNvPr id="116801" name="Freihand 116800">
                  <a:extLst>
                    <a:ext uri="{FF2B5EF4-FFF2-40B4-BE49-F238E27FC236}">
                      <a16:creationId xmlns:a16="http://schemas.microsoft.com/office/drawing/2014/main" id="{2239D8B4-FC2E-463E-851E-18FC22265DC2}"/>
                    </a:ext>
                  </a:extLst>
                </p:cNvPr>
                <p:cNvPicPr/>
                <p:nvPr/>
              </p:nvPicPr>
              <p:blipFill>
                <a:blip r:embed="rId412"/>
                <a:stretch>
                  <a:fillRect/>
                </a:stretch>
              </p:blipFill>
              <p:spPr>
                <a:xfrm>
                  <a:off x="7386413" y="4606267"/>
                  <a:ext cx="734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16802" name="Freihand 116801">
                  <a:extLst>
                    <a:ext uri="{FF2B5EF4-FFF2-40B4-BE49-F238E27FC236}">
                      <a16:creationId xmlns:a16="http://schemas.microsoft.com/office/drawing/2014/main" id="{5299D3A2-E33F-46DE-9924-B71338EB1E5E}"/>
                    </a:ext>
                  </a:extLst>
                </p14:cNvPr>
                <p14:cNvContentPartPr/>
                <p14:nvPr/>
              </p14:nvContentPartPr>
              <p14:xfrm>
                <a:off x="7441853" y="4511587"/>
                <a:ext cx="7920" cy="16920"/>
              </p14:xfrm>
            </p:contentPart>
          </mc:Choice>
          <mc:Fallback>
            <p:pic>
              <p:nvPicPr>
                <p:cNvPr id="116802" name="Freihand 116801">
                  <a:extLst>
                    <a:ext uri="{FF2B5EF4-FFF2-40B4-BE49-F238E27FC236}">
                      <a16:creationId xmlns:a16="http://schemas.microsoft.com/office/drawing/2014/main" id="{5299D3A2-E33F-46DE-9924-B71338EB1E5E}"/>
                    </a:ext>
                  </a:extLst>
                </p:cNvPr>
                <p:cNvPicPr/>
                <p:nvPr/>
              </p:nvPicPr>
              <p:blipFill>
                <a:blip r:embed="rId414"/>
                <a:stretch>
                  <a:fillRect/>
                </a:stretch>
              </p:blipFill>
              <p:spPr>
                <a:xfrm>
                  <a:off x="7437533" y="4507267"/>
                  <a:ext cx="16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16803" name="Freihand 116802">
                  <a:extLst>
                    <a:ext uri="{FF2B5EF4-FFF2-40B4-BE49-F238E27FC236}">
                      <a16:creationId xmlns:a16="http://schemas.microsoft.com/office/drawing/2014/main" id="{63E22BD8-564A-4541-A504-13BE7484EE55}"/>
                    </a:ext>
                  </a:extLst>
                </p14:cNvPr>
                <p14:cNvContentPartPr/>
                <p14:nvPr/>
              </p14:nvContentPartPr>
              <p14:xfrm>
                <a:off x="7490093" y="4511947"/>
                <a:ext cx="21240" cy="168120"/>
              </p14:xfrm>
            </p:contentPart>
          </mc:Choice>
          <mc:Fallback>
            <p:pic>
              <p:nvPicPr>
                <p:cNvPr id="116803" name="Freihand 116802">
                  <a:extLst>
                    <a:ext uri="{FF2B5EF4-FFF2-40B4-BE49-F238E27FC236}">
                      <a16:creationId xmlns:a16="http://schemas.microsoft.com/office/drawing/2014/main" id="{63E22BD8-564A-4541-A504-13BE7484EE55}"/>
                    </a:ext>
                  </a:extLst>
                </p:cNvPr>
                <p:cNvPicPr/>
                <p:nvPr/>
              </p:nvPicPr>
              <p:blipFill>
                <a:blip r:embed="rId416"/>
                <a:stretch>
                  <a:fillRect/>
                </a:stretch>
              </p:blipFill>
              <p:spPr>
                <a:xfrm>
                  <a:off x="7485773" y="4507627"/>
                  <a:ext cx="29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16804" name="Freihand 116803">
                  <a:extLst>
                    <a:ext uri="{FF2B5EF4-FFF2-40B4-BE49-F238E27FC236}">
                      <a16:creationId xmlns:a16="http://schemas.microsoft.com/office/drawing/2014/main" id="{AA7BCC04-E587-4C62-A0C9-34E46438E4D9}"/>
                    </a:ext>
                  </a:extLst>
                </p14:cNvPr>
                <p14:cNvContentPartPr/>
                <p14:nvPr/>
              </p14:nvContentPartPr>
              <p14:xfrm>
                <a:off x="7525733" y="4576387"/>
                <a:ext cx="47520" cy="84240"/>
              </p14:xfrm>
            </p:contentPart>
          </mc:Choice>
          <mc:Fallback>
            <p:pic>
              <p:nvPicPr>
                <p:cNvPr id="116804" name="Freihand 116803">
                  <a:extLst>
                    <a:ext uri="{FF2B5EF4-FFF2-40B4-BE49-F238E27FC236}">
                      <a16:creationId xmlns:a16="http://schemas.microsoft.com/office/drawing/2014/main" id="{AA7BCC04-E587-4C62-A0C9-34E46438E4D9}"/>
                    </a:ext>
                  </a:extLst>
                </p:cNvPr>
                <p:cNvPicPr/>
                <p:nvPr/>
              </p:nvPicPr>
              <p:blipFill>
                <a:blip r:embed="rId418"/>
                <a:stretch>
                  <a:fillRect/>
                </a:stretch>
              </p:blipFill>
              <p:spPr>
                <a:xfrm>
                  <a:off x="7521413" y="4572067"/>
                  <a:ext cx="561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16805" name="Freihand 116804">
                  <a:extLst>
                    <a:ext uri="{FF2B5EF4-FFF2-40B4-BE49-F238E27FC236}">
                      <a16:creationId xmlns:a16="http://schemas.microsoft.com/office/drawing/2014/main" id="{B2C44F71-9B17-4919-9615-A35930148EBA}"/>
                    </a:ext>
                  </a:extLst>
                </p14:cNvPr>
                <p14:cNvContentPartPr/>
                <p14:nvPr/>
              </p14:nvContentPartPr>
              <p14:xfrm>
                <a:off x="7586213" y="4556947"/>
                <a:ext cx="119880" cy="54720"/>
              </p14:xfrm>
            </p:contentPart>
          </mc:Choice>
          <mc:Fallback>
            <p:pic>
              <p:nvPicPr>
                <p:cNvPr id="116805" name="Freihand 116804">
                  <a:extLst>
                    <a:ext uri="{FF2B5EF4-FFF2-40B4-BE49-F238E27FC236}">
                      <a16:creationId xmlns:a16="http://schemas.microsoft.com/office/drawing/2014/main" id="{B2C44F71-9B17-4919-9615-A35930148EBA}"/>
                    </a:ext>
                  </a:extLst>
                </p:cNvPr>
                <p:cNvPicPr/>
                <p:nvPr/>
              </p:nvPicPr>
              <p:blipFill>
                <a:blip r:embed="rId420"/>
                <a:stretch>
                  <a:fillRect/>
                </a:stretch>
              </p:blipFill>
              <p:spPr>
                <a:xfrm>
                  <a:off x="7581893" y="4552627"/>
                  <a:ext cx="128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16808" name="Freihand 116807">
                  <a:extLst>
                    <a:ext uri="{FF2B5EF4-FFF2-40B4-BE49-F238E27FC236}">
                      <a16:creationId xmlns:a16="http://schemas.microsoft.com/office/drawing/2014/main" id="{A5C05E29-15B8-45AD-93AE-C06F49E8F589}"/>
                    </a:ext>
                  </a:extLst>
                </p14:cNvPr>
                <p14:cNvContentPartPr/>
                <p14:nvPr/>
              </p14:nvContentPartPr>
              <p14:xfrm>
                <a:off x="7722653" y="4383427"/>
                <a:ext cx="170640" cy="212760"/>
              </p14:xfrm>
            </p:contentPart>
          </mc:Choice>
          <mc:Fallback>
            <p:pic>
              <p:nvPicPr>
                <p:cNvPr id="116808" name="Freihand 116807">
                  <a:extLst>
                    <a:ext uri="{FF2B5EF4-FFF2-40B4-BE49-F238E27FC236}">
                      <a16:creationId xmlns:a16="http://schemas.microsoft.com/office/drawing/2014/main" id="{A5C05E29-15B8-45AD-93AE-C06F49E8F589}"/>
                    </a:ext>
                  </a:extLst>
                </p:cNvPr>
                <p:cNvPicPr/>
                <p:nvPr/>
              </p:nvPicPr>
              <p:blipFill>
                <a:blip r:embed="rId422"/>
                <a:stretch>
                  <a:fillRect/>
                </a:stretch>
              </p:blipFill>
              <p:spPr>
                <a:xfrm>
                  <a:off x="7718333" y="4379107"/>
                  <a:ext cx="1792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16819" name="Freihand 116818">
                  <a:extLst>
                    <a:ext uri="{FF2B5EF4-FFF2-40B4-BE49-F238E27FC236}">
                      <a16:creationId xmlns:a16="http://schemas.microsoft.com/office/drawing/2014/main" id="{E2F61183-AA71-4850-8EB2-784B37EECE36}"/>
                    </a:ext>
                  </a:extLst>
                </p14:cNvPr>
                <p14:cNvContentPartPr/>
                <p14:nvPr/>
              </p14:nvContentPartPr>
              <p14:xfrm>
                <a:off x="7962053" y="4451107"/>
                <a:ext cx="360" cy="360"/>
              </p14:xfrm>
            </p:contentPart>
          </mc:Choice>
          <mc:Fallback>
            <p:pic>
              <p:nvPicPr>
                <p:cNvPr id="116819" name="Freihand 116818">
                  <a:extLst>
                    <a:ext uri="{FF2B5EF4-FFF2-40B4-BE49-F238E27FC236}">
                      <a16:creationId xmlns:a16="http://schemas.microsoft.com/office/drawing/2014/main" id="{E2F61183-AA71-4850-8EB2-784B37EECE36}"/>
                    </a:ext>
                  </a:extLst>
                </p:cNvPr>
                <p:cNvPicPr/>
                <p:nvPr/>
              </p:nvPicPr>
              <p:blipFill>
                <a:blip r:embed="rId60"/>
                <a:stretch>
                  <a:fillRect/>
                </a:stretch>
              </p:blipFill>
              <p:spPr>
                <a:xfrm>
                  <a:off x="7957733" y="4446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16820" name="Freihand 116819">
                  <a:extLst>
                    <a:ext uri="{FF2B5EF4-FFF2-40B4-BE49-F238E27FC236}">
                      <a16:creationId xmlns:a16="http://schemas.microsoft.com/office/drawing/2014/main" id="{E1D96F0D-2B9D-4D4D-A4EB-73B991F06815}"/>
                    </a:ext>
                  </a:extLst>
                </p14:cNvPr>
                <p14:cNvContentPartPr/>
                <p14:nvPr/>
              </p14:nvContentPartPr>
              <p14:xfrm>
                <a:off x="7979333" y="4532827"/>
                <a:ext cx="6840" cy="9720"/>
              </p14:xfrm>
            </p:contentPart>
          </mc:Choice>
          <mc:Fallback>
            <p:pic>
              <p:nvPicPr>
                <p:cNvPr id="116820" name="Freihand 116819">
                  <a:extLst>
                    <a:ext uri="{FF2B5EF4-FFF2-40B4-BE49-F238E27FC236}">
                      <a16:creationId xmlns:a16="http://schemas.microsoft.com/office/drawing/2014/main" id="{E1D96F0D-2B9D-4D4D-A4EB-73B991F06815}"/>
                    </a:ext>
                  </a:extLst>
                </p:cNvPr>
                <p:cNvPicPr/>
                <p:nvPr/>
              </p:nvPicPr>
              <p:blipFill>
                <a:blip r:embed="rId425"/>
                <a:stretch>
                  <a:fillRect/>
                </a:stretch>
              </p:blipFill>
              <p:spPr>
                <a:xfrm>
                  <a:off x="7975013" y="4528507"/>
                  <a:ext cx="15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16828" name="Freihand 116827">
                  <a:extLst>
                    <a:ext uri="{FF2B5EF4-FFF2-40B4-BE49-F238E27FC236}">
                      <a16:creationId xmlns:a16="http://schemas.microsoft.com/office/drawing/2014/main" id="{5EC8AC5C-C960-46EB-A9D7-1FE9D3763E1C}"/>
                    </a:ext>
                  </a:extLst>
                </p14:cNvPr>
                <p14:cNvContentPartPr/>
                <p14:nvPr/>
              </p14:nvContentPartPr>
              <p14:xfrm>
                <a:off x="8119373" y="3820387"/>
                <a:ext cx="1498320" cy="624960"/>
              </p14:xfrm>
            </p:contentPart>
          </mc:Choice>
          <mc:Fallback>
            <p:pic>
              <p:nvPicPr>
                <p:cNvPr id="116828" name="Freihand 116827">
                  <a:extLst>
                    <a:ext uri="{FF2B5EF4-FFF2-40B4-BE49-F238E27FC236}">
                      <a16:creationId xmlns:a16="http://schemas.microsoft.com/office/drawing/2014/main" id="{5EC8AC5C-C960-46EB-A9D7-1FE9D3763E1C}"/>
                    </a:ext>
                  </a:extLst>
                </p:cNvPr>
                <p:cNvPicPr/>
                <p:nvPr/>
              </p:nvPicPr>
              <p:blipFill>
                <a:blip r:embed="rId427"/>
                <a:stretch>
                  <a:fillRect/>
                </a:stretch>
              </p:blipFill>
              <p:spPr>
                <a:xfrm>
                  <a:off x="8115053" y="3816067"/>
                  <a:ext cx="150696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16829" name="Freihand 116828">
                  <a:extLst>
                    <a:ext uri="{FF2B5EF4-FFF2-40B4-BE49-F238E27FC236}">
                      <a16:creationId xmlns:a16="http://schemas.microsoft.com/office/drawing/2014/main" id="{69E1E410-6794-4FAC-B3DE-1C73D962A39A}"/>
                    </a:ext>
                  </a:extLst>
                </p14:cNvPr>
                <p14:cNvContentPartPr/>
                <p14:nvPr/>
              </p14:nvContentPartPr>
              <p14:xfrm>
                <a:off x="9547493" y="3741907"/>
                <a:ext cx="233640" cy="146520"/>
              </p14:xfrm>
            </p:contentPart>
          </mc:Choice>
          <mc:Fallback>
            <p:pic>
              <p:nvPicPr>
                <p:cNvPr id="116829" name="Freihand 116828">
                  <a:extLst>
                    <a:ext uri="{FF2B5EF4-FFF2-40B4-BE49-F238E27FC236}">
                      <a16:creationId xmlns:a16="http://schemas.microsoft.com/office/drawing/2014/main" id="{69E1E410-6794-4FAC-B3DE-1C73D962A39A}"/>
                    </a:ext>
                  </a:extLst>
                </p:cNvPr>
                <p:cNvPicPr/>
                <p:nvPr/>
              </p:nvPicPr>
              <p:blipFill>
                <a:blip r:embed="rId429"/>
                <a:stretch>
                  <a:fillRect/>
                </a:stretch>
              </p:blipFill>
              <p:spPr>
                <a:xfrm>
                  <a:off x="9543173" y="3737587"/>
                  <a:ext cx="242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16831" name="Freihand 116830">
                  <a:extLst>
                    <a:ext uri="{FF2B5EF4-FFF2-40B4-BE49-F238E27FC236}">
                      <a16:creationId xmlns:a16="http://schemas.microsoft.com/office/drawing/2014/main" id="{B91CFD1F-95F4-4F4D-B59D-E0440B2EC1DF}"/>
                    </a:ext>
                  </a:extLst>
                </p14:cNvPr>
                <p14:cNvContentPartPr/>
                <p14:nvPr/>
              </p14:nvContentPartPr>
              <p14:xfrm>
                <a:off x="9903893" y="3560827"/>
                <a:ext cx="79560" cy="169560"/>
              </p14:xfrm>
            </p:contentPart>
          </mc:Choice>
          <mc:Fallback>
            <p:pic>
              <p:nvPicPr>
                <p:cNvPr id="116831" name="Freihand 116830">
                  <a:extLst>
                    <a:ext uri="{FF2B5EF4-FFF2-40B4-BE49-F238E27FC236}">
                      <a16:creationId xmlns:a16="http://schemas.microsoft.com/office/drawing/2014/main" id="{B91CFD1F-95F4-4F4D-B59D-E0440B2EC1DF}"/>
                    </a:ext>
                  </a:extLst>
                </p:cNvPr>
                <p:cNvPicPr/>
                <p:nvPr/>
              </p:nvPicPr>
              <p:blipFill>
                <a:blip r:embed="rId431"/>
                <a:stretch>
                  <a:fillRect/>
                </a:stretch>
              </p:blipFill>
              <p:spPr>
                <a:xfrm>
                  <a:off x="9899573" y="3556507"/>
                  <a:ext cx="882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16832" name="Freihand 116831">
                  <a:extLst>
                    <a:ext uri="{FF2B5EF4-FFF2-40B4-BE49-F238E27FC236}">
                      <a16:creationId xmlns:a16="http://schemas.microsoft.com/office/drawing/2014/main" id="{5ABCFDE4-F6C2-4E1F-B5C3-B5BB49857917}"/>
                    </a:ext>
                  </a:extLst>
                </p14:cNvPr>
                <p14:cNvContentPartPr/>
                <p14:nvPr/>
              </p14:nvContentPartPr>
              <p14:xfrm>
                <a:off x="9990653" y="3537427"/>
                <a:ext cx="245160" cy="100440"/>
              </p14:xfrm>
            </p:contentPart>
          </mc:Choice>
          <mc:Fallback>
            <p:pic>
              <p:nvPicPr>
                <p:cNvPr id="116832" name="Freihand 116831">
                  <a:extLst>
                    <a:ext uri="{FF2B5EF4-FFF2-40B4-BE49-F238E27FC236}">
                      <a16:creationId xmlns:a16="http://schemas.microsoft.com/office/drawing/2014/main" id="{5ABCFDE4-F6C2-4E1F-B5C3-B5BB49857917}"/>
                    </a:ext>
                  </a:extLst>
                </p:cNvPr>
                <p:cNvPicPr/>
                <p:nvPr/>
              </p:nvPicPr>
              <p:blipFill>
                <a:blip r:embed="rId433"/>
                <a:stretch>
                  <a:fillRect/>
                </a:stretch>
              </p:blipFill>
              <p:spPr>
                <a:xfrm>
                  <a:off x="9986333" y="3533107"/>
                  <a:ext cx="2538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16833" name="Freihand 116832">
                  <a:extLst>
                    <a:ext uri="{FF2B5EF4-FFF2-40B4-BE49-F238E27FC236}">
                      <a16:creationId xmlns:a16="http://schemas.microsoft.com/office/drawing/2014/main" id="{7DB0B9DA-BE62-4135-94DA-1C89E9958F44}"/>
                    </a:ext>
                  </a:extLst>
                </p14:cNvPr>
                <p14:cNvContentPartPr/>
                <p14:nvPr/>
              </p14:nvContentPartPr>
              <p14:xfrm>
                <a:off x="10237973" y="3462187"/>
                <a:ext cx="65880" cy="107280"/>
              </p14:xfrm>
            </p:contentPart>
          </mc:Choice>
          <mc:Fallback>
            <p:pic>
              <p:nvPicPr>
                <p:cNvPr id="116833" name="Freihand 116832">
                  <a:extLst>
                    <a:ext uri="{FF2B5EF4-FFF2-40B4-BE49-F238E27FC236}">
                      <a16:creationId xmlns:a16="http://schemas.microsoft.com/office/drawing/2014/main" id="{7DB0B9DA-BE62-4135-94DA-1C89E9958F44}"/>
                    </a:ext>
                  </a:extLst>
                </p:cNvPr>
                <p:cNvPicPr/>
                <p:nvPr/>
              </p:nvPicPr>
              <p:blipFill>
                <a:blip r:embed="rId435"/>
                <a:stretch>
                  <a:fillRect/>
                </a:stretch>
              </p:blipFill>
              <p:spPr>
                <a:xfrm>
                  <a:off x="10233653" y="3457867"/>
                  <a:ext cx="745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16834" name="Freihand 116833">
                  <a:extLst>
                    <a:ext uri="{FF2B5EF4-FFF2-40B4-BE49-F238E27FC236}">
                      <a16:creationId xmlns:a16="http://schemas.microsoft.com/office/drawing/2014/main" id="{4D8A9836-3B1C-49BF-B343-6EE8A709E02B}"/>
                    </a:ext>
                  </a:extLst>
                </p14:cNvPr>
                <p14:cNvContentPartPr/>
                <p14:nvPr/>
              </p14:nvContentPartPr>
              <p14:xfrm>
                <a:off x="10297373" y="3397747"/>
                <a:ext cx="103320" cy="140400"/>
              </p14:xfrm>
            </p:contentPart>
          </mc:Choice>
          <mc:Fallback>
            <p:pic>
              <p:nvPicPr>
                <p:cNvPr id="116834" name="Freihand 116833">
                  <a:extLst>
                    <a:ext uri="{FF2B5EF4-FFF2-40B4-BE49-F238E27FC236}">
                      <a16:creationId xmlns:a16="http://schemas.microsoft.com/office/drawing/2014/main" id="{4D8A9836-3B1C-49BF-B343-6EE8A709E02B}"/>
                    </a:ext>
                  </a:extLst>
                </p:cNvPr>
                <p:cNvPicPr/>
                <p:nvPr/>
              </p:nvPicPr>
              <p:blipFill>
                <a:blip r:embed="rId437"/>
                <a:stretch>
                  <a:fillRect/>
                </a:stretch>
              </p:blipFill>
              <p:spPr>
                <a:xfrm>
                  <a:off x="10293053" y="3393427"/>
                  <a:ext cx="1119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16835" name="Freihand 116834">
                  <a:extLst>
                    <a:ext uri="{FF2B5EF4-FFF2-40B4-BE49-F238E27FC236}">
                      <a16:creationId xmlns:a16="http://schemas.microsoft.com/office/drawing/2014/main" id="{14AA3E43-C9FD-4A6E-A2A0-3CC7C0B5CB18}"/>
                    </a:ext>
                  </a:extLst>
                </p14:cNvPr>
                <p14:cNvContentPartPr/>
                <p14:nvPr/>
              </p14:nvContentPartPr>
              <p14:xfrm>
                <a:off x="10472693" y="3383707"/>
                <a:ext cx="225000" cy="121320"/>
              </p14:xfrm>
            </p:contentPart>
          </mc:Choice>
          <mc:Fallback>
            <p:pic>
              <p:nvPicPr>
                <p:cNvPr id="116835" name="Freihand 116834">
                  <a:extLst>
                    <a:ext uri="{FF2B5EF4-FFF2-40B4-BE49-F238E27FC236}">
                      <a16:creationId xmlns:a16="http://schemas.microsoft.com/office/drawing/2014/main" id="{14AA3E43-C9FD-4A6E-A2A0-3CC7C0B5CB18}"/>
                    </a:ext>
                  </a:extLst>
                </p:cNvPr>
                <p:cNvPicPr/>
                <p:nvPr/>
              </p:nvPicPr>
              <p:blipFill>
                <a:blip r:embed="rId439"/>
                <a:stretch>
                  <a:fillRect/>
                </a:stretch>
              </p:blipFill>
              <p:spPr>
                <a:xfrm>
                  <a:off x="10468373" y="3379387"/>
                  <a:ext cx="233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16836" name="Freihand 116835">
                  <a:extLst>
                    <a:ext uri="{FF2B5EF4-FFF2-40B4-BE49-F238E27FC236}">
                      <a16:creationId xmlns:a16="http://schemas.microsoft.com/office/drawing/2014/main" id="{090C57E8-EA69-437F-91B3-3C1562D80045}"/>
                    </a:ext>
                  </a:extLst>
                </p14:cNvPr>
                <p14:cNvContentPartPr/>
                <p14:nvPr/>
              </p14:nvContentPartPr>
              <p14:xfrm>
                <a:off x="10697693" y="3311347"/>
                <a:ext cx="80640" cy="184680"/>
              </p14:xfrm>
            </p:contentPart>
          </mc:Choice>
          <mc:Fallback>
            <p:pic>
              <p:nvPicPr>
                <p:cNvPr id="116836" name="Freihand 116835">
                  <a:extLst>
                    <a:ext uri="{FF2B5EF4-FFF2-40B4-BE49-F238E27FC236}">
                      <a16:creationId xmlns:a16="http://schemas.microsoft.com/office/drawing/2014/main" id="{090C57E8-EA69-437F-91B3-3C1562D80045}"/>
                    </a:ext>
                  </a:extLst>
                </p:cNvPr>
                <p:cNvPicPr/>
                <p:nvPr/>
              </p:nvPicPr>
              <p:blipFill>
                <a:blip r:embed="rId441"/>
                <a:stretch>
                  <a:fillRect/>
                </a:stretch>
              </p:blipFill>
              <p:spPr>
                <a:xfrm>
                  <a:off x="10693373" y="3307027"/>
                  <a:ext cx="89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16838" name="Freihand 116837">
                  <a:extLst>
                    <a:ext uri="{FF2B5EF4-FFF2-40B4-BE49-F238E27FC236}">
                      <a16:creationId xmlns:a16="http://schemas.microsoft.com/office/drawing/2014/main" id="{DE2B3C97-A90D-410E-9840-9A0F403562DA}"/>
                    </a:ext>
                  </a:extLst>
                </p14:cNvPr>
                <p14:cNvContentPartPr/>
                <p14:nvPr/>
              </p14:nvContentPartPr>
              <p14:xfrm>
                <a:off x="10847093" y="3205867"/>
                <a:ext cx="207720" cy="188280"/>
              </p14:xfrm>
            </p:contentPart>
          </mc:Choice>
          <mc:Fallback>
            <p:pic>
              <p:nvPicPr>
                <p:cNvPr id="116838" name="Freihand 116837">
                  <a:extLst>
                    <a:ext uri="{FF2B5EF4-FFF2-40B4-BE49-F238E27FC236}">
                      <a16:creationId xmlns:a16="http://schemas.microsoft.com/office/drawing/2014/main" id="{DE2B3C97-A90D-410E-9840-9A0F403562DA}"/>
                    </a:ext>
                  </a:extLst>
                </p:cNvPr>
                <p:cNvPicPr/>
                <p:nvPr/>
              </p:nvPicPr>
              <p:blipFill>
                <a:blip r:embed="rId443"/>
                <a:stretch>
                  <a:fillRect/>
                </a:stretch>
              </p:blipFill>
              <p:spPr>
                <a:xfrm>
                  <a:off x="10842773" y="3201547"/>
                  <a:ext cx="2163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16839" name="Freihand 116838">
                  <a:extLst>
                    <a:ext uri="{FF2B5EF4-FFF2-40B4-BE49-F238E27FC236}">
                      <a16:creationId xmlns:a16="http://schemas.microsoft.com/office/drawing/2014/main" id="{31E99B10-00B7-4590-A991-3C3BA3DABD85}"/>
                    </a:ext>
                  </a:extLst>
                </p14:cNvPr>
                <p14:cNvContentPartPr/>
                <p14:nvPr/>
              </p14:nvContentPartPr>
              <p14:xfrm>
                <a:off x="11028173" y="3228907"/>
                <a:ext cx="105480" cy="97200"/>
              </p14:xfrm>
            </p:contentPart>
          </mc:Choice>
          <mc:Fallback>
            <p:pic>
              <p:nvPicPr>
                <p:cNvPr id="116839" name="Freihand 116838">
                  <a:extLst>
                    <a:ext uri="{FF2B5EF4-FFF2-40B4-BE49-F238E27FC236}">
                      <a16:creationId xmlns:a16="http://schemas.microsoft.com/office/drawing/2014/main" id="{31E99B10-00B7-4590-A991-3C3BA3DABD85}"/>
                    </a:ext>
                  </a:extLst>
                </p:cNvPr>
                <p:cNvPicPr/>
                <p:nvPr/>
              </p:nvPicPr>
              <p:blipFill>
                <a:blip r:embed="rId445"/>
                <a:stretch>
                  <a:fillRect/>
                </a:stretch>
              </p:blipFill>
              <p:spPr>
                <a:xfrm>
                  <a:off x="11023853" y="3224587"/>
                  <a:ext cx="1141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16841" name="Freihand 116840">
                  <a:extLst>
                    <a:ext uri="{FF2B5EF4-FFF2-40B4-BE49-F238E27FC236}">
                      <a16:creationId xmlns:a16="http://schemas.microsoft.com/office/drawing/2014/main" id="{A2102C43-254C-43A8-9D0E-87B25A039886}"/>
                    </a:ext>
                  </a:extLst>
                </p14:cNvPr>
                <p14:cNvContentPartPr/>
                <p14:nvPr/>
              </p14:nvContentPartPr>
              <p14:xfrm>
                <a:off x="11129693" y="3107587"/>
                <a:ext cx="232200" cy="140760"/>
              </p14:xfrm>
            </p:contentPart>
          </mc:Choice>
          <mc:Fallback>
            <p:pic>
              <p:nvPicPr>
                <p:cNvPr id="116841" name="Freihand 116840">
                  <a:extLst>
                    <a:ext uri="{FF2B5EF4-FFF2-40B4-BE49-F238E27FC236}">
                      <a16:creationId xmlns:a16="http://schemas.microsoft.com/office/drawing/2014/main" id="{A2102C43-254C-43A8-9D0E-87B25A039886}"/>
                    </a:ext>
                  </a:extLst>
                </p:cNvPr>
                <p:cNvPicPr/>
                <p:nvPr/>
              </p:nvPicPr>
              <p:blipFill>
                <a:blip r:embed="rId447"/>
                <a:stretch>
                  <a:fillRect/>
                </a:stretch>
              </p:blipFill>
              <p:spPr>
                <a:xfrm>
                  <a:off x="11125373" y="3103267"/>
                  <a:ext cx="2408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16842" name="Freihand 116841">
                  <a:extLst>
                    <a:ext uri="{FF2B5EF4-FFF2-40B4-BE49-F238E27FC236}">
                      <a16:creationId xmlns:a16="http://schemas.microsoft.com/office/drawing/2014/main" id="{2325B800-2857-493B-93B9-C6E06356E7FF}"/>
                    </a:ext>
                  </a:extLst>
                </p14:cNvPr>
                <p14:cNvContentPartPr/>
                <p14:nvPr/>
              </p14:nvContentPartPr>
              <p14:xfrm>
                <a:off x="11373773" y="3091027"/>
                <a:ext cx="156960" cy="87480"/>
              </p14:xfrm>
            </p:contentPart>
          </mc:Choice>
          <mc:Fallback>
            <p:pic>
              <p:nvPicPr>
                <p:cNvPr id="116842" name="Freihand 116841">
                  <a:extLst>
                    <a:ext uri="{FF2B5EF4-FFF2-40B4-BE49-F238E27FC236}">
                      <a16:creationId xmlns:a16="http://schemas.microsoft.com/office/drawing/2014/main" id="{2325B800-2857-493B-93B9-C6E06356E7FF}"/>
                    </a:ext>
                  </a:extLst>
                </p:cNvPr>
                <p:cNvPicPr/>
                <p:nvPr/>
              </p:nvPicPr>
              <p:blipFill>
                <a:blip r:embed="rId449"/>
                <a:stretch>
                  <a:fillRect/>
                </a:stretch>
              </p:blipFill>
              <p:spPr>
                <a:xfrm>
                  <a:off x="11369453" y="3086707"/>
                  <a:ext cx="165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16843" name="Freihand 116842">
                  <a:extLst>
                    <a:ext uri="{FF2B5EF4-FFF2-40B4-BE49-F238E27FC236}">
                      <a16:creationId xmlns:a16="http://schemas.microsoft.com/office/drawing/2014/main" id="{CAFCE755-B896-4090-B89C-09121CB6420D}"/>
                    </a:ext>
                  </a:extLst>
                </p14:cNvPr>
                <p14:cNvContentPartPr/>
                <p14:nvPr/>
              </p14:nvContentPartPr>
              <p14:xfrm>
                <a:off x="11540813" y="2975107"/>
                <a:ext cx="63720" cy="132840"/>
              </p14:xfrm>
            </p:contentPart>
          </mc:Choice>
          <mc:Fallback>
            <p:pic>
              <p:nvPicPr>
                <p:cNvPr id="116843" name="Freihand 116842">
                  <a:extLst>
                    <a:ext uri="{FF2B5EF4-FFF2-40B4-BE49-F238E27FC236}">
                      <a16:creationId xmlns:a16="http://schemas.microsoft.com/office/drawing/2014/main" id="{CAFCE755-B896-4090-B89C-09121CB6420D}"/>
                    </a:ext>
                  </a:extLst>
                </p:cNvPr>
                <p:cNvPicPr/>
                <p:nvPr/>
              </p:nvPicPr>
              <p:blipFill>
                <a:blip r:embed="rId451"/>
                <a:stretch>
                  <a:fillRect/>
                </a:stretch>
              </p:blipFill>
              <p:spPr>
                <a:xfrm>
                  <a:off x="11536493" y="2970787"/>
                  <a:ext cx="72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16844" name="Freihand 116843">
                  <a:extLst>
                    <a:ext uri="{FF2B5EF4-FFF2-40B4-BE49-F238E27FC236}">
                      <a16:creationId xmlns:a16="http://schemas.microsoft.com/office/drawing/2014/main" id="{1FB7F665-DF91-4DA2-A082-B20D50B1D282}"/>
                    </a:ext>
                  </a:extLst>
                </p14:cNvPr>
                <p14:cNvContentPartPr/>
                <p14:nvPr/>
              </p14:nvContentPartPr>
              <p14:xfrm>
                <a:off x="11619293" y="2990587"/>
                <a:ext cx="59040" cy="70200"/>
              </p14:xfrm>
            </p:contentPart>
          </mc:Choice>
          <mc:Fallback>
            <p:pic>
              <p:nvPicPr>
                <p:cNvPr id="116844" name="Freihand 116843">
                  <a:extLst>
                    <a:ext uri="{FF2B5EF4-FFF2-40B4-BE49-F238E27FC236}">
                      <a16:creationId xmlns:a16="http://schemas.microsoft.com/office/drawing/2014/main" id="{1FB7F665-DF91-4DA2-A082-B20D50B1D282}"/>
                    </a:ext>
                  </a:extLst>
                </p:cNvPr>
                <p:cNvPicPr/>
                <p:nvPr/>
              </p:nvPicPr>
              <p:blipFill>
                <a:blip r:embed="rId453"/>
                <a:stretch>
                  <a:fillRect/>
                </a:stretch>
              </p:blipFill>
              <p:spPr>
                <a:xfrm>
                  <a:off x="11614973" y="2986267"/>
                  <a:ext cx="67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16845" name="Freihand 116844">
                  <a:extLst>
                    <a:ext uri="{FF2B5EF4-FFF2-40B4-BE49-F238E27FC236}">
                      <a16:creationId xmlns:a16="http://schemas.microsoft.com/office/drawing/2014/main" id="{50D36BAD-47B0-4970-856E-06B6ED52CCA7}"/>
                    </a:ext>
                  </a:extLst>
                </p14:cNvPr>
                <p14:cNvContentPartPr/>
                <p14:nvPr/>
              </p14:nvContentPartPr>
              <p14:xfrm>
                <a:off x="11694533" y="2930827"/>
                <a:ext cx="77040" cy="99360"/>
              </p14:xfrm>
            </p:contentPart>
          </mc:Choice>
          <mc:Fallback>
            <p:pic>
              <p:nvPicPr>
                <p:cNvPr id="116845" name="Freihand 116844">
                  <a:extLst>
                    <a:ext uri="{FF2B5EF4-FFF2-40B4-BE49-F238E27FC236}">
                      <a16:creationId xmlns:a16="http://schemas.microsoft.com/office/drawing/2014/main" id="{50D36BAD-47B0-4970-856E-06B6ED52CCA7}"/>
                    </a:ext>
                  </a:extLst>
                </p:cNvPr>
                <p:cNvPicPr/>
                <p:nvPr/>
              </p:nvPicPr>
              <p:blipFill>
                <a:blip r:embed="rId455"/>
                <a:stretch>
                  <a:fillRect/>
                </a:stretch>
              </p:blipFill>
              <p:spPr>
                <a:xfrm>
                  <a:off x="11690213" y="2926507"/>
                  <a:ext cx="856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16846" name="Freihand 116845">
                  <a:extLst>
                    <a:ext uri="{FF2B5EF4-FFF2-40B4-BE49-F238E27FC236}">
                      <a16:creationId xmlns:a16="http://schemas.microsoft.com/office/drawing/2014/main" id="{4479D6F8-9D12-4306-974A-B2CE89005D92}"/>
                    </a:ext>
                  </a:extLst>
                </p14:cNvPr>
                <p14:cNvContentPartPr/>
                <p14:nvPr/>
              </p14:nvContentPartPr>
              <p14:xfrm>
                <a:off x="11811533" y="2990227"/>
                <a:ext cx="2160" cy="18000"/>
              </p14:xfrm>
            </p:contentPart>
          </mc:Choice>
          <mc:Fallback>
            <p:pic>
              <p:nvPicPr>
                <p:cNvPr id="116846" name="Freihand 116845">
                  <a:extLst>
                    <a:ext uri="{FF2B5EF4-FFF2-40B4-BE49-F238E27FC236}">
                      <a16:creationId xmlns:a16="http://schemas.microsoft.com/office/drawing/2014/main" id="{4479D6F8-9D12-4306-974A-B2CE89005D92}"/>
                    </a:ext>
                  </a:extLst>
                </p:cNvPr>
                <p:cNvPicPr/>
                <p:nvPr/>
              </p:nvPicPr>
              <p:blipFill>
                <a:blip r:embed="rId457"/>
                <a:stretch>
                  <a:fillRect/>
                </a:stretch>
              </p:blipFill>
              <p:spPr>
                <a:xfrm>
                  <a:off x="11807213" y="2985907"/>
                  <a:ext cx="108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16847" name="Freihand 116846">
                  <a:extLst>
                    <a:ext uri="{FF2B5EF4-FFF2-40B4-BE49-F238E27FC236}">
                      <a16:creationId xmlns:a16="http://schemas.microsoft.com/office/drawing/2014/main" id="{531F413A-FB60-41A2-8DE6-31177B9AD9EA}"/>
                    </a:ext>
                  </a:extLst>
                </p14:cNvPr>
                <p14:cNvContentPartPr/>
                <p14:nvPr/>
              </p14:nvContentPartPr>
              <p14:xfrm>
                <a:off x="10214213" y="3696547"/>
                <a:ext cx="204840" cy="130320"/>
              </p14:xfrm>
            </p:contentPart>
          </mc:Choice>
          <mc:Fallback>
            <p:pic>
              <p:nvPicPr>
                <p:cNvPr id="116847" name="Freihand 116846">
                  <a:extLst>
                    <a:ext uri="{FF2B5EF4-FFF2-40B4-BE49-F238E27FC236}">
                      <a16:creationId xmlns:a16="http://schemas.microsoft.com/office/drawing/2014/main" id="{531F413A-FB60-41A2-8DE6-31177B9AD9EA}"/>
                    </a:ext>
                  </a:extLst>
                </p:cNvPr>
                <p:cNvPicPr/>
                <p:nvPr/>
              </p:nvPicPr>
              <p:blipFill>
                <a:blip r:embed="rId459"/>
                <a:stretch>
                  <a:fillRect/>
                </a:stretch>
              </p:blipFill>
              <p:spPr>
                <a:xfrm>
                  <a:off x="10209893" y="3692227"/>
                  <a:ext cx="2134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16848" name="Freihand 116847">
                  <a:extLst>
                    <a:ext uri="{FF2B5EF4-FFF2-40B4-BE49-F238E27FC236}">
                      <a16:creationId xmlns:a16="http://schemas.microsoft.com/office/drawing/2014/main" id="{977C1C8B-8F88-49EE-9405-07144371CAE8}"/>
                    </a:ext>
                  </a:extLst>
                </p14:cNvPr>
                <p14:cNvContentPartPr/>
                <p14:nvPr/>
              </p14:nvContentPartPr>
              <p14:xfrm>
                <a:off x="10369013" y="3668107"/>
                <a:ext cx="360" cy="360"/>
              </p14:xfrm>
            </p:contentPart>
          </mc:Choice>
          <mc:Fallback>
            <p:pic>
              <p:nvPicPr>
                <p:cNvPr id="116848" name="Freihand 116847">
                  <a:extLst>
                    <a:ext uri="{FF2B5EF4-FFF2-40B4-BE49-F238E27FC236}">
                      <a16:creationId xmlns:a16="http://schemas.microsoft.com/office/drawing/2014/main" id="{977C1C8B-8F88-49EE-9405-07144371CAE8}"/>
                    </a:ext>
                  </a:extLst>
                </p:cNvPr>
                <p:cNvPicPr/>
                <p:nvPr/>
              </p:nvPicPr>
              <p:blipFill>
                <a:blip r:embed="rId60"/>
                <a:stretch>
                  <a:fillRect/>
                </a:stretch>
              </p:blipFill>
              <p:spPr>
                <a:xfrm>
                  <a:off x="10364693" y="3663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16849" name="Freihand 116848">
                  <a:extLst>
                    <a:ext uri="{FF2B5EF4-FFF2-40B4-BE49-F238E27FC236}">
                      <a16:creationId xmlns:a16="http://schemas.microsoft.com/office/drawing/2014/main" id="{55BD57E3-332F-4B35-97B8-FDFE8A9F4DE0}"/>
                    </a:ext>
                  </a:extLst>
                </p14:cNvPr>
                <p14:cNvContentPartPr/>
                <p14:nvPr/>
              </p14:nvContentPartPr>
              <p14:xfrm>
                <a:off x="10529573" y="3564787"/>
                <a:ext cx="90360" cy="160200"/>
              </p14:xfrm>
            </p:contentPart>
          </mc:Choice>
          <mc:Fallback>
            <p:pic>
              <p:nvPicPr>
                <p:cNvPr id="116849" name="Freihand 116848">
                  <a:extLst>
                    <a:ext uri="{FF2B5EF4-FFF2-40B4-BE49-F238E27FC236}">
                      <a16:creationId xmlns:a16="http://schemas.microsoft.com/office/drawing/2014/main" id="{55BD57E3-332F-4B35-97B8-FDFE8A9F4DE0}"/>
                    </a:ext>
                  </a:extLst>
                </p:cNvPr>
                <p:cNvPicPr/>
                <p:nvPr/>
              </p:nvPicPr>
              <p:blipFill>
                <a:blip r:embed="rId462"/>
                <a:stretch>
                  <a:fillRect/>
                </a:stretch>
              </p:blipFill>
              <p:spPr>
                <a:xfrm>
                  <a:off x="10525253" y="3560467"/>
                  <a:ext cx="990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16850" name="Freihand 116849">
                  <a:extLst>
                    <a:ext uri="{FF2B5EF4-FFF2-40B4-BE49-F238E27FC236}">
                      <a16:creationId xmlns:a16="http://schemas.microsoft.com/office/drawing/2014/main" id="{7B7B7F53-69B6-4BA4-B5A5-650777553F2B}"/>
                    </a:ext>
                  </a:extLst>
                </p14:cNvPr>
                <p14:cNvContentPartPr/>
                <p14:nvPr/>
              </p14:nvContentPartPr>
              <p14:xfrm>
                <a:off x="10595813" y="3651547"/>
                <a:ext cx="97920" cy="42480"/>
              </p14:xfrm>
            </p:contentPart>
          </mc:Choice>
          <mc:Fallback>
            <p:pic>
              <p:nvPicPr>
                <p:cNvPr id="116850" name="Freihand 116849">
                  <a:extLst>
                    <a:ext uri="{FF2B5EF4-FFF2-40B4-BE49-F238E27FC236}">
                      <a16:creationId xmlns:a16="http://schemas.microsoft.com/office/drawing/2014/main" id="{7B7B7F53-69B6-4BA4-B5A5-650777553F2B}"/>
                    </a:ext>
                  </a:extLst>
                </p:cNvPr>
                <p:cNvPicPr/>
                <p:nvPr/>
              </p:nvPicPr>
              <p:blipFill>
                <a:blip r:embed="rId464"/>
                <a:stretch>
                  <a:fillRect/>
                </a:stretch>
              </p:blipFill>
              <p:spPr>
                <a:xfrm>
                  <a:off x="10591493" y="3647227"/>
                  <a:ext cx="1065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16851" name="Freihand 116850">
                  <a:extLst>
                    <a:ext uri="{FF2B5EF4-FFF2-40B4-BE49-F238E27FC236}">
                      <a16:creationId xmlns:a16="http://schemas.microsoft.com/office/drawing/2014/main" id="{E53312CE-59A1-49C9-A3A8-B7F279DF9CC4}"/>
                    </a:ext>
                  </a:extLst>
                </p14:cNvPr>
                <p14:cNvContentPartPr/>
                <p14:nvPr/>
              </p14:nvContentPartPr>
              <p14:xfrm>
                <a:off x="10678253" y="3554347"/>
                <a:ext cx="342000" cy="120240"/>
              </p14:xfrm>
            </p:contentPart>
          </mc:Choice>
          <mc:Fallback>
            <p:pic>
              <p:nvPicPr>
                <p:cNvPr id="116851" name="Freihand 116850">
                  <a:extLst>
                    <a:ext uri="{FF2B5EF4-FFF2-40B4-BE49-F238E27FC236}">
                      <a16:creationId xmlns:a16="http://schemas.microsoft.com/office/drawing/2014/main" id="{E53312CE-59A1-49C9-A3A8-B7F279DF9CC4}"/>
                    </a:ext>
                  </a:extLst>
                </p:cNvPr>
                <p:cNvPicPr/>
                <p:nvPr/>
              </p:nvPicPr>
              <p:blipFill>
                <a:blip r:embed="rId466"/>
                <a:stretch>
                  <a:fillRect/>
                </a:stretch>
              </p:blipFill>
              <p:spPr>
                <a:xfrm>
                  <a:off x="10673933" y="3550027"/>
                  <a:ext cx="350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16852" name="Freihand 116851">
                  <a:extLst>
                    <a:ext uri="{FF2B5EF4-FFF2-40B4-BE49-F238E27FC236}">
                      <a16:creationId xmlns:a16="http://schemas.microsoft.com/office/drawing/2014/main" id="{8D3C5189-E2AE-4170-B502-E7F2DE072C68}"/>
                    </a:ext>
                  </a:extLst>
                </p14:cNvPr>
                <p14:cNvContentPartPr/>
                <p14:nvPr/>
              </p14:nvContentPartPr>
              <p14:xfrm>
                <a:off x="11087573" y="3408187"/>
                <a:ext cx="147600" cy="248400"/>
              </p14:xfrm>
            </p:contentPart>
          </mc:Choice>
          <mc:Fallback>
            <p:pic>
              <p:nvPicPr>
                <p:cNvPr id="116852" name="Freihand 116851">
                  <a:extLst>
                    <a:ext uri="{FF2B5EF4-FFF2-40B4-BE49-F238E27FC236}">
                      <a16:creationId xmlns:a16="http://schemas.microsoft.com/office/drawing/2014/main" id="{8D3C5189-E2AE-4170-B502-E7F2DE072C68}"/>
                    </a:ext>
                  </a:extLst>
                </p:cNvPr>
                <p:cNvPicPr/>
                <p:nvPr/>
              </p:nvPicPr>
              <p:blipFill>
                <a:blip r:embed="rId468"/>
                <a:stretch>
                  <a:fillRect/>
                </a:stretch>
              </p:blipFill>
              <p:spPr>
                <a:xfrm>
                  <a:off x="11083253" y="3403867"/>
                  <a:ext cx="15624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16853" name="Freihand 116852">
                  <a:extLst>
                    <a:ext uri="{FF2B5EF4-FFF2-40B4-BE49-F238E27FC236}">
                      <a16:creationId xmlns:a16="http://schemas.microsoft.com/office/drawing/2014/main" id="{8D3CA38E-7025-41D6-90D9-8061FED99B8F}"/>
                    </a:ext>
                  </a:extLst>
                </p14:cNvPr>
                <p14:cNvContentPartPr/>
                <p14:nvPr/>
              </p14:nvContentPartPr>
              <p14:xfrm>
                <a:off x="11254973" y="3345907"/>
                <a:ext cx="201600" cy="120960"/>
              </p14:xfrm>
            </p:contentPart>
          </mc:Choice>
          <mc:Fallback>
            <p:pic>
              <p:nvPicPr>
                <p:cNvPr id="116853" name="Freihand 116852">
                  <a:extLst>
                    <a:ext uri="{FF2B5EF4-FFF2-40B4-BE49-F238E27FC236}">
                      <a16:creationId xmlns:a16="http://schemas.microsoft.com/office/drawing/2014/main" id="{8D3CA38E-7025-41D6-90D9-8061FED99B8F}"/>
                    </a:ext>
                  </a:extLst>
                </p:cNvPr>
                <p:cNvPicPr/>
                <p:nvPr/>
              </p:nvPicPr>
              <p:blipFill>
                <a:blip r:embed="rId470"/>
                <a:stretch>
                  <a:fillRect/>
                </a:stretch>
              </p:blipFill>
              <p:spPr>
                <a:xfrm>
                  <a:off x="11250653" y="3341587"/>
                  <a:ext cx="2102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16854" name="Freihand 116853">
                  <a:extLst>
                    <a:ext uri="{FF2B5EF4-FFF2-40B4-BE49-F238E27FC236}">
                      <a16:creationId xmlns:a16="http://schemas.microsoft.com/office/drawing/2014/main" id="{6FEED8C1-AF48-45F5-96ED-3558C7B0A169}"/>
                    </a:ext>
                  </a:extLst>
                </p14:cNvPr>
                <p14:cNvContentPartPr/>
                <p14:nvPr/>
              </p14:nvContentPartPr>
              <p14:xfrm>
                <a:off x="11497613" y="3128467"/>
                <a:ext cx="218520" cy="233640"/>
              </p14:xfrm>
            </p:contentPart>
          </mc:Choice>
          <mc:Fallback>
            <p:pic>
              <p:nvPicPr>
                <p:cNvPr id="116854" name="Freihand 116853">
                  <a:extLst>
                    <a:ext uri="{FF2B5EF4-FFF2-40B4-BE49-F238E27FC236}">
                      <a16:creationId xmlns:a16="http://schemas.microsoft.com/office/drawing/2014/main" id="{6FEED8C1-AF48-45F5-96ED-3558C7B0A169}"/>
                    </a:ext>
                  </a:extLst>
                </p:cNvPr>
                <p:cNvPicPr/>
                <p:nvPr/>
              </p:nvPicPr>
              <p:blipFill>
                <a:blip r:embed="rId472"/>
                <a:stretch>
                  <a:fillRect/>
                </a:stretch>
              </p:blipFill>
              <p:spPr>
                <a:xfrm>
                  <a:off x="11493293" y="3124147"/>
                  <a:ext cx="2271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16855" name="Freihand 116854">
                  <a:extLst>
                    <a:ext uri="{FF2B5EF4-FFF2-40B4-BE49-F238E27FC236}">
                      <a16:creationId xmlns:a16="http://schemas.microsoft.com/office/drawing/2014/main" id="{3A916592-3F78-49B7-8401-B18757509F5D}"/>
                    </a:ext>
                  </a:extLst>
                </p14:cNvPr>
                <p14:cNvContentPartPr/>
                <p14:nvPr/>
              </p14:nvContentPartPr>
              <p14:xfrm>
                <a:off x="10488533" y="3837667"/>
                <a:ext cx="262080" cy="133200"/>
              </p14:xfrm>
            </p:contentPart>
          </mc:Choice>
          <mc:Fallback>
            <p:pic>
              <p:nvPicPr>
                <p:cNvPr id="116855" name="Freihand 116854">
                  <a:extLst>
                    <a:ext uri="{FF2B5EF4-FFF2-40B4-BE49-F238E27FC236}">
                      <a16:creationId xmlns:a16="http://schemas.microsoft.com/office/drawing/2014/main" id="{3A916592-3F78-49B7-8401-B18757509F5D}"/>
                    </a:ext>
                  </a:extLst>
                </p:cNvPr>
                <p:cNvPicPr/>
                <p:nvPr/>
              </p:nvPicPr>
              <p:blipFill>
                <a:blip r:embed="rId474"/>
                <a:stretch>
                  <a:fillRect/>
                </a:stretch>
              </p:blipFill>
              <p:spPr>
                <a:xfrm>
                  <a:off x="10484213" y="3833347"/>
                  <a:ext cx="2707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16856" name="Freihand 116855">
                  <a:extLst>
                    <a:ext uri="{FF2B5EF4-FFF2-40B4-BE49-F238E27FC236}">
                      <a16:creationId xmlns:a16="http://schemas.microsoft.com/office/drawing/2014/main" id="{0F5EA643-2BB3-48BF-AD56-685E16417B12}"/>
                    </a:ext>
                  </a:extLst>
                </p14:cNvPr>
                <p14:cNvContentPartPr/>
                <p14:nvPr/>
              </p14:nvContentPartPr>
              <p14:xfrm>
                <a:off x="10785533" y="3753067"/>
                <a:ext cx="244800" cy="122400"/>
              </p14:xfrm>
            </p:contentPart>
          </mc:Choice>
          <mc:Fallback>
            <p:pic>
              <p:nvPicPr>
                <p:cNvPr id="116856" name="Freihand 116855">
                  <a:extLst>
                    <a:ext uri="{FF2B5EF4-FFF2-40B4-BE49-F238E27FC236}">
                      <a16:creationId xmlns:a16="http://schemas.microsoft.com/office/drawing/2014/main" id="{0F5EA643-2BB3-48BF-AD56-685E16417B12}"/>
                    </a:ext>
                  </a:extLst>
                </p:cNvPr>
                <p:cNvPicPr/>
                <p:nvPr/>
              </p:nvPicPr>
              <p:blipFill>
                <a:blip r:embed="rId476"/>
                <a:stretch>
                  <a:fillRect/>
                </a:stretch>
              </p:blipFill>
              <p:spPr>
                <a:xfrm>
                  <a:off x="10781213" y="3748747"/>
                  <a:ext cx="2534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16857" name="Freihand 116856">
                  <a:extLst>
                    <a:ext uri="{FF2B5EF4-FFF2-40B4-BE49-F238E27FC236}">
                      <a16:creationId xmlns:a16="http://schemas.microsoft.com/office/drawing/2014/main" id="{0496EBF7-7099-4FAB-A8A3-2C309E7556A5}"/>
                    </a:ext>
                  </a:extLst>
                </p14:cNvPr>
                <p14:cNvContentPartPr/>
                <p14:nvPr/>
              </p14:nvContentPartPr>
              <p14:xfrm>
                <a:off x="11103773" y="3581707"/>
                <a:ext cx="110880" cy="155880"/>
              </p14:xfrm>
            </p:contentPart>
          </mc:Choice>
          <mc:Fallback>
            <p:pic>
              <p:nvPicPr>
                <p:cNvPr id="116857" name="Freihand 116856">
                  <a:extLst>
                    <a:ext uri="{FF2B5EF4-FFF2-40B4-BE49-F238E27FC236}">
                      <a16:creationId xmlns:a16="http://schemas.microsoft.com/office/drawing/2014/main" id="{0496EBF7-7099-4FAB-A8A3-2C309E7556A5}"/>
                    </a:ext>
                  </a:extLst>
                </p:cNvPr>
                <p:cNvPicPr/>
                <p:nvPr/>
              </p:nvPicPr>
              <p:blipFill>
                <a:blip r:embed="rId478"/>
                <a:stretch>
                  <a:fillRect/>
                </a:stretch>
              </p:blipFill>
              <p:spPr>
                <a:xfrm>
                  <a:off x="11099453" y="3577387"/>
                  <a:ext cx="119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16858" name="Freihand 116857">
                  <a:extLst>
                    <a:ext uri="{FF2B5EF4-FFF2-40B4-BE49-F238E27FC236}">
                      <a16:creationId xmlns:a16="http://schemas.microsoft.com/office/drawing/2014/main" id="{B9483140-0F2D-4C7D-9496-5441F06FCD91}"/>
                    </a:ext>
                  </a:extLst>
                </p14:cNvPr>
                <p14:cNvContentPartPr/>
                <p14:nvPr/>
              </p14:nvContentPartPr>
              <p14:xfrm>
                <a:off x="11176493" y="3608347"/>
                <a:ext cx="208080" cy="107280"/>
              </p14:xfrm>
            </p:contentPart>
          </mc:Choice>
          <mc:Fallback>
            <p:pic>
              <p:nvPicPr>
                <p:cNvPr id="116858" name="Freihand 116857">
                  <a:extLst>
                    <a:ext uri="{FF2B5EF4-FFF2-40B4-BE49-F238E27FC236}">
                      <a16:creationId xmlns:a16="http://schemas.microsoft.com/office/drawing/2014/main" id="{B9483140-0F2D-4C7D-9496-5441F06FCD91}"/>
                    </a:ext>
                  </a:extLst>
                </p:cNvPr>
                <p:cNvPicPr/>
                <p:nvPr/>
              </p:nvPicPr>
              <p:blipFill>
                <a:blip r:embed="rId480"/>
                <a:stretch>
                  <a:fillRect/>
                </a:stretch>
              </p:blipFill>
              <p:spPr>
                <a:xfrm>
                  <a:off x="11172173" y="3604027"/>
                  <a:ext cx="216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16859" name="Freihand 116858">
                  <a:extLst>
                    <a:ext uri="{FF2B5EF4-FFF2-40B4-BE49-F238E27FC236}">
                      <a16:creationId xmlns:a16="http://schemas.microsoft.com/office/drawing/2014/main" id="{EDC848AF-C387-4B65-8E5F-206AAE9BC949}"/>
                    </a:ext>
                  </a:extLst>
                </p14:cNvPr>
                <p14:cNvContentPartPr/>
                <p14:nvPr/>
              </p14:nvContentPartPr>
              <p14:xfrm>
                <a:off x="11413013" y="3550747"/>
                <a:ext cx="73440" cy="59760"/>
              </p14:xfrm>
            </p:contentPart>
          </mc:Choice>
          <mc:Fallback>
            <p:pic>
              <p:nvPicPr>
                <p:cNvPr id="116859" name="Freihand 116858">
                  <a:extLst>
                    <a:ext uri="{FF2B5EF4-FFF2-40B4-BE49-F238E27FC236}">
                      <a16:creationId xmlns:a16="http://schemas.microsoft.com/office/drawing/2014/main" id="{EDC848AF-C387-4B65-8E5F-206AAE9BC949}"/>
                    </a:ext>
                  </a:extLst>
                </p:cNvPr>
                <p:cNvPicPr/>
                <p:nvPr/>
              </p:nvPicPr>
              <p:blipFill>
                <a:blip r:embed="rId482"/>
                <a:stretch>
                  <a:fillRect/>
                </a:stretch>
              </p:blipFill>
              <p:spPr>
                <a:xfrm>
                  <a:off x="11408693" y="3546427"/>
                  <a:ext cx="82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16860" name="Freihand 116859">
                  <a:extLst>
                    <a:ext uri="{FF2B5EF4-FFF2-40B4-BE49-F238E27FC236}">
                      <a16:creationId xmlns:a16="http://schemas.microsoft.com/office/drawing/2014/main" id="{2BD39EB1-27F9-4F9C-A8FD-1AB9CF8DABDD}"/>
                    </a:ext>
                  </a:extLst>
                </p14:cNvPr>
                <p14:cNvContentPartPr/>
                <p14:nvPr/>
              </p14:nvContentPartPr>
              <p14:xfrm>
                <a:off x="11512733" y="3467947"/>
                <a:ext cx="128520" cy="88560"/>
              </p14:xfrm>
            </p:contentPart>
          </mc:Choice>
          <mc:Fallback>
            <p:pic>
              <p:nvPicPr>
                <p:cNvPr id="116860" name="Freihand 116859">
                  <a:extLst>
                    <a:ext uri="{FF2B5EF4-FFF2-40B4-BE49-F238E27FC236}">
                      <a16:creationId xmlns:a16="http://schemas.microsoft.com/office/drawing/2014/main" id="{2BD39EB1-27F9-4F9C-A8FD-1AB9CF8DABDD}"/>
                    </a:ext>
                  </a:extLst>
                </p:cNvPr>
                <p:cNvPicPr/>
                <p:nvPr/>
              </p:nvPicPr>
              <p:blipFill>
                <a:blip r:embed="rId484"/>
                <a:stretch>
                  <a:fillRect/>
                </a:stretch>
              </p:blipFill>
              <p:spPr>
                <a:xfrm>
                  <a:off x="11508413" y="3463627"/>
                  <a:ext cx="1371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16861" name="Freihand 116860">
                  <a:extLst>
                    <a:ext uri="{FF2B5EF4-FFF2-40B4-BE49-F238E27FC236}">
                      <a16:creationId xmlns:a16="http://schemas.microsoft.com/office/drawing/2014/main" id="{DDEF3942-25E7-4353-98B6-38872A2B0C98}"/>
                    </a:ext>
                  </a:extLst>
                </p14:cNvPr>
                <p14:cNvContentPartPr/>
                <p14:nvPr/>
              </p14:nvContentPartPr>
              <p14:xfrm>
                <a:off x="11308973" y="3476947"/>
                <a:ext cx="105120" cy="39600"/>
              </p14:xfrm>
            </p:contentPart>
          </mc:Choice>
          <mc:Fallback>
            <p:pic>
              <p:nvPicPr>
                <p:cNvPr id="116861" name="Freihand 116860">
                  <a:extLst>
                    <a:ext uri="{FF2B5EF4-FFF2-40B4-BE49-F238E27FC236}">
                      <a16:creationId xmlns:a16="http://schemas.microsoft.com/office/drawing/2014/main" id="{DDEF3942-25E7-4353-98B6-38872A2B0C98}"/>
                    </a:ext>
                  </a:extLst>
                </p:cNvPr>
                <p:cNvPicPr/>
                <p:nvPr/>
              </p:nvPicPr>
              <p:blipFill>
                <a:blip r:embed="rId486"/>
                <a:stretch>
                  <a:fillRect/>
                </a:stretch>
              </p:blipFill>
              <p:spPr>
                <a:xfrm>
                  <a:off x="11304653" y="3472627"/>
                  <a:ext cx="113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16863" name="Freihand 116862">
                  <a:extLst>
                    <a:ext uri="{FF2B5EF4-FFF2-40B4-BE49-F238E27FC236}">
                      <a16:creationId xmlns:a16="http://schemas.microsoft.com/office/drawing/2014/main" id="{97D72304-55B3-4DEC-8071-53FD682DEC7C}"/>
                    </a:ext>
                  </a:extLst>
                </p14:cNvPr>
                <p14:cNvContentPartPr/>
                <p14:nvPr/>
              </p14:nvContentPartPr>
              <p14:xfrm>
                <a:off x="10624973" y="4015147"/>
                <a:ext cx="121680" cy="61200"/>
              </p14:xfrm>
            </p:contentPart>
          </mc:Choice>
          <mc:Fallback>
            <p:pic>
              <p:nvPicPr>
                <p:cNvPr id="116863" name="Freihand 116862">
                  <a:extLst>
                    <a:ext uri="{FF2B5EF4-FFF2-40B4-BE49-F238E27FC236}">
                      <a16:creationId xmlns:a16="http://schemas.microsoft.com/office/drawing/2014/main" id="{97D72304-55B3-4DEC-8071-53FD682DEC7C}"/>
                    </a:ext>
                  </a:extLst>
                </p:cNvPr>
                <p:cNvPicPr/>
                <p:nvPr/>
              </p:nvPicPr>
              <p:blipFill>
                <a:blip r:embed="rId488"/>
                <a:stretch>
                  <a:fillRect/>
                </a:stretch>
              </p:blipFill>
              <p:spPr>
                <a:xfrm>
                  <a:off x="10620653" y="4010827"/>
                  <a:ext cx="130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16864" name="Freihand 116863">
                  <a:extLst>
                    <a:ext uri="{FF2B5EF4-FFF2-40B4-BE49-F238E27FC236}">
                      <a16:creationId xmlns:a16="http://schemas.microsoft.com/office/drawing/2014/main" id="{12070872-733E-4E16-94E5-9434A13033F0}"/>
                    </a:ext>
                  </a:extLst>
                </p14:cNvPr>
                <p14:cNvContentPartPr/>
                <p14:nvPr/>
              </p14:nvContentPartPr>
              <p14:xfrm>
                <a:off x="10722173" y="3964387"/>
                <a:ext cx="88920" cy="105840"/>
              </p14:xfrm>
            </p:contentPart>
          </mc:Choice>
          <mc:Fallback>
            <p:pic>
              <p:nvPicPr>
                <p:cNvPr id="116864" name="Freihand 116863">
                  <a:extLst>
                    <a:ext uri="{FF2B5EF4-FFF2-40B4-BE49-F238E27FC236}">
                      <a16:creationId xmlns:a16="http://schemas.microsoft.com/office/drawing/2014/main" id="{12070872-733E-4E16-94E5-9434A13033F0}"/>
                    </a:ext>
                  </a:extLst>
                </p:cNvPr>
                <p:cNvPicPr/>
                <p:nvPr/>
              </p:nvPicPr>
              <p:blipFill>
                <a:blip r:embed="rId490"/>
                <a:stretch>
                  <a:fillRect/>
                </a:stretch>
              </p:blipFill>
              <p:spPr>
                <a:xfrm>
                  <a:off x="10717853" y="3960067"/>
                  <a:ext cx="97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16873" name="Freihand 116872">
                  <a:extLst>
                    <a:ext uri="{FF2B5EF4-FFF2-40B4-BE49-F238E27FC236}">
                      <a16:creationId xmlns:a16="http://schemas.microsoft.com/office/drawing/2014/main" id="{C94DA9B6-7A40-4E77-87DE-7EB5396CD415}"/>
                    </a:ext>
                  </a:extLst>
                </p14:cNvPr>
                <p14:cNvContentPartPr/>
                <p14:nvPr/>
              </p14:nvContentPartPr>
              <p14:xfrm>
                <a:off x="10936013" y="3895987"/>
                <a:ext cx="59760" cy="109440"/>
              </p14:xfrm>
            </p:contentPart>
          </mc:Choice>
          <mc:Fallback>
            <p:pic>
              <p:nvPicPr>
                <p:cNvPr id="116873" name="Freihand 116872">
                  <a:extLst>
                    <a:ext uri="{FF2B5EF4-FFF2-40B4-BE49-F238E27FC236}">
                      <a16:creationId xmlns:a16="http://schemas.microsoft.com/office/drawing/2014/main" id="{C94DA9B6-7A40-4E77-87DE-7EB5396CD415}"/>
                    </a:ext>
                  </a:extLst>
                </p:cNvPr>
                <p:cNvPicPr/>
                <p:nvPr/>
              </p:nvPicPr>
              <p:blipFill>
                <a:blip r:embed="rId492"/>
                <a:stretch>
                  <a:fillRect/>
                </a:stretch>
              </p:blipFill>
              <p:spPr>
                <a:xfrm>
                  <a:off x="10931693" y="3891667"/>
                  <a:ext cx="68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16874" name="Freihand 116873">
                  <a:extLst>
                    <a:ext uri="{FF2B5EF4-FFF2-40B4-BE49-F238E27FC236}">
                      <a16:creationId xmlns:a16="http://schemas.microsoft.com/office/drawing/2014/main" id="{981960EC-1214-4F13-80C0-485674AFB4C4}"/>
                    </a:ext>
                  </a:extLst>
                </p14:cNvPr>
                <p14:cNvContentPartPr/>
                <p14:nvPr/>
              </p14:nvContentPartPr>
              <p14:xfrm>
                <a:off x="11010893" y="3884107"/>
                <a:ext cx="101160" cy="91800"/>
              </p14:xfrm>
            </p:contentPart>
          </mc:Choice>
          <mc:Fallback>
            <p:pic>
              <p:nvPicPr>
                <p:cNvPr id="116874" name="Freihand 116873">
                  <a:extLst>
                    <a:ext uri="{FF2B5EF4-FFF2-40B4-BE49-F238E27FC236}">
                      <a16:creationId xmlns:a16="http://schemas.microsoft.com/office/drawing/2014/main" id="{981960EC-1214-4F13-80C0-485674AFB4C4}"/>
                    </a:ext>
                  </a:extLst>
                </p:cNvPr>
                <p:cNvPicPr/>
                <p:nvPr/>
              </p:nvPicPr>
              <p:blipFill>
                <a:blip r:embed="rId494"/>
                <a:stretch>
                  <a:fillRect/>
                </a:stretch>
              </p:blipFill>
              <p:spPr>
                <a:xfrm>
                  <a:off x="11006573" y="3879787"/>
                  <a:ext cx="109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16875" name="Freihand 116874">
                  <a:extLst>
                    <a:ext uri="{FF2B5EF4-FFF2-40B4-BE49-F238E27FC236}">
                      <a16:creationId xmlns:a16="http://schemas.microsoft.com/office/drawing/2014/main" id="{6FA4121B-A6F9-4A43-A560-2D411355B36E}"/>
                    </a:ext>
                  </a:extLst>
                </p14:cNvPr>
                <p14:cNvContentPartPr/>
                <p14:nvPr/>
              </p14:nvContentPartPr>
              <p14:xfrm>
                <a:off x="11142653" y="3827947"/>
                <a:ext cx="68040" cy="97920"/>
              </p14:xfrm>
            </p:contentPart>
          </mc:Choice>
          <mc:Fallback>
            <p:pic>
              <p:nvPicPr>
                <p:cNvPr id="116875" name="Freihand 116874">
                  <a:extLst>
                    <a:ext uri="{FF2B5EF4-FFF2-40B4-BE49-F238E27FC236}">
                      <a16:creationId xmlns:a16="http://schemas.microsoft.com/office/drawing/2014/main" id="{6FA4121B-A6F9-4A43-A560-2D411355B36E}"/>
                    </a:ext>
                  </a:extLst>
                </p:cNvPr>
                <p:cNvPicPr/>
                <p:nvPr/>
              </p:nvPicPr>
              <p:blipFill>
                <a:blip r:embed="rId496"/>
                <a:stretch>
                  <a:fillRect/>
                </a:stretch>
              </p:blipFill>
              <p:spPr>
                <a:xfrm>
                  <a:off x="11138333" y="3823627"/>
                  <a:ext cx="76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16876" name="Freihand 116875">
                  <a:extLst>
                    <a:ext uri="{FF2B5EF4-FFF2-40B4-BE49-F238E27FC236}">
                      <a16:creationId xmlns:a16="http://schemas.microsoft.com/office/drawing/2014/main" id="{301F7D0D-9819-4368-AF66-20D2CCE0C8DE}"/>
                    </a:ext>
                  </a:extLst>
                </p14:cNvPr>
                <p14:cNvContentPartPr/>
                <p14:nvPr/>
              </p14:nvContentPartPr>
              <p14:xfrm>
                <a:off x="11234813" y="3768547"/>
                <a:ext cx="173520" cy="101520"/>
              </p14:xfrm>
            </p:contentPart>
          </mc:Choice>
          <mc:Fallback>
            <p:pic>
              <p:nvPicPr>
                <p:cNvPr id="116876" name="Freihand 116875">
                  <a:extLst>
                    <a:ext uri="{FF2B5EF4-FFF2-40B4-BE49-F238E27FC236}">
                      <a16:creationId xmlns:a16="http://schemas.microsoft.com/office/drawing/2014/main" id="{301F7D0D-9819-4368-AF66-20D2CCE0C8DE}"/>
                    </a:ext>
                  </a:extLst>
                </p:cNvPr>
                <p:cNvPicPr/>
                <p:nvPr/>
              </p:nvPicPr>
              <p:blipFill>
                <a:blip r:embed="rId498"/>
                <a:stretch>
                  <a:fillRect/>
                </a:stretch>
              </p:blipFill>
              <p:spPr>
                <a:xfrm>
                  <a:off x="11230493" y="3764227"/>
                  <a:ext cx="1821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16877" name="Freihand 116876">
                  <a:extLst>
                    <a:ext uri="{FF2B5EF4-FFF2-40B4-BE49-F238E27FC236}">
                      <a16:creationId xmlns:a16="http://schemas.microsoft.com/office/drawing/2014/main" id="{6ADB4227-F632-44A1-B954-F0F4AE632E9D}"/>
                    </a:ext>
                  </a:extLst>
                </p14:cNvPr>
                <p14:cNvContentPartPr/>
                <p14:nvPr/>
              </p14:nvContentPartPr>
              <p14:xfrm>
                <a:off x="11407973" y="3635707"/>
                <a:ext cx="180720" cy="143640"/>
              </p14:xfrm>
            </p:contentPart>
          </mc:Choice>
          <mc:Fallback>
            <p:pic>
              <p:nvPicPr>
                <p:cNvPr id="116877" name="Freihand 116876">
                  <a:extLst>
                    <a:ext uri="{FF2B5EF4-FFF2-40B4-BE49-F238E27FC236}">
                      <a16:creationId xmlns:a16="http://schemas.microsoft.com/office/drawing/2014/main" id="{6ADB4227-F632-44A1-B954-F0F4AE632E9D}"/>
                    </a:ext>
                  </a:extLst>
                </p:cNvPr>
                <p:cNvPicPr/>
                <p:nvPr/>
              </p:nvPicPr>
              <p:blipFill>
                <a:blip r:embed="rId500"/>
                <a:stretch>
                  <a:fillRect/>
                </a:stretch>
              </p:blipFill>
              <p:spPr>
                <a:xfrm>
                  <a:off x="11403653" y="3631387"/>
                  <a:ext cx="1893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16878" name="Freihand 116877">
                  <a:extLst>
                    <a:ext uri="{FF2B5EF4-FFF2-40B4-BE49-F238E27FC236}">
                      <a16:creationId xmlns:a16="http://schemas.microsoft.com/office/drawing/2014/main" id="{AF808199-B190-4BB3-B6A4-C0C374388AF5}"/>
                    </a:ext>
                  </a:extLst>
                </p14:cNvPr>
                <p14:cNvContentPartPr/>
                <p14:nvPr/>
              </p14:nvContentPartPr>
              <p14:xfrm>
                <a:off x="11138693" y="3771427"/>
                <a:ext cx="9000" cy="21240"/>
              </p14:xfrm>
            </p:contentPart>
          </mc:Choice>
          <mc:Fallback>
            <p:pic>
              <p:nvPicPr>
                <p:cNvPr id="116878" name="Freihand 116877">
                  <a:extLst>
                    <a:ext uri="{FF2B5EF4-FFF2-40B4-BE49-F238E27FC236}">
                      <a16:creationId xmlns:a16="http://schemas.microsoft.com/office/drawing/2014/main" id="{AF808199-B190-4BB3-B6A4-C0C374388AF5}"/>
                    </a:ext>
                  </a:extLst>
                </p:cNvPr>
                <p:cNvPicPr/>
                <p:nvPr/>
              </p:nvPicPr>
              <p:blipFill>
                <a:blip r:embed="rId502"/>
                <a:stretch>
                  <a:fillRect/>
                </a:stretch>
              </p:blipFill>
              <p:spPr>
                <a:xfrm>
                  <a:off x="11134373" y="3767107"/>
                  <a:ext cx="17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16879" name="Freihand 116878">
                  <a:extLst>
                    <a:ext uri="{FF2B5EF4-FFF2-40B4-BE49-F238E27FC236}">
                      <a16:creationId xmlns:a16="http://schemas.microsoft.com/office/drawing/2014/main" id="{847C9EEB-F228-460A-BE8E-06F79ACB21A6}"/>
                    </a:ext>
                  </a:extLst>
                </p14:cNvPr>
                <p14:cNvContentPartPr/>
                <p14:nvPr/>
              </p14:nvContentPartPr>
              <p14:xfrm>
                <a:off x="11707493" y="3537787"/>
                <a:ext cx="33480" cy="104760"/>
              </p14:xfrm>
            </p:contentPart>
          </mc:Choice>
          <mc:Fallback>
            <p:pic>
              <p:nvPicPr>
                <p:cNvPr id="116879" name="Freihand 116878">
                  <a:extLst>
                    <a:ext uri="{FF2B5EF4-FFF2-40B4-BE49-F238E27FC236}">
                      <a16:creationId xmlns:a16="http://schemas.microsoft.com/office/drawing/2014/main" id="{847C9EEB-F228-460A-BE8E-06F79ACB21A6}"/>
                    </a:ext>
                  </a:extLst>
                </p:cNvPr>
                <p:cNvPicPr/>
                <p:nvPr/>
              </p:nvPicPr>
              <p:blipFill>
                <a:blip r:embed="rId504"/>
                <a:stretch>
                  <a:fillRect/>
                </a:stretch>
              </p:blipFill>
              <p:spPr>
                <a:xfrm>
                  <a:off x="11703173" y="3533467"/>
                  <a:ext cx="42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16880" name="Freihand 116879">
                  <a:extLst>
                    <a:ext uri="{FF2B5EF4-FFF2-40B4-BE49-F238E27FC236}">
                      <a16:creationId xmlns:a16="http://schemas.microsoft.com/office/drawing/2014/main" id="{10819949-F9F6-4A68-BFE9-2A4A135BA81F}"/>
                    </a:ext>
                  </a:extLst>
                </p14:cNvPr>
                <p14:cNvContentPartPr/>
                <p14:nvPr/>
              </p14:nvContentPartPr>
              <p14:xfrm>
                <a:off x="11717573" y="3518707"/>
                <a:ext cx="46440" cy="108360"/>
              </p14:xfrm>
            </p:contentPart>
          </mc:Choice>
          <mc:Fallback>
            <p:pic>
              <p:nvPicPr>
                <p:cNvPr id="116880" name="Freihand 116879">
                  <a:extLst>
                    <a:ext uri="{FF2B5EF4-FFF2-40B4-BE49-F238E27FC236}">
                      <a16:creationId xmlns:a16="http://schemas.microsoft.com/office/drawing/2014/main" id="{10819949-F9F6-4A68-BFE9-2A4A135BA81F}"/>
                    </a:ext>
                  </a:extLst>
                </p:cNvPr>
                <p:cNvPicPr/>
                <p:nvPr/>
              </p:nvPicPr>
              <p:blipFill>
                <a:blip r:embed="rId506"/>
                <a:stretch>
                  <a:fillRect/>
                </a:stretch>
              </p:blipFill>
              <p:spPr>
                <a:xfrm>
                  <a:off x="11713253" y="3514387"/>
                  <a:ext cx="550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16881" name="Freihand 116880">
                  <a:extLst>
                    <a:ext uri="{FF2B5EF4-FFF2-40B4-BE49-F238E27FC236}">
                      <a16:creationId xmlns:a16="http://schemas.microsoft.com/office/drawing/2014/main" id="{29472DCA-CC7D-4242-9F33-BC818D8771C5}"/>
                    </a:ext>
                  </a:extLst>
                </p14:cNvPr>
                <p14:cNvContentPartPr/>
                <p14:nvPr/>
              </p14:nvContentPartPr>
              <p14:xfrm>
                <a:off x="11790653" y="3477667"/>
                <a:ext cx="71280" cy="83520"/>
              </p14:xfrm>
            </p:contentPart>
          </mc:Choice>
          <mc:Fallback>
            <p:pic>
              <p:nvPicPr>
                <p:cNvPr id="116881" name="Freihand 116880">
                  <a:extLst>
                    <a:ext uri="{FF2B5EF4-FFF2-40B4-BE49-F238E27FC236}">
                      <a16:creationId xmlns:a16="http://schemas.microsoft.com/office/drawing/2014/main" id="{29472DCA-CC7D-4242-9F33-BC818D8771C5}"/>
                    </a:ext>
                  </a:extLst>
                </p:cNvPr>
                <p:cNvPicPr/>
                <p:nvPr/>
              </p:nvPicPr>
              <p:blipFill>
                <a:blip r:embed="rId508"/>
                <a:stretch>
                  <a:fillRect/>
                </a:stretch>
              </p:blipFill>
              <p:spPr>
                <a:xfrm>
                  <a:off x="11786333" y="3473347"/>
                  <a:ext cx="799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16882" name="Freihand 116881">
                  <a:extLst>
                    <a:ext uri="{FF2B5EF4-FFF2-40B4-BE49-F238E27FC236}">
                      <a16:creationId xmlns:a16="http://schemas.microsoft.com/office/drawing/2014/main" id="{0E99B434-B197-4FFA-9D10-3FC538E99199}"/>
                    </a:ext>
                  </a:extLst>
                </p14:cNvPr>
                <p14:cNvContentPartPr/>
                <p14:nvPr/>
              </p14:nvContentPartPr>
              <p14:xfrm>
                <a:off x="11872373" y="3396667"/>
                <a:ext cx="73800" cy="138600"/>
              </p14:xfrm>
            </p:contentPart>
          </mc:Choice>
          <mc:Fallback>
            <p:pic>
              <p:nvPicPr>
                <p:cNvPr id="116882" name="Freihand 116881">
                  <a:extLst>
                    <a:ext uri="{FF2B5EF4-FFF2-40B4-BE49-F238E27FC236}">
                      <a16:creationId xmlns:a16="http://schemas.microsoft.com/office/drawing/2014/main" id="{0E99B434-B197-4FFA-9D10-3FC538E99199}"/>
                    </a:ext>
                  </a:extLst>
                </p:cNvPr>
                <p:cNvPicPr/>
                <p:nvPr/>
              </p:nvPicPr>
              <p:blipFill>
                <a:blip r:embed="rId510"/>
                <a:stretch>
                  <a:fillRect/>
                </a:stretch>
              </p:blipFill>
              <p:spPr>
                <a:xfrm>
                  <a:off x="11868053" y="3392347"/>
                  <a:ext cx="82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16883" name="Freihand 116882">
                  <a:extLst>
                    <a:ext uri="{FF2B5EF4-FFF2-40B4-BE49-F238E27FC236}">
                      <a16:creationId xmlns:a16="http://schemas.microsoft.com/office/drawing/2014/main" id="{509E36DA-BF8C-45AA-BFBF-7F4E34E41D0D}"/>
                    </a:ext>
                  </a:extLst>
                </p14:cNvPr>
                <p14:cNvContentPartPr/>
                <p14:nvPr/>
              </p14:nvContentPartPr>
              <p14:xfrm>
                <a:off x="11897213" y="3469747"/>
                <a:ext cx="77040" cy="28800"/>
              </p14:xfrm>
            </p:contentPart>
          </mc:Choice>
          <mc:Fallback>
            <p:pic>
              <p:nvPicPr>
                <p:cNvPr id="116883" name="Freihand 116882">
                  <a:extLst>
                    <a:ext uri="{FF2B5EF4-FFF2-40B4-BE49-F238E27FC236}">
                      <a16:creationId xmlns:a16="http://schemas.microsoft.com/office/drawing/2014/main" id="{509E36DA-BF8C-45AA-BFBF-7F4E34E41D0D}"/>
                    </a:ext>
                  </a:extLst>
                </p:cNvPr>
                <p:cNvPicPr/>
                <p:nvPr/>
              </p:nvPicPr>
              <p:blipFill>
                <a:blip r:embed="rId512"/>
                <a:stretch>
                  <a:fillRect/>
                </a:stretch>
              </p:blipFill>
              <p:spPr>
                <a:xfrm>
                  <a:off x="11892893" y="3465427"/>
                  <a:ext cx="85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16884" name="Freihand 116883">
                  <a:extLst>
                    <a:ext uri="{FF2B5EF4-FFF2-40B4-BE49-F238E27FC236}">
                      <a16:creationId xmlns:a16="http://schemas.microsoft.com/office/drawing/2014/main" id="{D55BEF11-0AAD-4C0E-8A31-A6AC56F3C38A}"/>
                    </a:ext>
                  </a:extLst>
                </p14:cNvPr>
                <p14:cNvContentPartPr/>
                <p14:nvPr/>
              </p14:nvContentPartPr>
              <p14:xfrm>
                <a:off x="11108453" y="4067347"/>
                <a:ext cx="29160" cy="25920"/>
              </p14:xfrm>
            </p:contentPart>
          </mc:Choice>
          <mc:Fallback>
            <p:pic>
              <p:nvPicPr>
                <p:cNvPr id="116884" name="Freihand 116883">
                  <a:extLst>
                    <a:ext uri="{FF2B5EF4-FFF2-40B4-BE49-F238E27FC236}">
                      <a16:creationId xmlns:a16="http://schemas.microsoft.com/office/drawing/2014/main" id="{D55BEF11-0AAD-4C0E-8A31-A6AC56F3C38A}"/>
                    </a:ext>
                  </a:extLst>
                </p:cNvPr>
                <p:cNvPicPr/>
                <p:nvPr/>
              </p:nvPicPr>
              <p:blipFill>
                <a:blip r:embed="rId514"/>
                <a:stretch>
                  <a:fillRect/>
                </a:stretch>
              </p:blipFill>
              <p:spPr>
                <a:xfrm>
                  <a:off x="11104133" y="4063027"/>
                  <a:ext cx="37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16885" name="Freihand 116884">
                  <a:extLst>
                    <a:ext uri="{FF2B5EF4-FFF2-40B4-BE49-F238E27FC236}">
                      <a16:creationId xmlns:a16="http://schemas.microsoft.com/office/drawing/2014/main" id="{7B80B3D9-FC88-4069-8AD8-7E9092527BE2}"/>
                    </a:ext>
                  </a:extLst>
                </p14:cNvPr>
                <p14:cNvContentPartPr/>
                <p14:nvPr/>
              </p14:nvContentPartPr>
              <p14:xfrm>
                <a:off x="11080373" y="4000747"/>
                <a:ext cx="30960" cy="7560"/>
              </p14:xfrm>
            </p:contentPart>
          </mc:Choice>
          <mc:Fallback>
            <p:pic>
              <p:nvPicPr>
                <p:cNvPr id="116885" name="Freihand 116884">
                  <a:extLst>
                    <a:ext uri="{FF2B5EF4-FFF2-40B4-BE49-F238E27FC236}">
                      <a16:creationId xmlns:a16="http://schemas.microsoft.com/office/drawing/2014/main" id="{7B80B3D9-FC88-4069-8AD8-7E9092527BE2}"/>
                    </a:ext>
                  </a:extLst>
                </p:cNvPr>
                <p:cNvPicPr/>
                <p:nvPr/>
              </p:nvPicPr>
              <p:blipFill>
                <a:blip r:embed="rId516"/>
                <a:stretch>
                  <a:fillRect/>
                </a:stretch>
              </p:blipFill>
              <p:spPr>
                <a:xfrm>
                  <a:off x="11076053" y="3996427"/>
                  <a:ext cx="396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16886" name="Freihand 116885">
                  <a:extLst>
                    <a:ext uri="{FF2B5EF4-FFF2-40B4-BE49-F238E27FC236}">
                      <a16:creationId xmlns:a16="http://schemas.microsoft.com/office/drawing/2014/main" id="{8EE6201C-1B4B-491B-86F5-B00686FDEA90}"/>
                    </a:ext>
                  </a:extLst>
                </p14:cNvPr>
                <p14:cNvContentPartPr/>
                <p14:nvPr/>
              </p14:nvContentPartPr>
              <p14:xfrm>
                <a:off x="11147333" y="3992827"/>
                <a:ext cx="82800" cy="92880"/>
              </p14:xfrm>
            </p:contentPart>
          </mc:Choice>
          <mc:Fallback>
            <p:pic>
              <p:nvPicPr>
                <p:cNvPr id="116886" name="Freihand 116885">
                  <a:extLst>
                    <a:ext uri="{FF2B5EF4-FFF2-40B4-BE49-F238E27FC236}">
                      <a16:creationId xmlns:a16="http://schemas.microsoft.com/office/drawing/2014/main" id="{8EE6201C-1B4B-491B-86F5-B00686FDEA90}"/>
                    </a:ext>
                  </a:extLst>
                </p:cNvPr>
                <p:cNvPicPr/>
                <p:nvPr/>
              </p:nvPicPr>
              <p:blipFill>
                <a:blip r:embed="rId518"/>
                <a:stretch>
                  <a:fillRect/>
                </a:stretch>
              </p:blipFill>
              <p:spPr>
                <a:xfrm>
                  <a:off x="11143013" y="3988507"/>
                  <a:ext cx="91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16887" name="Freihand 116886">
                  <a:extLst>
                    <a:ext uri="{FF2B5EF4-FFF2-40B4-BE49-F238E27FC236}">
                      <a16:creationId xmlns:a16="http://schemas.microsoft.com/office/drawing/2014/main" id="{42505B73-BF48-4617-9324-4B34AA53D080}"/>
                    </a:ext>
                  </a:extLst>
                </p14:cNvPr>
                <p14:cNvContentPartPr/>
                <p14:nvPr/>
              </p14:nvContentPartPr>
              <p14:xfrm>
                <a:off x="11243093" y="3928387"/>
                <a:ext cx="69120" cy="71280"/>
              </p14:xfrm>
            </p:contentPart>
          </mc:Choice>
          <mc:Fallback>
            <p:pic>
              <p:nvPicPr>
                <p:cNvPr id="116887" name="Freihand 116886">
                  <a:extLst>
                    <a:ext uri="{FF2B5EF4-FFF2-40B4-BE49-F238E27FC236}">
                      <a16:creationId xmlns:a16="http://schemas.microsoft.com/office/drawing/2014/main" id="{42505B73-BF48-4617-9324-4B34AA53D080}"/>
                    </a:ext>
                  </a:extLst>
                </p:cNvPr>
                <p:cNvPicPr/>
                <p:nvPr/>
              </p:nvPicPr>
              <p:blipFill>
                <a:blip r:embed="rId520"/>
                <a:stretch>
                  <a:fillRect/>
                </a:stretch>
              </p:blipFill>
              <p:spPr>
                <a:xfrm>
                  <a:off x="11238773" y="3924067"/>
                  <a:ext cx="777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16888" name="Freihand 116887">
                  <a:extLst>
                    <a:ext uri="{FF2B5EF4-FFF2-40B4-BE49-F238E27FC236}">
                      <a16:creationId xmlns:a16="http://schemas.microsoft.com/office/drawing/2014/main" id="{3B4CF393-2D22-4AF6-BBD4-28CBBDBC80D6}"/>
                    </a:ext>
                  </a:extLst>
                </p14:cNvPr>
                <p14:cNvContentPartPr/>
                <p14:nvPr/>
              </p14:nvContentPartPr>
              <p14:xfrm>
                <a:off x="11247773" y="3932347"/>
                <a:ext cx="58680" cy="46800"/>
              </p14:xfrm>
            </p:contentPart>
          </mc:Choice>
          <mc:Fallback>
            <p:pic>
              <p:nvPicPr>
                <p:cNvPr id="116888" name="Freihand 116887">
                  <a:extLst>
                    <a:ext uri="{FF2B5EF4-FFF2-40B4-BE49-F238E27FC236}">
                      <a16:creationId xmlns:a16="http://schemas.microsoft.com/office/drawing/2014/main" id="{3B4CF393-2D22-4AF6-BBD4-28CBBDBC80D6}"/>
                    </a:ext>
                  </a:extLst>
                </p:cNvPr>
                <p:cNvPicPr/>
                <p:nvPr/>
              </p:nvPicPr>
              <p:blipFill>
                <a:blip r:embed="rId522"/>
                <a:stretch>
                  <a:fillRect/>
                </a:stretch>
              </p:blipFill>
              <p:spPr>
                <a:xfrm>
                  <a:off x="11243453" y="3928027"/>
                  <a:ext cx="6732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16889" name="Freihand 116888">
                  <a:extLst>
                    <a:ext uri="{FF2B5EF4-FFF2-40B4-BE49-F238E27FC236}">
                      <a16:creationId xmlns:a16="http://schemas.microsoft.com/office/drawing/2014/main" id="{DB057E8C-3C49-41E0-8917-39A1EF35B405}"/>
                    </a:ext>
                  </a:extLst>
                </p14:cNvPr>
                <p14:cNvContentPartPr/>
                <p14:nvPr/>
              </p14:nvContentPartPr>
              <p14:xfrm>
                <a:off x="11407973" y="3765667"/>
                <a:ext cx="171720" cy="239040"/>
              </p14:xfrm>
            </p:contentPart>
          </mc:Choice>
          <mc:Fallback>
            <p:pic>
              <p:nvPicPr>
                <p:cNvPr id="116889" name="Freihand 116888">
                  <a:extLst>
                    <a:ext uri="{FF2B5EF4-FFF2-40B4-BE49-F238E27FC236}">
                      <a16:creationId xmlns:a16="http://schemas.microsoft.com/office/drawing/2014/main" id="{DB057E8C-3C49-41E0-8917-39A1EF35B405}"/>
                    </a:ext>
                  </a:extLst>
                </p:cNvPr>
                <p:cNvPicPr/>
                <p:nvPr/>
              </p:nvPicPr>
              <p:blipFill>
                <a:blip r:embed="rId524"/>
                <a:stretch>
                  <a:fillRect/>
                </a:stretch>
              </p:blipFill>
              <p:spPr>
                <a:xfrm>
                  <a:off x="11403653" y="3761347"/>
                  <a:ext cx="180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16890" name="Freihand 116889">
                  <a:extLst>
                    <a:ext uri="{FF2B5EF4-FFF2-40B4-BE49-F238E27FC236}">
                      <a16:creationId xmlns:a16="http://schemas.microsoft.com/office/drawing/2014/main" id="{E42EC051-5B27-4849-A3DB-632F226E8949}"/>
                    </a:ext>
                  </a:extLst>
                </p14:cNvPr>
                <p14:cNvContentPartPr/>
                <p14:nvPr/>
              </p14:nvContentPartPr>
              <p14:xfrm>
                <a:off x="11572853" y="3800587"/>
                <a:ext cx="61560" cy="83160"/>
              </p14:xfrm>
            </p:contentPart>
          </mc:Choice>
          <mc:Fallback>
            <p:pic>
              <p:nvPicPr>
                <p:cNvPr id="116890" name="Freihand 116889">
                  <a:extLst>
                    <a:ext uri="{FF2B5EF4-FFF2-40B4-BE49-F238E27FC236}">
                      <a16:creationId xmlns:a16="http://schemas.microsoft.com/office/drawing/2014/main" id="{E42EC051-5B27-4849-A3DB-632F226E8949}"/>
                    </a:ext>
                  </a:extLst>
                </p:cNvPr>
                <p:cNvPicPr/>
                <p:nvPr/>
              </p:nvPicPr>
              <p:blipFill>
                <a:blip r:embed="rId526"/>
                <a:stretch>
                  <a:fillRect/>
                </a:stretch>
              </p:blipFill>
              <p:spPr>
                <a:xfrm>
                  <a:off x="11568533" y="3796267"/>
                  <a:ext cx="702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16891" name="Freihand 116890">
                  <a:extLst>
                    <a:ext uri="{FF2B5EF4-FFF2-40B4-BE49-F238E27FC236}">
                      <a16:creationId xmlns:a16="http://schemas.microsoft.com/office/drawing/2014/main" id="{B79B8BC3-2CE4-4E74-AA67-22BE61C76C69}"/>
                    </a:ext>
                  </a:extLst>
                </p14:cNvPr>
                <p14:cNvContentPartPr/>
                <p14:nvPr/>
              </p14:nvContentPartPr>
              <p14:xfrm>
                <a:off x="11729453" y="3680347"/>
                <a:ext cx="99360" cy="230400"/>
              </p14:xfrm>
            </p:contentPart>
          </mc:Choice>
          <mc:Fallback>
            <p:pic>
              <p:nvPicPr>
                <p:cNvPr id="116891" name="Freihand 116890">
                  <a:extLst>
                    <a:ext uri="{FF2B5EF4-FFF2-40B4-BE49-F238E27FC236}">
                      <a16:creationId xmlns:a16="http://schemas.microsoft.com/office/drawing/2014/main" id="{B79B8BC3-2CE4-4E74-AA67-22BE61C76C69}"/>
                    </a:ext>
                  </a:extLst>
                </p:cNvPr>
                <p:cNvPicPr/>
                <p:nvPr/>
              </p:nvPicPr>
              <p:blipFill>
                <a:blip r:embed="rId528"/>
                <a:stretch>
                  <a:fillRect/>
                </a:stretch>
              </p:blipFill>
              <p:spPr>
                <a:xfrm>
                  <a:off x="11725133" y="3676027"/>
                  <a:ext cx="1080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16892" name="Freihand 116891">
                  <a:extLst>
                    <a:ext uri="{FF2B5EF4-FFF2-40B4-BE49-F238E27FC236}">
                      <a16:creationId xmlns:a16="http://schemas.microsoft.com/office/drawing/2014/main" id="{66E35463-9346-4925-877C-22D2ABC91294}"/>
                    </a:ext>
                  </a:extLst>
                </p14:cNvPr>
                <p14:cNvContentPartPr/>
                <p14:nvPr/>
              </p14:nvContentPartPr>
              <p14:xfrm>
                <a:off x="11838173" y="3614827"/>
                <a:ext cx="81720" cy="215280"/>
              </p14:xfrm>
            </p:contentPart>
          </mc:Choice>
          <mc:Fallback>
            <p:pic>
              <p:nvPicPr>
                <p:cNvPr id="116892" name="Freihand 116891">
                  <a:extLst>
                    <a:ext uri="{FF2B5EF4-FFF2-40B4-BE49-F238E27FC236}">
                      <a16:creationId xmlns:a16="http://schemas.microsoft.com/office/drawing/2014/main" id="{66E35463-9346-4925-877C-22D2ABC91294}"/>
                    </a:ext>
                  </a:extLst>
                </p:cNvPr>
                <p:cNvPicPr/>
                <p:nvPr/>
              </p:nvPicPr>
              <p:blipFill>
                <a:blip r:embed="rId530"/>
                <a:stretch>
                  <a:fillRect/>
                </a:stretch>
              </p:blipFill>
              <p:spPr>
                <a:xfrm>
                  <a:off x="11833853" y="3610507"/>
                  <a:ext cx="903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16893" name="Freihand 116892">
                  <a:extLst>
                    <a:ext uri="{FF2B5EF4-FFF2-40B4-BE49-F238E27FC236}">
                      <a16:creationId xmlns:a16="http://schemas.microsoft.com/office/drawing/2014/main" id="{289F7FE1-CE9C-43AD-9E0B-E3F390AE7411}"/>
                    </a:ext>
                  </a:extLst>
                </p14:cNvPr>
                <p14:cNvContentPartPr/>
                <p14:nvPr/>
              </p14:nvContentPartPr>
              <p14:xfrm>
                <a:off x="11926013" y="3561187"/>
                <a:ext cx="56880" cy="107640"/>
              </p14:xfrm>
            </p:contentPart>
          </mc:Choice>
          <mc:Fallback>
            <p:pic>
              <p:nvPicPr>
                <p:cNvPr id="116893" name="Freihand 116892">
                  <a:extLst>
                    <a:ext uri="{FF2B5EF4-FFF2-40B4-BE49-F238E27FC236}">
                      <a16:creationId xmlns:a16="http://schemas.microsoft.com/office/drawing/2014/main" id="{289F7FE1-CE9C-43AD-9E0B-E3F390AE7411}"/>
                    </a:ext>
                  </a:extLst>
                </p:cNvPr>
                <p:cNvPicPr/>
                <p:nvPr/>
              </p:nvPicPr>
              <p:blipFill>
                <a:blip r:embed="rId532"/>
                <a:stretch>
                  <a:fillRect/>
                </a:stretch>
              </p:blipFill>
              <p:spPr>
                <a:xfrm>
                  <a:off x="11921693" y="3556867"/>
                  <a:ext cx="655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16894" name="Freihand 116893">
                  <a:extLst>
                    <a:ext uri="{FF2B5EF4-FFF2-40B4-BE49-F238E27FC236}">
                      <a16:creationId xmlns:a16="http://schemas.microsoft.com/office/drawing/2014/main" id="{F2557865-4A8D-4C12-A3FE-F21BE2C1BB1A}"/>
                    </a:ext>
                  </a:extLst>
                </p14:cNvPr>
                <p14:cNvContentPartPr/>
                <p14:nvPr/>
              </p14:nvContentPartPr>
              <p14:xfrm>
                <a:off x="11972093" y="3543187"/>
                <a:ext cx="92880" cy="92880"/>
              </p14:xfrm>
            </p:contentPart>
          </mc:Choice>
          <mc:Fallback>
            <p:pic>
              <p:nvPicPr>
                <p:cNvPr id="116894" name="Freihand 116893">
                  <a:extLst>
                    <a:ext uri="{FF2B5EF4-FFF2-40B4-BE49-F238E27FC236}">
                      <a16:creationId xmlns:a16="http://schemas.microsoft.com/office/drawing/2014/main" id="{F2557865-4A8D-4C12-A3FE-F21BE2C1BB1A}"/>
                    </a:ext>
                  </a:extLst>
                </p:cNvPr>
                <p:cNvPicPr/>
                <p:nvPr/>
              </p:nvPicPr>
              <p:blipFill>
                <a:blip r:embed="rId534"/>
                <a:stretch>
                  <a:fillRect/>
                </a:stretch>
              </p:blipFill>
              <p:spPr>
                <a:xfrm>
                  <a:off x="11967773" y="3538867"/>
                  <a:ext cx="1015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16896" name="Freihand 116895">
                  <a:extLst>
                    <a:ext uri="{FF2B5EF4-FFF2-40B4-BE49-F238E27FC236}">
                      <a16:creationId xmlns:a16="http://schemas.microsoft.com/office/drawing/2014/main" id="{B8CD35B6-F1EE-412B-9F91-2C07A68F9611}"/>
                    </a:ext>
                  </a:extLst>
                </p14:cNvPr>
                <p14:cNvContentPartPr/>
                <p14:nvPr/>
              </p14:nvContentPartPr>
              <p14:xfrm>
                <a:off x="11481053" y="4010107"/>
                <a:ext cx="176040" cy="117000"/>
              </p14:xfrm>
            </p:contentPart>
          </mc:Choice>
          <mc:Fallback>
            <p:pic>
              <p:nvPicPr>
                <p:cNvPr id="116896" name="Freihand 116895">
                  <a:extLst>
                    <a:ext uri="{FF2B5EF4-FFF2-40B4-BE49-F238E27FC236}">
                      <a16:creationId xmlns:a16="http://schemas.microsoft.com/office/drawing/2014/main" id="{B8CD35B6-F1EE-412B-9F91-2C07A68F9611}"/>
                    </a:ext>
                  </a:extLst>
                </p:cNvPr>
                <p:cNvPicPr/>
                <p:nvPr/>
              </p:nvPicPr>
              <p:blipFill>
                <a:blip r:embed="rId536"/>
                <a:stretch>
                  <a:fillRect/>
                </a:stretch>
              </p:blipFill>
              <p:spPr>
                <a:xfrm>
                  <a:off x="11476733" y="4005787"/>
                  <a:ext cx="1846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16897" name="Freihand 116896">
                  <a:extLst>
                    <a:ext uri="{FF2B5EF4-FFF2-40B4-BE49-F238E27FC236}">
                      <a16:creationId xmlns:a16="http://schemas.microsoft.com/office/drawing/2014/main" id="{E159CA6A-F727-459F-881B-0CF90D75A4AD}"/>
                    </a:ext>
                  </a:extLst>
                </p14:cNvPr>
                <p14:cNvContentPartPr/>
                <p14:nvPr/>
              </p14:nvContentPartPr>
              <p14:xfrm>
                <a:off x="11677973" y="3987787"/>
                <a:ext cx="55080" cy="88920"/>
              </p14:xfrm>
            </p:contentPart>
          </mc:Choice>
          <mc:Fallback>
            <p:pic>
              <p:nvPicPr>
                <p:cNvPr id="116897" name="Freihand 116896">
                  <a:extLst>
                    <a:ext uri="{FF2B5EF4-FFF2-40B4-BE49-F238E27FC236}">
                      <a16:creationId xmlns:a16="http://schemas.microsoft.com/office/drawing/2014/main" id="{E159CA6A-F727-459F-881B-0CF90D75A4AD}"/>
                    </a:ext>
                  </a:extLst>
                </p:cNvPr>
                <p:cNvPicPr/>
                <p:nvPr/>
              </p:nvPicPr>
              <p:blipFill>
                <a:blip r:embed="rId538"/>
                <a:stretch>
                  <a:fillRect/>
                </a:stretch>
              </p:blipFill>
              <p:spPr>
                <a:xfrm>
                  <a:off x="11673653" y="3983467"/>
                  <a:ext cx="637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16898" name="Freihand 116897">
                  <a:extLst>
                    <a:ext uri="{FF2B5EF4-FFF2-40B4-BE49-F238E27FC236}">
                      <a16:creationId xmlns:a16="http://schemas.microsoft.com/office/drawing/2014/main" id="{2C88B5C2-DABB-464D-8D24-5C7969DA5532}"/>
                    </a:ext>
                  </a:extLst>
                </p14:cNvPr>
                <p14:cNvContentPartPr/>
                <p14:nvPr/>
              </p14:nvContentPartPr>
              <p14:xfrm>
                <a:off x="11665733" y="3996787"/>
                <a:ext cx="49680" cy="35640"/>
              </p14:xfrm>
            </p:contentPart>
          </mc:Choice>
          <mc:Fallback>
            <p:pic>
              <p:nvPicPr>
                <p:cNvPr id="116898" name="Freihand 116897">
                  <a:extLst>
                    <a:ext uri="{FF2B5EF4-FFF2-40B4-BE49-F238E27FC236}">
                      <a16:creationId xmlns:a16="http://schemas.microsoft.com/office/drawing/2014/main" id="{2C88B5C2-DABB-464D-8D24-5C7969DA5532}"/>
                    </a:ext>
                  </a:extLst>
                </p:cNvPr>
                <p:cNvPicPr/>
                <p:nvPr/>
              </p:nvPicPr>
              <p:blipFill>
                <a:blip r:embed="rId540"/>
                <a:stretch>
                  <a:fillRect/>
                </a:stretch>
              </p:blipFill>
              <p:spPr>
                <a:xfrm>
                  <a:off x="11661413" y="3992467"/>
                  <a:ext cx="58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16899" name="Freihand 116898">
                  <a:extLst>
                    <a:ext uri="{FF2B5EF4-FFF2-40B4-BE49-F238E27FC236}">
                      <a16:creationId xmlns:a16="http://schemas.microsoft.com/office/drawing/2014/main" id="{0BEDAD12-1811-495F-97EC-B623B3D12A07}"/>
                    </a:ext>
                  </a:extLst>
                </p14:cNvPr>
                <p14:cNvContentPartPr/>
                <p14:nvPr/>
              </p14:nvContentPartPr>
              <p14:xfrm>
                <a:off x="11737733" y="3946027"/>
                <a:ext cx="53280" cy="63000"/>
              </p14:xfrm>
            </p:contentPart>
          </mc:Choice>
          <mc:Fallback>
            <p:pic>
              <p:nvPicPr>
                <p:cNvPr id="116899" name="Freihand 116898">
                  <a:extLst>
                    <a:ext uri="{FF2B5EF4-FFF2-40B4-BE49-F238E27FC236}">
                      <a16:creationId xmlns:a16="http://schemas.microsoft.com/office/drawing/2014/main" id="{0BEDAD12-1811-495F-97EC-B623B3D12A07}"/>
                    </a:ext>
                  </a:extLst>
                </p:cNvPr>
                <p:cNvPicPr/>
                <p:nvPr/>
              </p:nvPicPr>
              <p:blipFill>
                <a:blip r:embed="rId542"/>
                <a:stretch>
                  <a:fillRect/>
                </a:stretch>
              </p:blipFill>
              <p:spPr>
                <a:xfrm>
                  <a:off x="11733413" y="3941707"/>
                  <a:ext cx="619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16900" name="Freihand 116899">
                  <a:extLst>
                    <a:ext uri="{FF2B5EF4-FFF2-40B4-BE49-F238E27FC236}">
                      <a16:creationId xmlns:a16="http://schemas.microsoft.com/office/drawing/2014/main" id="{167D0B0B-7A4C-48A5-83D3-71E9948934B1}"/>
                    </a:ext>
                  </a:extLst>
                </p14:cNvPr>
                <p14:cNvContentPartPr/>
                <p14:nvPr/>
              </p14:nvContentPartPr>
              <p14:xfrm>
                <a:off x="11799653" y="3902107"/>
                <a:ext cx="62640" cy="84240"/>
              </p14:xfrm>
            </p:contentPart>
          </mc:Choice>
          <mc:Fallback>
            <p:pic>
              <p:nvPicPr>
                <p:cNvPr id="116900" name="Freihand 116899">
                  <a:extLst>
                    <a:ext uri="{FF2B5EF4-FFF2-40B4-BE49-F238E27FC236}">
                      <a16:creationId xmlns:a16="http://schemas.microsoft.com/office/drawing/2014/main" id="{167D0B0B-7A4C-48A5-83D3-71E9948934B1}"/>
                    </a:ext>
                  </a:extLst>
                </p:cNvPr>
                <p:cNvPicPr/>
                <p:nvPr/>
              </p:nvPicPr>
              <p:blipFill>
                <a:blip r:embed="rId544"/>
                <a:stretch>
                  <a:fillRect/>
                </a:stretch>
              </p:blipFill>
              <p:spPr>
                <a:xfrm>
                  <a:off x="11795333" y="3897787"/>
                  <a:ext cx="71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16901" name="Freihand 116900">
                  <a:extLst>
                    <a:ext uri="{FF2B5EF4-FFF2-40B4-BE49-F238E27FC236}">
                      <a16:creationId xmlns:a16="http://schemas.microsoft.com/office/drawing/2014/main" id="{A56383F2-ED75-4FB4-89CD-F7C1C74C6F92}"/>
                    </a:ext>
                  </a:extLst>
                </p14:cNvPr>
                <p14:cNvContentPartPr/>
                <p14:nvPr/>
              </p14:nvContentPartPr>
              <p14:xfrm>
                <a:off x="11874173" y="3761347"/>
                <a:ext cx="180360" cy="186840"/>
              </p14:xfrm>
            </p:contentPart>
          </mc:Choice>
          <mc:Fallback>
            <p:pic>
              <p:nvPicPr>
                <p:cNvPr id="116901" name="Freihand 116900">
                  <a:extLst>
                    <a:ext uri="{FF2B5EF4-FFF2-40B4-BE49-F238E27FC236}">
                      <a16:creationId xmlns:a16="http://schemas.microsoft.com/office/drawing/2014/main" id="{A56383F2-ED75-4FB4-89CD-F7C1C74C6F92}"/>
                    </a:ext>
                  </a:extLst>
                </p:cNvPr>
                <p:cNvPicPr/>
                <p:nvPr/>
              </p:nvPicPr>
              <p:blipFill>
                <a:blip r:embed="rId546"/>
                <a:stretch>
                  <a:fillRect/>
                </a:stretch>
              </p:blipFill>
              <p:spPr>
                <a:xfrm>
                  <a:off x="11869853" y="3757027"/>
                  <a:ext cx="189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16902" name="Freihand 116901">
                  <a:extLst>
                    <a:ext uri="{FF2B5EF4-FFF2-40B4-BE49-F238E27FC236}">
                      <a16:creationId xmlns:a16="http://schemas.microsoft.com/office/drawing/2014/main" id="{A4AA4EAF-9A1F-43AF-BEE2-CA4938FEF6AC}"/>
                    </a:ext>
                  </a:extLst>
                </p14:cNvPr>
                <p14:cNvContentPartPr/>
                <p14:nvPr/>
              </p14:nvContentPartPr>
              <p14:xfrm>
                <a:off x="12046253" y="3772867"/>
                <a:ext cx="86760" cy="77760"/>
              </p14:xfrm>
            </p:contentPart>
          </mc:Choice>
          <mc:Fallback>
            <p:pic>
              <p:nvPicPr>
                <p:cNvPr id="116902" name="Freihand 116901">
                  <a:extLst>
                    <a:ext uri="{FF2B5EF4-FFF2-40B4-BE49-F238E27FC236}">
                      <a16:creationId xmlns:a16="http://schemas.microsoft.com/office/drawing/2014/main" id="{A4AA4EAF-9A1F-43AF-BEE2-CA4938FEF6AC}"/>
                    </a:ext>
                  </a:extLst>
                </p:cNvPr>
                <p:cNvPicPr/>
                <p:nvPr/>
              </p:nvPicPr>
              <p:blipFill>
                <a:blip r:embed="rId548"/>
                <a:stretch>
                  <a:fillRect/>
                </a:stretch>
              </p:blipFill>
              <p:spPr>
                <a:xfrm>
                  <a:off x="12041933" y="3768547"/>
                  <a:ext cx="95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16996" name="Freihand 116995">
                  <a:extLst>
                    <a:ext uri="{FF2B5EF4-FFF2-40B4-BE49-F238E27FC236}">
                      <a16:creationId xmlns:a16="http://schemas.microsoft.com/office/drawing/2014/main" id="{678CA4FB-B4B0-46DB-96B1-5DD6EEF4D13E}"/>
                    </a:ext>
                  </a:extLst>
                </p14:cNvPr>
                <p14:cNvContentPartPr/>
                <p14:nvPr/>
              </p14:nvContentPartPr>
              <p14:xfrm>
                <a:off x="10997933" y="3073747"/>
                <a:ext cx="869400" cy="290520"/>
              </p14:xfrm>
            </p:contentPart>
          </mc:Choice>
          <mc:Fallback>
            <p:pic>
              <p:nvPicPr>
                <p:cNvPr id="116996" name="Freihand 116995">
                  <a:extLst>
                    <a:ext uri="{FF2B5EF4-FFF2-40B4-BE49-F238E27FC236}">
                      <a16:creationId xmlns:a16="http://schemas.microsoft.com/office/drawing/2014/main" id="{678CA4FB-B4B0-46DB-96B1-5DD6EEF4D13E}"/>
                    </a:ext>
                  </a:extLst>
                </p:cNvPr>
                <p:cNvPicPr/>
                <p:nvPr/>
              </p:nvPicPr>
              <p:blipFill>
                <a:blip r:embed="rId550"/>
                <a:stretch>
                  <a:fillRect/>
                </a:stretch>
              </p:blipFill>
              <p:spPr>
                <a:xfrm>
                  <a:off x="10993613" y="3069427"/>
                  <a:ext cx="87804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16997" name="Freihand 116996">
                  <a:extLst>
                    <a:ext uri="{FF2B5EF4-FFF2-40B4-BE49-F238E27FC236}">
                      <a16:creationId xmlns:a16="http://schemas.microsoft.com/office/drawing/2014/main" id="{35016667-C980-47CF-B006-D4E0974415D0}"/>
                    </a:ext>
                  </a:extLst>
                </p14:cNvPr>
                <p14:cNvContentPartPr/>
                <p14:nvPr/>
              </p14:nvContentPartPr>
              <p14:xfrm>
                <a:off x="11390333" y="3046387"/>
                <a:ext cx="517680" cy="106560"/>
              </p14:xfrm>
            </p:contentPart>
          </mc:Choice>
          <mc:Fallback>
            <p:pic>
              <p:nvPicPr>
                <p:cNvPr id="116997" name="Freihand 116996">
                  <a:extLst>
                    <a:ext uri="{FF2B5EF4-FFF2-40B4-BE49-F238E27FC236}">
                      <a16:creationId xmlns:a16="http://schemas.microsoft.com/office/drawing/2014/main" id="{35016667-C980-47CF-B006-D4E0974415D0}"/>
                    </a:ext>
                  </a:extLst>
                </p:cNvPr>
                <p:cNvPicPr/>
                <p:nvPr/>
              </p:nvPicPr>
              <p:blipFill>
                <a:blip r:embed="rId552"/>
                <a:stretch>
                  <a:fillRect/>
                </a:stretch>
              </p:blipFill>
              <p:spPr>
                <a:xfrm>
                  <a:off x="11386013" y="3042067"/>
                  <a:ext cx="526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16998" name="Freihand 116997">
                  <a:extLst>
                    <a:ext uri="{FF2B5EF4-FFF2-40B4-BE49-F238E27FC236}">
                      <a16:creationId xmlns:a16="http://schemas.microsoft.com/office/drawing/2014/main" id="{3E692A53-8F4C-45C6-951A-086F54E5EB2F}"/>
                    </a:ext>
                  </a:extLst>
                </p14:cNvPr>
                <p14:cNvContentPartPr/>
                <p14:nvPr/>
              </p14:nvContentPartPr>
              <p14:xfrm>
                <a:off x="11423453" y="2593867"/>
                <a:ext cx="126000" cy="300240"/>
              </p14:xfrm>
            </p:contentPart>
          </mc:Choice>
          <mc:Fallback>
            <p:pic>
              <p:nvPicPr>
                <p:cNvPr id="116998" name="Freihand 116997">
                  <a:extLst>
                    <a:ext uri="{FF2B5EF4-FFF2-40B4-BE49-F238E27FC236}">
                      <a16:creationId xmlns:a16="http://schemas.microsoft.com/office/drawing/2014/main" id="{3E692A53-8F4C-45C6-951A-086F54E5EB2F}"/>
                    </a:ext>
                  </a:extLst>
                </p:cNvPr>
                <p:cNvPicPr/>
                <p:nvPr/>
              </p:nvPicPr>
              <p:blipFill>
                <a:blip r:embed="rId554"/>
                <a:stretch>
                  <a:fillRect/>
                </a:stretch>
              </p:blipFill>
              <p:spPr>
                <a:xfrm>
                  <a:off x="11419133" y="2589547"/>
                  <a:ext cx="1346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16999" name="Freihand 116998">
                  <a:extLst>
                    <a:ext uri="{FF2B5EF4-FFF2-40B4-BE49-F238E27FC236}">
                      <a16:creationId xmlns:a16="http://schemas.microsoft.com/office/drawing/2014/main" id="{9A98C316-4F1D-47AB-8BD1-D2BE5A1353DA}"/>
                    </a:ext>
                  </a:extLst>
                </p14:cNvPr>
                <p14:cNvContentPartPr/>
                <p14:nvPr/>
              </p14:nvContentPartPr>
              <p14:xfrm>
                <a:off x="11597333" y="2603947"/>
                <a:ext cx="142920" cy="150840"/>
              </p14:xfrm>
            </p:contentPart>
          </mc:Choice>
          <mc:Fallback>
            <p:pic>
              <p:nvPicPr>
                <p:cNvPr id="116999" name="Freihand 116998">
                  <a:extLst>
                    <a:ext uri="{FF2B5EF4-FFF2-40B4-BE49-F238E27FC236}">
                      <a16:creationId xmlns:a16="http://schemas.microsoft.com/office/drawing/2014/main" id="{9A98C316-4F1D-47AB-8BD1-D2BE5A1353DA}"/>
                    </a:ext>
                  </a:extLst>
                </p:cNvPr>
                <p:cNvPicPr/>
                <p:nvPr/>
              </p:nvPicPr>
              <p:blipFill>
                <a:blip r:embed="rId556"/>
                <a:stretch>
                  <a:fillRect/>
                </a:stretch>
              </p:blipFill>
              <p:spPr>
                <a:xfrm>
                  <a:off x="11593013" y="2599627"/>
                  <a:ext cx="151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117000" name="Freihand 116999">
                  <a:extLst>
                    <a:ext uri="{FF2B5EF4-FFF2-40B4-BE49-F238E27FC236}">
                      <a16:creationId xmlns:a16="http://schemas.microsoft.com/office/drawing/2014/main" id="{2444CED4-A1E0-4B92-AF21-13A763CABC22}"/>
                    </a:ext>
                  </a:extLst>
                </p14:cNvPr>
                <p14:cNvContentPartPr/>
                <p14:nvPr/>
              </p14:nvContentPartPr>
              <p14:xfrm>
                <a:off x="11697413" y="2496667"/>
                <a:ext cx="98640" cy="169200"/>
              </p14:xfrm>
            </p:contentPart>
          </mc:Choice>
          <mc:Fallback>
            <p:pic>
              <p:nvPicPr>
                <p:cNvPr id="117000" name="Freihand 116999">
                  <a:extLst>
                    <a:ext uri="{FF2B5EF4-FFF2-40B4-BE49-F238E27FC236}">
                      <a16:creationId xmlns:a16="http://schemas.microsoft.com/office/drawing/2014/main" id="{2444CED4-A1E0-4B92-AF21-13A763CABC22}"/>
                    </a:ext>
                  </a:extLst>
                </p:cNvPr>
                <p:cNvPicPr/>
                <p:nvPr/>
              </p:nvPicPr>
              <p:blipFill>
                <a:blip r:embed="rId558"/>
                <a:stretch>
                  <a:fillRect/>
                </a:stretch>
              </p:blipFill>
              <p:spPr>
                <a:xfrm>
                  <a:off x="11693093" y="2492347"/>
                  <a:ext cx="107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117001" name="Freihand 117000">
                  <a:extLst>
                    <a:ext uri="{FF2B5EF4-FFF2-40B4-BE49-F238E27FC236}">
                      <a16:creationId xmlns:a16="http://schemas.microsoft.com/office/drawing/2014/main" id="{DE8958E7-B884-4439-9399-CDEC3EFE640B}"/>
                    </a:ext>
                  </a:extLst>
                </p14:cNvPr>
                <p14:cNvContentPartPr/>
                <p14:nvPr/>
              </p14:nvContentPartPr>
              <p14:xfrm>
                <a:off x="11499773" y="2779627"/>
                <a:ext cx="157320" cy="201600"/>
              </p14:xfrm>
            </p:contentPart>
          </mc:Choice>
          <mc:Fallback>
            <p:pic>
              <p:nvPicPr>
                <p:cNvPr id="117001" name="Freihand 117000">
                  <a:extLst>
                    <a:ext uri="{FF2B5EF4-FFF2-40B4-BE49-F238E27FC236}">
                      <a16:creationId xmlns:a16="http://schemas.microsoft.com/office/drawing/2014/main" id="{DE8958E7-B884-4439-9399-CDEC3EFE640B}"/>
                    </a:ext>
                  </a:extLst>
                </p:cNvPr>
                <p:cNvPicPr/>
                <p:nvPr/>
              </p:nvPicPr>
              <p:blipFill>
                <a:blip r:embed="rId560"/>
                <a:stretch>
                  <a:fillRect/>
                </a:stretch>
              </p:blipFill>
              <p:spPr>
                <a:xfrm>
                  <a:off x="11495453" y="2775307"/>
                  <a:ext cx="165960" cy="210240"/>
                </a:xfrm>
                <a:prstGeom prst="rect">
                  <a:avLst/>
                </a:prstGeom>
              </p:spPr>
            </p:pic>
          </mc:Fallback>
        </mc:AlternateContent>
      </p:grpSp>
    </p:spTree>
    <p:extLst>
      <p:ext uri="{BB962C8B-B14F-4D97-AF65-F5344CB8AC3E}">
        <p14:creationId xmlns:p14="http://schemas.microsoft.com/office/powerpoint/2010/main" val="31986667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World Bank</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589C0A9-5596-435E-93CE-928B86D9E5EB}"/>
              </a:ext>
            </a:extLst>
          </p:cNvPr>
          <p:cNvPicPr>
            <a:picLocks noChangeAspect="1"/>
          </p:cNvPicPr>
          <p:nvPr/>
        </p:nvPicPr>
        <p:blipFill>
          <a:blip r:embed="rId3"/>
          <a:stretch>
            <a:fillRect/>
          </a:stretch>
        </p:blipFill>
        <p:spPr>
          <a:xfrm>
            <a:off x="553428" y="820320"/>
            <a:ext cx="7614436" cy="4657767"/>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6BEF54E-9643-4E18-982C-0C81FA85D148}"/>
                  </a:ext>
                </a:extLst>
              </p14:cNvPr>
              <p14:cNvContentPartPr/>
              <p14:nvPr/>
            </p14:nvContentPartPr>
            <p14:xfrm>
              <a:off x="850613" y="6251280"/>
              <a:ext cx="1002960" cy="94680"/>
            </p14:xfrm>
          </p:contentPart>
        </mc:Choice>
        <mc:Fallback>
          <p:pic>
            <p:nvPicPr>
              <p:cNvPr id="3" name="Freihand 2">
                <a:extLst>
                  <a:ext uri="{FF2B5EF4-FFF2-40B4-BE49-F238E27FC236}">
                    <a16:creationId xmlns:a16="http://schemas.microsoft.com/office/drawing/2014/main" id="{D6BEF54E-9643-4E18-982C-0C81FA85D148}"/>
                  </a:ext>
                </a:extLst>
              </p:cNvPr>
              <p:cNvPicPr/>
              <p:nvPr/>
            </p:nvPicPr>
            <p:blipFill>
              <a:blip r:embed="rId5"/>
              <a:stretch>
                <a:fillRect/>
              </a:stretch>
            </p:blipFill>
            <p:spPr>
              <a:xfrm>
                <a:off x="846293" y="6246960"/>
                <a:ext cx="1011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C766B81-28FD-4FD8-A84E-32AB3DBB35B2}"/>
                  </a:ext>
                </a:extLst>
              </p14:cNvPr>
              <p14:cNvContentPartPr/>
              <p14:nvPr/>
            </p14:nvContentPartPr>
            <p14:xfrm>
              <a:off x="2273333" y="5948160"/>
              <a:ext cx="6713640" cy="172080"/>
            </p14:xfrm>
          </p:contentPart>
        </mc:Choice>
        <mc:Fallback>
          <p:pic>
            <p:nvPicPr>
              <p:cNvPr id="4" name="Freihand 3">
                <a:extLst>
                  <a:ext uri="{FF2B5EF4-FFF2-40B4-BE49-F238E27FC236}">
                    <a16:creationId xmlns:a16="http://schemas.microsoft.com/office/drawing/2014/main" id="{BC766B81-28FD-4FD8-A84E-32AB3DBB35B2}"/>
                  </a:ext>
                </a:extLst>
              </p:cNvPr>
              <p:cNvPicPr/>
              <p:nvPr/>
            </p:nvPicPr>
            <p:blipFill>
              <a:blip r:embed="rId7"/>
              <a:stretch>
                <a:fillRect/>
              </a:stretch>
            </p:blipFill>
            <p:spPr>
              <a:xfrm>
                <a:off x="2269013" y="5943840"/>
                <a:ext cx="6722280" cy="180720"/>
              </a:xfrm>
              <a:prstGeom prst="rect">
                <a:avLst/>
              </a:prstGeom>
            </p:spPr>
          </p:pic>
        </mc:Fallback>
      </mc:AlternateContent>
      <p:grpSp>
        <p:nvGrpSpPr>
          <p:cNvPr id="23" name="Gruppieren 22">
            <a:extLst>
              <a:ext uri="{FF2B5EF4-FFF2-40B4-BE49-F238E27FC236}">
                <a16:creationId xmlns:a16="http://schemas.microsoft.com/office/drawing/2014/main" id="{9BA25DE6-46FD-4C32-B5D5-41D47883668D}"/>
              </a:ext>
            </a:extLst>
          </p:cNvPr>
          <p:cNvGrpSpPr/>
          <p:nvPr/>
        </p:nvGrpSpPr>
        <p:grpSpPr>
          <a:xfrm>
            <a:off x="4290773" y="6039600"/>
            <a:ext cx="3557160" cy="316080"/>
            <a:chOff x="4290773" y="6039600"/>
            <a:chExt cx="3557160" cy="31608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7092CF67-6C60-4EA5-8E72-E5E8CA3DFB1A}"/>
                    </a:ext>
                  </a:extLst>
                </p14:cNvPr>
                <p14:cNvContentPartPr/>
                <p14:nvPr/>
              </p14:nvContentPartPr>
              <p14:xfrm>
                <a:off x="4290773" y="6095040"/>
                <a:ext cx="357840" cy="244080"/>
              </p14:xfrm>
            </p:contentPart>
          </mc:Choice>
          <mc:Fallback>
            <p:pic>
              <p:nvPicPr>
                <p:cNvPr id="5" name="Freihand 4">
                  <a:extLst>
                    <a:ext uri="{FF2B5EF4-FFF2-40B4-BE49-F238E27FC236}">
                      <a16:creationId xmlns:a16="http://schemas.microsoft.com/office/drawing/2014/main" id="{7092CF67-6C60-4EA5-8E72-E5E8CA3DFB1A}"/>
                    </a:ext>
                  </a:extLst>
                </p:cNvPr>
                <p:cNvPicPr/>
                <p:nvPr/>
              </p:nvPicPr>
              <p:blipFill>
                <a:blip r:embed="rId9"/>
                <a:stretch>
                  <a:fillRect/>
                </a:stretch>
              </p:blipFill>
              <p:spPr>
                <a:xfrm>
                  <a:off x="4286453" y="6090720"/>
                  <a:ext cx="3664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9E7D9B8A-8886-4149-A91F-30FBD81037CB}"/>
                    </a:ext>
                  </a:extLst>
                </p14:cNvPr>
                <p14:cNvContentPartPr/>
                <p14:nvPr/>
              </p14:nvContentPartPr>
              <p14:xfrm>
                <a:off x="4592093" y="6093240"/>
                <a:ext cx="292680" cy="188640"/>
              </p14:xfrm>
            </p:contentPart>
          </mc:Choice>
          <mc:Fallback>
            <p:pic>
              <p:nvPicPr>
                <p:cNvPr id="6" name="Freihand 5">
                  <a:extLst>
                    <a:ext uri="{FF2B5EF4-FFF2-40B4-BE49-F238E27FC236}">
                      <a16:creationId xmlns:a16="http://schemas.microsoft.com/office/drawing/2014/main" id="{9E7D9B8A-8886-4149-A91F-30FBD81037CB}"/>
                    </a:ext>
                  </a:extLst>
                </p:cNvPr>
                <p:cNvPicPr/>
                <p:nvPr/>
              </p:nvPicPr>
              <p:blipFill>
                <a:blip r:embed="rId11"/>
                <a:stretch>
                  <a:fillRect/>
                </a:stretch>
              </p:blipFill>
              <p:spPr>
                <a:xfrm>
                  <a:off x="4587773" y="6088920"/>
                  <a:ext cx="301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D4E0B5AC-8899-40E5-8A7A-E5D11EFB905F}"/>
                    </a:ext>
                  </a:extLst>
                </p14:cNvPr>
                <p14:cNvContentPartPr/>
                <p14:nvPr/>
              </p14:nvContentPartPr>
              <p14:xfrm>
                <a:off x="4893773" y="6150840"/>
                <a:ext cx="15120" cy="114840"/>
              </p14:xfrm>
            </p:contentPart>
          </mc:Choice>
          <mc:Fallback>
            <p:pic>
              <p:nvPicPr>
                <p:cNvPr id="7" name="Freihand 6">
                  <a:extLst>
                    <a:ext uri="{FF2B5EF4-FFF2-40B4-BE49-F238E27FC236}">
                      <a16:creationId xmlns:a16="http://schemas.microsoft.com/office/drawing/2014/main" id="{D4E0B5AC-8899-40E5-8A7A-E5D11EFB905F}"/>
                    </a:ext>
                  </a:extLst>
                </p:cNvPr>
                <p:cNvPicPr/>
                <p:nvPr/>
              </p:nvPicPr>
              <p:blipFill>
                <a:blip r:embed="rId13"/>
                <a:stretch>
                  <a:fillRect/>
                </a:stretch>
              </p:blipFill>
              <p:spPr>
                <a:xfrm>
                  <a:off x="4889453" y="6146520"/>
                  <a:ext cx="237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54198F8C-CD7F-41C4-92DA-4E4295F3369F}"/>
                    </a:ext>
                  </a:extLst>
                </p14:cNvPr>
                <p14:cNvContentPartPr/>
                <p14:nvPr/>
              </p14:nvContentPartPr>
              <p14:xfrm>
                <a:off x="4900973" y="6089640"/>
                <a:ext cx="8280" cy="11880"/>
              </p14:xfrm>
            </p:contentPart>
          </mc:Choice>
          <mc:Fallback>
            <p:pic>
              <p:nvPicPr>
                <p:cNvPr id="9" name="Freihand 8">
                  <a:extLst>
                    <a:ext uri="{FF2B5EF4-FFF2-40B4-BE49-F238E27FC236}">
                      <a16:creationId xmlns:a16="http://schemas.microsoft.com/office/drawing/2014/main" id="{54198F8C-CD7F-41C4-92DA-4E4295F3369F}"/>
                    </a:ext>
                  </a:extLst>
                </p:cNvPr>
                <p:cNvPicPr/>
                <p:nvPr/>
              </p:nvPicPr>
              <p:blipFill>
                <a:blip r:embed="rId15"/>
                <a:stretch>
                  <a:fillRect/>
                </a:stretch>
              </p:blipFill>
              <p:spPr>
                <a:xfrm>
                  <a:off x="4896653" y="6085320"/>
                  <a:ext cx="16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77DE0A1C-C654-4654-B916-EF6E7C8B1C78}"/>
                    </a:ext>
                  </a:extLst>
                </p14:cNvPr>
                <p14:cNvContentPartPr/>
                <p14:nvPr/>
              </p14:nvContentPartPr>
              <p14:xfrm>
                <a:off x="4969733" y="6139320"/>
                <a:ext cx="227880" cy="105840"/>
              </p14:xfrm>
            </p:contentPart>
          </mc:Choice>
          <mc:Fallback>
            <p:pic>
              <p:nvPicPr>
                <p:cNvPr id="11" name="Freihand 10">
                  <a:extLst>
                    <a:ext uri="{FF2B5EF4-FFF2-40B4-BE49-F238E27FC236}">
                      <a16:creationId xmlns:a16="http://schemas.microsoft.com/office/drawing/2014/main" id="{77DE0A1C-C654-4654-B916-EF6E7C8B1C78}"/>
                    </a:ext>
                  </a:extLst>
                </p:cNvPr>
                <p:cNvPicPr/>
                <p:nvPr/>
              </p:nvPicPr>
              <p:blipFill>
                <a:blip r:embed="rId17"/>
                <a:stretch>
                  <a:fillRect/>
                </a:stretch>
              </p:blipFill>
              <p:spPr>
                <a:xfrm>
                  <a:off x="4965413" y="6135000"/>
                  <a:ext cx="236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61B776BB-C26E-4D9E-AA2A-F0ACD2ABB815}"/>
                    </a:ext>
                  </a:extLst>
                </p14:cNvPr>
                <p14:cNvContentPartPr/>
                <p14:nvPr/>
              </p14:nvContentPartPr>
              <p14:xfrm>
                <a:off x="5327213" y="6107640"/>
                <a:ext cx="138960" cy="173880"/>
              </p14:xfrm>
            </p:contentPart>
          </mc:Choice>
          <mc:Fallback>
            <p:pic>
              <p:nvPicPr>
                <p:cNvPr id="12" name="Freihand 11">
                  <a:extLst>
                    <a:ext uri="{FF2B5EF4-FFF2-40B4-BE49-F238E27FC236}">
                      <a16:creationId xmlns:a16="http://schemas.microsoft.com/office/drawing/2014/main" id="{61B776BB-C26E-4D9E-AA2A-F0ACD2ABB815}"/>
                    </a:ext>
                  </a:extLst>
                </p:cNvPr>
                <p:cNvPicPr/>
                <p:nvPr/>
              </p:nvPicPr>
              <p:blipFill>
                <a:blip r:embed="rId19"/>
                <a:stretch>
                  <a:fillRect/>
                </a:stretch>
              </p:blipFill>
              <p:spPr>
                <a:xfrm>
                  <a:off x="5322893" y="6103320"/>
                  <a:ext cx="147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0DEB986A-132B-4ED6-80E3-7F603A6A08F3}"/>
                    </a:ext>
                  </a:extLst>
                </p14:cNvPr>
                <p14:cNvContentPartPr/>
                <p14:nvPr/>
              </p14:nvContentPartPr>
              <p14:xfrm>
                <a:off x="5478773" y="6104760"/>
                <a:ext cx="110520" cy="141120"/>
              </p14:xfrm>
            </p:contentPart>
          </mc:Choice>
          <mc:Fallback>
            <p:pic>
              <p:nvPicPr>
                <p:cNvPr id="13" name="Freihand 12">
                  <a:extLst>
                    <a:ext uri="{FF2B5EF4-FFF2-40B4-BE49-F238E27FC236}">
                      <a16:creationId xmlns:a16="http://schemas.microsoft.com/office/drawing/2014/main" id="{0DEB986A-132B-4ED6-80E3-7F603A6A08F3}"/>
                    </a:ext>
                  </a:extLst>
                </p:cNvPr>
                <p:cNvPicPr/>
                <p:nvPr/>
              </p:nvPicPr>
              <p:blipFill>
                <a:blip r:embed="rId21"/>
                <a:stretch>
                  <a:fillRect/>
                </a:stretch>
              </p:blipFill>
              <p:spPr>
                <a:xfrm>
                  <a:off x="5474453" y="6100440"/>
                  <a:ext cx="1191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1290B422-8C54-4347-AEAC-B4DF180C9EFA}"/>
                    </a:ext>
                  </a:extLst>
                </p14:cNvPr>
                <p14:cNvContentPartPr/>
                <p14:nvPr/>
              </p14:nvContentPartPr>
              <p14:xfrm>
                <a:off x="5618813" y="6150120"/>
                <a:ext cx="345240" cy="109440"/>
              </p14:xfrm>
            </p:contentPart>
          </mc:Choice>
          <mc:Fallback>
            <p:pic>
              <p:nvPicPr>
                <p:cNvPr id="14" name="Freihand 13">
                  <a:extLst>
                    <a:ext uri="{FF2B5EF4-FFF2-40B4-BE49-F238E27FC236}">
                      <a16:creationId xmlns:a16="http://schemas.microsoft.com/office/drawing/2014/main" id="{1290B422-8C54-4347-AEAC-B4DF180C9EFA}"/>
                    </a:ext>
                  </a:extLst>
                </p:cNvPr>
                <p:cNvPicPr/>
                <p:nvPr/>
              </p:nvPicPr>
              <p:blipFill>
                <a:blip r:embed="rId23"/>
                <a:stretch>
                  <a:fillRect/>
                </a:stretch>
              </p:blipFill>
              <p:spPr>
                <a:xfrm>
                  <a:off x="5614493" y="6145800"/>
                  <a:ext cx="3538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F26F8EA1-BC91-4B88-97E6-5A250BE7B3BF}"/>
                    </a:ext>
                  </a:extLst>
                </p14:cNvPr>
                <p14:cNvContentPartPr/>
                <p14:nvPr/>
              </p14:nvContentPartPr>
              <p14:xfrm>
                <a:off x="5919053" y="6073440"/>
                <a:ext cx="25560" cy="19800"/>
              </p14:xfrm>
            </p:contentPart>
          </mc:Choice>
          <mc:Fallback>
            <p:pic>
              <p:nvPicPr>
                <p:cNvPr id="15" name="Freihand 14">
                  <a:extLst>
                    <a:ext uri="{FF2B5EF4-FFF2-40B4-BE49-F238E27FC236}">
                      <a16:creationId xmlns:a16="http://schemas.microsoft.com/office/drawing/2014/main" id="{F26F8EA1-BC91-4B88-97E6-5A250BE7B3BF}"/>
                    </a:ext>
                  </a:extLst>
                </p:cNvPr>
                <p:cNvPicPr/>
                <p:nvPr/>
              </p:nvPicPr>
              <p:blipFill>
                <a:blip r:embed="rId25"/>
                <a:stretch>
                  <a:fillRect/>
                </a:stretch>
              </p:blipFill>
              <p:spPr>
                <a:xfrm>
                  <a:off x="5914733" y="6069120"/>
                  <a:ext cx="342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6DC19F3B-2D93-44EA-B3DF-83FBEB866FCF}"/>
                    </a:ext>
                  </a:extLst>
                </p14:cNvPr>
                <p14:cNvContentPartPr/>
                <p14:nvPr/>
              </p14:nvContentPartPr>
              <p14:xfrm>
                <a:off x="5968733" y="6118800"/>
                <a:ext cx="144000" cy="118440"/>
              </p14:xfrm>
            </p:contentPart>
          </mc:Choice>
          <mc:Fallback>
            <p:pic>
              <p:nvPicPr>
                <p:cNvPr id="16" name="Freihand 15">
                  <a:extLst>
                    <a:ext uri="{FF2B5EF4-FFF2-40B4-BE49-F238E27FC236}">
                      <a16:creationId xmlns:a16="http://schemas.microsoft.com/office/drawing/2014/main" id="{6DC19F3B-2D93-44EA-B3DF-83FBEB866FCF}"/>
                    </a:ext>
                  </a:extLst>
                </p:cNvPr>
                <p:cNvPicPr/>
                <p:nvPr/>
              </p:nvPicPr>
              <p:blipFill>
                <a:blip r:embed="rId27"/>
                <a:stretch>
                  <a:fillRect/>
                </a:stretch>
              </p:blipFill>
              <p:spPr>
                <a:xfrm>
                  <a:off x="5964413" y="6114480"/>
                  <a:ext cx="152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B74D22A2-08CE-4F21-9103-AD009D1DDBEF}"/>
                    </a:ext>
                  </a:extLst>
                </p14:cNvPr>
                <p14:cNvContentPartPr/>
                <p14:nvPr/>
              </p14:nvContentPartPr>
              <p14:xfrm>
                <a:off x="6078893" y="6039600"/>
                <a:ext cx="326880" cy="316080"/>
              </p14:xfrm>
            </p:contentPart>
          </mc:Choice>
          <mc:Fallback>
            <p:pic>
              <p:nvPicPr>
                <p:cNvPr id="17" name="Freihand 16">
                  <a:extLst>
                    <a:ext uri="{FF2B5EF4-FFF2-40B4-BE49-F238E27FC236}">
                      <a16:creationId xmlns:a16="http://schemas.microsoft.com/office/drawing/2014/main" id="{B74D22A2-08CE-4F21-9103-AD009D1DDBEF}"/>
                    </a:ext>
                  </a:extLst>
                </p:cNvPr>
                <p:cNvPicPr/>
                <p:nvPr/>
              </p:nvPicPr>
              <p:blipFill>
                <a:blip r:embed="rId29"/>
                <a:stretch>
                  <a:fillRect/>
                </a:stretch>
              </p:blipFill>
              <p:spPr>
                <a:xfrm>
                  <a:off x="6074573" y="6035280"/>
                  <a:ext cx="335520" cy="324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EC4901AE-5773-45CC-96BE-ACE8DA55A86C}"/>
                    </a:ext>
                  </a:extLst>
                </p14:cNvPr>
                <p14:cNvContentPartPr/>
                <p14:nvPr/>
              </p14:nvContentPartPr>
              <p14:xfrm>
                <a:off x="6569573" y="6125640"/>
                <a:ext cx="560520" cy="95400"/>
              </p14:xfrm>
            </p:contentPart>
          </mc:Choice>
          <mc:Fallback>
            <p:pic>
              <p:nvPicPr>
                <p:cNvPr id="18" name="Freihand 17">
                  <a:extLst>
                    <a:ext uri="{FF2B5EF4-FFF2-40B4-BE49-F238E27FC236}">
                      <a16:creationId xmlns:a16="http://schemas.microsoft.com/office/drawing/2014/main" id="{EC4901AE-5773-45CC-96BE-ACE8DA55A86C}"/>
                    </a:ext>
                  </a:extLst>
                </p:cNvPr>
                <p:cNvPicPr/>
                <p:nvPr/>
              </p:nvPicPr>
              <p:blipFill>
                <a:blip r:embed="rId31"/>
                <a:stretch>
                  <a:fillRect/>
                </a:stretch>
              </p:blipFill>
              <p:spPr>
                <a:xfrm>
                  <a:off x="6565253" y="6121320"/>
                  <a:ext cx="5691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A59182A0-3B57-4E4A-8E82-7D09E71327FA}"/>
                    </a:ext>
                  </a:extLst>
                </p14:cNvPr>
                <p14:cNvContentPartPr/>
                <p14:nvPr/>
              </p14:nvContentPartPr>
              <p14:xfrm>
                <a:off x="7411253" y="6120240"/>
                <a:ext cx="14400" cy="123840"/>
              </p14:xfrm>
            </p:contentPart>
          </mc:Choice>
          <mc:Fallback>
            <p:pic>
              <p:nvPicPr>
                <p:cNvPr id="19" name="Freihand 18">
                  <a:extLst>
                    <a:ext uri="{FF2B5EF4-FFF2-40B4-BE49-F238E27FC236}">
                      <a16:creationId xmlns:a16="http://schemas.microsoft.com/office/drawing/2014/main" id="{A59182A0-3B57-4E4A-8E82-7D09E71327FA}"/>
                    </a:ext>
                  </a:extLst>
                </p:cNvPr>
                <p:cNvPicPr/>
                <p:nvPr/>
              </p:nvPicPr>
              <p:blipFill>
                <a:blip r:embed="rId33"/>
                <a:stretch>
                  <a:fillRect/>
                </a:stretch>
              </p:blipFill>
              <p:spPr>
                <a:xfrm>
                  <a:off x="7406933" y="6115920"/>
                  <a:ext cx="23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676FB5FE-1702-45C1-93FB-162483DE6D16}"/>
                    </a:ext>
                  </a:extLst>
                </p14:cNvPr>
                <p14:cNvContentPartPr/>
                <p14:nvPr/>
              </p14:nvContentPartPr>
              <p14:xfrm>
                <a:off x="7298213" y="6077040"/>
                <a:ext cx="217440" cy="196200"/>
              </p14:xfrm>
            </p:contentPart>
          </mc:Choice>
          <mc:Fallback>
            <p:pic>
              <p:nvPicPr>
                <p:cNvPr id="20" name="Freihand 19">
                  <a:extLst>
                    <a:ext uri="{FF2B5EF4-FFF2-40B4-BE49-F238E27FC236}">
                      <a16:creationId xmlns:a16="http://schemas.microsoft.com/office/drawing/2014/main" id="{676FB5FE-1702-45C1-93FB-162483DE6D16}"/>
                    </a:ext>
                  </a:extLst>
                </p:cNvPr>
                <p:cNvPicPr/>
                <p:nvPr/>
              </p:nvPicPr>
              <p:blipFill>
                <a:blip r:embed="rId35"/>
                <a:stretch>
                  <a:fillRect/>
                </a:stretch>
              </p:blipFill>
              <p:spPr>
                <a:xfrm>
                  <a:off x="7293893" y="6072720"/>
                  <a:ext cx="2260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1C3DFD25-03E6-4C21-BC4E-21FE12A7034F}"/>
                    </a:ext>
                  </a:extLst>
                </p14:cNvPr>
                <p14:cNvContentPartPr/>
                <p14:nvPr/>
              </p14:nvContentPartPr>
              <p14:xfrm>
                <a:off x="7577933" y="6109440"/>
                <a:ext cx="42480" cy="129960"/>
              </p14:xfrm>
            </p:contentPart>
          </mc:Choice>
          <mc:Fallback>
            <p:pic>
              <p:nvPicPr>
                <p:cNvPr id="21" name="Freihand 20">
                  <a:extLst>
                    <a:ext uri="{FF2B5EF4-FFF2-40B4-BE49-F238E27FC236}">
                      <a16:creationId xmlns:a16="http://schemas.microsoft.com/office/drawing/2014/main" id="{1C3DFD25-03E6-4C21-BC4E-21FE12A7034F}"/>
                    </a:ext>
                  </a:extLst>
                </p:cNvPr>
                <p:cNvPicPr/>
                <p:nvPr/>
              </p:nvPicPr>
              <p:blipFill>
                <a:blip r:embed="rId37"/>
                <a:stretch>
                  <a:fillRect/>
                </a:stretch>
              </p:blipFill>
              <p:spPr>
                <a:xfrm>
                  <a:off x="7573613" y="6105120"/>
                  <a:ext cx="51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1302B0C6-EC60-45AF-864F-0E08D670084B}"/>
                    </a:ext>
                  </a:extLst>
                </p14:cNvPr>
                <p14:cNvContentPartPr/>
                <p14:nvPr/>
              </p14:nvContentPartPr>
              <p14:xfrm>
                <a:off x="7615013" y="6072720"/>
                <a:ext cx="232920" cy="208080"/>
              </p14:xfrm>
            </p:contentPart>
          </mc:Choice>
          <mc:Fallback>
            <p:pic>
              <p:nvPicPr>
                <p:cNvPr id="22" name="Freihand 21">
                  <a:extLst>
                    <a:ext uri="{FF2B5EF4-FFF2-40B4-BE49-F238E27FC236}">
                      <a16:creationId xmlns:a16="http://schemas.microsoft.com/office/drawing/2014/main" id="{1302B0C6-EC60-45AF-864F-0E08D670084B}"/>
                    </a:ext>
                  </a:extLst>
                </p:cNvPr>
                <p:cNvPicPr/>
                <p:nvPr/>
              </p:nvPicPr>
              <p:blipFill>
                <a:blip r:embed="rId39"/>
                <a:stretch>
                  <a:fillRect/>
                </a:stretch>
              </p:blipFill>
              <p:spPr>
                <a:xfrm>
                  <a:off x="7610693" y="6068400"/>
                  <a:ext cx="241560" cy="21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FA0951A5-86FB-4476-9AB5-E0732EFEBE34}"/>
                  </a:ext>
                </a:extLst>
              </p14:cNvPr>
              <p14:cNvContentPartPr/>
              <p14:nvPr/>
            </p14:nvContentPartPr>
            <p14:xfrm>
              <a:off x="1384493" y="2362560"/>
              <a:ext cx="6510600" cy="1788120"/>
            </p14:xfrm>
          </p:contentPart>
        </mc:Choice>
        <mc:Fallback>
          <p:pic>
            <p:nvPicPr>
              <p:cNvPr id="24" name="Freihand 23">
                <a:extLst>
                  <a:ext uri="{FF2B5EF4-FFF2-40B4-BE49-F238E27FC236}">
                    <a16:creationId xmlns:a16="http://schemas.microsoft.com/office/drawing/2014/main" id="{FA0951A5-86FB-4476-9AB5-E0732EFEBE34}"/>
                  </a:ext>
                </a:extLst>
              </p:cNvPr>
              <p:cNvPicPr/>
              <p:nvPr/>
            </p:nvPicPr>
            <p:blipFill>
              <a:blip r:embed="rId41"/>
              <a:stretch>
                <a:fillRect/>
              </a:stretch>
            </p:blipFill>
            <p:spPr>
              <a:xfrm>
                <a:off x="1380173" y="2358240"/>
                <a:ext cx="6519240" cy="1796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1E7A15DD-82B7-4D8A-A088-2EFFA8D95511}"/>
                  </a:ext>
                </a:extLst>
              </p14:cNvPr>
              <p14:cNvContentPartPr/>
              <p14:nvPr/>
            </p14:nvContentPartPr>
            <p14:xfrm>
              <a:off x="2258933" y="3314400"/>
              <a:ext cx="34200" cy="263160"/>
            </p14:xfrm>
          </p:contentPart>
        </mc:Choice>
        <mc:Fallback>
          <p:pic>
            <p:nvPicPr>
              <p:cNvPr id="25" name="Freihand 24">
                <a:extLst>
                  <a:ext uri="{FF2B5EF4-FFF2-40B4-BE49-F238E27FC236}">
                    <a16:creationId xmlns:a16="http://schemas.microsoft.com/office/drawing/2014/main" id="{1E7A15DD-82B7-4D8A-A088-2EFFA8D95511}"/>
                  </a:ext>
                </a:extLst>
              </p:cNvPr>
              <p:cNvPicPr/>
              <p:nvPr/>
            </p:nvPicPr>
            <p:blipFill>
              <a:blip r:embed="rId43"/>
              <a:stretch>
                <a:fillRect/>
              </a:stretch>
            </p:blipFill>
            <p:spPr>
              <a:xfrm>
                <a:off x="2254613" y="3310080"/>
                <a:ext cx="428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4E7E9E1B-F796-4E6A-AA8C-568A953B9183}"/>
                  </a:ext>
                </a:extLst>
              </p14:cNvPr>
              <p14:cNvContentPartPr/>
              <p14:nvPr/>
            </p14:nvContentPartPr>
            <p14:xfrm>
              <a:off x="3834293" y="3198840"/>
              <a:ext cx="27000" cy="182160"/>
            </p14:xfrm>
          </p:contentPart>
        </mc:Choice>
        <mc:Fallback>
          <p:pic>
            <p:nvPicPr>
              <p:cNvPr id="26" name="Freihand 25">
                <a:extLst>
                  <a:ext uri="{FF2B5EF4-FFF2-40B4-BE49-F238E27FC236}">
                    <a16:creationId xmlns:a16="http://schemas.microsoft.com/office/drawing/2014/main" id="{4E7E9E1B-F796-4E6A-AA8C-568A953B9183}"/>
                  </a:ext>
                </a:extLst>
              </p:cNvPr>
              <p:cNvPicPr/>
              <p:nvPr/>
            </p:nvPicPr>
            <p:blipFill>
              <a:blip r:embed="rId45"/>
              <a:stretch>
                <a:fillRect/>
              </a:stretch>
            </p:blipFill>
            <p:spPr>
              <a:xfrm>
                <a:off x="3829973" y="3194520"/>
                <a:ext cx="356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06BEA46E-5CEE-4B05-8DC4-DF679470B412}"/>
                  </a:ext>
                </a:extLst>
              </p14:cNvPr>
              <p14:cNvContentPartPr/>
              <p14:nvPr/>
            </p14:nvContentPartPr>
            <p14:xfrm>
              <a:off x="5020493" y="3265080"/>
              <a:ext cx="42120" cy="209880"/>
            </p14:xfrm>
          </p:contentPart>
        </mc:Choice>
        <mc:Fallback>
          <p:pic>
            <p:nvPicPr>
              <p:cNvPr id="27" name="Freihand 26">
                <a:extLst>
                  <a:ext uri="{FF2B5EF4-FFF2-40B4-BE49-F238E27FC236}">
                    <a16:creationId xmlns:a16="http://schemas.microsoft.com/office/drawing/2014/main" id="{06BEA46E-5CEE-4B05-8DC4-DF679470B412}"/>
                  </a:ext>
                </a:extLst>
              </p:cNvPr>
              <p:cNvPicPr/>
              <p:nvPr/>
            </p:nvPicPr>
            <p:blipFill>
              <a:blip r:embed="rId47"/>
              <a:stretch>
                <a:fillRect/>
              </a:stretch>
            </p:blipFill>
            <p:spPr>
              <a:xfrm>
                <a:off x="5016173" y="3260760"/>
                <a:ext cx="5076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60F230F2-B46E-47F6-9D51-F23F9C7A246E}"/>
                  </a:ext>
                </a:extLst>
              </p14:cNvPr>
              <p14:cNvContentPartPr/>
              <p14:nvPr/>
            </p14:nvContentPartPr>
            <p14:xfrm>
              <a:off x="5791613" y="3804360"/>
              <a:ext cx="21600" cy="370080"/>
            </p14:xfrm>
          </p:contentPart>
        </mc:Choice>
        <mc:Fallback>
          <p:pic>
            <p:nvPicPr>
              <p:cNvPr id="28" name="Freihand 27">
                <a:extLst>
                  <a:ext uri="{FF2B5EF4-FFF2-40B4-BE49-F238E27FC236}">
                    <a16:creationId xmlns:a16="http://schemas.microsoft.com/office/drawing/2014/main" id="{60F230F2-B46E-47F6-9D51-F23F9C7A246E}"/>
                  </a:ext>
                </a:extLst>
              </p:cNvPr>
              <p:cNvPicPr/>
              <p:nvPr/>
            </p:nvPicPr>
            <p:blipFill>
              <a:blip r:embed="rId49"/>
              <a:stretch>
                <a:fillRect/>
              </a:stretch>
            </p:blipFill>
            <p:spPr>
              <a:xfrm>
                <a:off x="5787293" y="3800040"/>
                <a:ext cx="3024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DC5FEFBF-64DF-4627-A116-5A3C8892CCC7}"/>
                  </a:ext>
                </a:extLst>
              </p14:cNvPr>
              <p14:cNvContentPartPr/>
              <p14:nvPr/>
            </p14:nvContentPartPr>
            <p14:xfrm>
              <a:off x="6660293" y="2945760"/>
              <a:ext cx="33120" cy="207360"/>
            </p14:xfrm>
          </p:contentPart>
        </mc:Choice>
        <mc:Fallback>
          <p:pic>
            <p:nvPicPr>
              <p:cNvPr id="29" name="Freihand 28">
                <a:extLst>
                  <a:ext uri="{FF2B5EF4-FFF2-40B4-BE49-F238E27FC236}">
                    <a16:creationId xmlns:a16="http://schemas.microsoft.com/office/drawing/2014/main" id="{DC5FEFBF-64DF-4627-A116-5A3C8892CCC7}"/>
                  </a:ext>
                </a:extLst>
              </p:cNvPr>
              <p:cNvPicPr/>
              <p:nvPr/>
            </p:nvPicPr>
            <p:blipFill>
              <a:blip r:embed="rId51"/>
              <a:stretch>
                <a:fillRect/>
              </a:stretch>
            </p:blipFill>
            <p:spPr>
              <a:xfrm>
                <a:off x="6655973" y="2941440"/>
                <a:ext cx="41760" cy="216000"/>
              </a:xfrm>
              <a:prstGeom prst="rect">
                <a:avLst/>
              </a:prstGeom>
            </p:spPr>
          </p:pic>
        </mc:Fallback>
      </mc:AlternateContent>
      <p:grpSp>
        <p:nvGrpSpPr>
          <p:cNvPr id="32" name="Gruppieren 31">
            <a:extLst>
              <a:ext uri="{FF2B5EF4-FFF2-40B4-BE49-F238E27FC236}">
                <a16:creationId xmlns:a16="http://schemas.microsoft.com/office/drawing/2014/main" id="{C9EFB461-07F9-43A5-8BD0-00C1CCC09DE6}"/>
              </a:ext>
            </a:extLst>
          </p:cNvPr>
          <p:cNvGrpSpPr/>
          <p:nvPr/>
        </p:nvGrpSpPr>
        <p:grpSpPr>
          <a:xfrm>
            <a:off x="4639253" y="4540560"/>
            <a:ext cx="219600" cy="159840"/>
            <a:chOff x="4639253" y="4540560"/>
            <a:chExt cx="219600" cy="159840"/>
          </a:xfrm>
        </p:grpSpPr>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C9F3CFC6-0891-4715-9344-22EEBD802339}"/>
                    </a:ext>
                  </a:extLst>
                </p14:cNvPr>
                <p14:cNvContentPartPr/>
                <p14:nvPr/>
              </p14:nvContentPartPr>
              <p14:xfrm>
                <a:off x="4639253" y="4587720"/>
                <a:ext cx="152640" cy="18360"/>
              </p14:xfrm>
            </p:contentPart>
          </mc:Choice>
          <mc:Fallback>
            <p:pic>
              <p:nvPicPr>
                <p:cNvPr id="30" name="Freihand 29">
                  <a:extLst>
                    <a:ext uri="{FF2B5EF4-FFF2-40B4-BE49-F238E27FC236}">
                      <a16:creationId xmlns:a16="http://schemas.microsoft.com/office/drawing/2014/main" id="{C9F3CFC6-0891-4715-9344-22EEBD802339}"/>
                    </a:ext>
                  </a:extLst>
                </p:cNvPr>
                <p:cNvPicPr/>
                <p:nvPr/>
              </p:nvPicPr>
              <p:blipFill>
                <a:blip r:embed="rId53"/>
                <a:stretch>
                  <a:fillRect/>
                </a:stretch>
              </p:blipFill>
              <p:spPr>
                <a:xfrm>
                  <a:off x="4634933" y="4583400"/>
                  <a:ext cx="161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52B37822-E52A-4F1E-A123-DD9161235B5B}"/>
                    </a:ext>
                  </a:extLst>
                </p14:cNvPr>
                <p14:cNvContentPartPr/>
                <p14:nvPr/>
              </p14:nvContentPartPr>
              <p14:xfrm>
                <a:off x="4762373" y="4540560"/>
                <a:ext cx="96480" cy="159840"/>
              </p14:xfrm>
            </p:contentPart>
          </mc:Choice>
          <mc:Fallback>
            <p:pic>
              <p:nvPicPr>
                <p:cNvPr id="31" name="Freihand 30">
                  <a:extLst>
                    <a:ext uri="{FF2B5EF4-FFF2-40B4-BE49-F238E27FC236}">
                      <a16:creationId xmlns:a16="http://schemas.microsoft.com/office/drawing/2014/main" id="{52B37822-E52A-4F1E-A123-DD9161235B5B}"/>
                    </a:ext>
                  </a:extLst>
                </p:cNvPr>
                <p:cNvPicPr/>
                <p:nvPr/>
              </p:nvPicPr>
              <p:blipFill>
                <a:blip r:embed="rId55"/>
                <a:stretch>
                  <a:fillRect/>
                </a:stretch>
              </p:blipFill>
              <p:spPr>
                <a:xfrm>
                  <a:off x="4758053" y="4536240"/>
                  <a:ext cx="105120" cy="168480"/>
                </a:xfrm>
                <a:prstGeom prst="rect">
                  <a:avLst/>
                </a:prstGeom>
              </p:spPr>
            </p:pic>
          </mc:Fallback>
        </mc:AlternateContent>
      </p:grpSp>
      <p:grpSp>
        <p:nvGrpSpPr>
          <p:cNvPr id="117793" name="Gruppieren 117792">
            <a:extLst>
              <a:ext uri="{FF2B5EF4-FFF2-40B4-BE49-F238E27FC236}">
                <a16:creationId xmlns:a16="http://schemas.microsoft.com/office/drawing/2014/main" id="{3359B3D3-EBD1-424C-BDB1-283095EE5ADD}"/>
              </a:ext>
            </a:extLst>
          </p:cNvPr>
          <p:cNvGrpSpPr/>
          <p:nvPr/>
        </p:nvGrpSpPr>
        <p:grpSpPr>
          <a:xfrm>
            <a:off x="5041013" y="4340040"/>
            <a:ext cx="2919960" cy="1139040"/>
            <a:chOff x="5041013" y="4340040"/>
            <a:chExt cx="2919960" cy="1139040"/>
          </a:xfrm>
        </p:grpSpPr>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B1FA2AD9-B635-4011-A063-20F4AB7A79BC}"/>
                    </a:ext>
                  </a:extLst>
                </p14:cNvPr>
                <p14:cNvContentPartPr/>
                <p14:nvPr/>
              </p14:nvContentPartPr>
              <p14:xfrm>
                <a:off x="5041013" y="4539120"/>
                <a:ext cx="152280" cy="95040"/>
              </p14:xfrm>
            </p:contentPart>
          </mc:Choice>
          <mc:Fallback>
            <p:pic>
              <p:nvPicPr>
                <p:cNvPr id="33" name="Freihand 32">
                  <a:extLst>
                    <a:ext uri="{FF2B5EF4-FFF2-40B4-BE49-F238E27FC236}">
                      <a16:creationId xmlns:a16="http://schemas.microsoft.com/office/drawing/2014/main" id="{B1FA2AD9-B635-4011-A063-20F4AB7A79BC}"/>
                    </a:ext>
                  </a:extLst>
                </p:cNvPr>
                <p:cNvPicPr/>
                <p:nvPr/>
              </p:nvPicPr>
              <p:blipFill>
                <a:blip r:embed="rId57"/>
                <a:stretch>
                  <a:fillRect/>
                </a:stretch>
              </p:blipFill>
              <p:spPr>
                <a:xfrm>
                  <a:off x="5036693" y="4534800"/>
                  <a:ext cx="160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5752ABB3-9C32-4782-8F2F-10216D21E4CB}"/>
                    </a:ext>
                  </a:extLst>
                </p14:cNvPr>
                <p14:cNvContentPartPr/>
                <p14:nvPr/>
              </p14:nvContentPartPr>
              <p14:xfrm>
                <a:off x="5167013" y="4466040"/>
                <a:ext cx="5760" cy="18360"/>
              </p14:xfrm>
            </p:contentPart>
          </mc:Choice>
          <mc:Fallback>
            <p:pic>
              <p:nvPicPr>
                <p:cNvPr id="34" name="Freihand 33">
                  <a:extLst>
                    <a:ext uri="{FF2B5EF4-FFF2-40B4-BE49-F238E27FC236}">
                      <a16:creationId xmlns:a16="http://schemas.microsoft.com/office/drawing/2014/main" id="{5752ABB3-9C32-4782-8F2F-10216D21E4CB}"/>
                    </a:ext>
                  </a:extLst>
                </p:cNvPr>
                <p:cNvPicPr/>
                <p:nvPr/>
              </p:nvPicPr>
              <p:blipFill>
                <a:blip r:embed="rId59"/>
                <a:stretch>
                  <a:fillRect/>
                </a:stretch>
              </p:blipFill>
              <p:spPr>
                <a:xfrm>
                  <a:off x="5162693" y="4461720"/>
                  <a:ext cx="14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008E2A5A-5769-40C4-8DD0-6C96CE6C9A6E}"/>
                    </a:ext>
                  </a:extLst>
                </p14:cNvPr>
                <p14:cNvContentPartPr/>
                <p14:nvPr/>
              </p14:nvContentPartPr>
              <p14:xfrm>
                <a:off x="5313893" y="4442280"/>
                <a:ext cx="123840" cy="144720"/>
              </p14:xfrm>
            </p:contentPart>
          </mc:Choice>
          <mc:Fallback>
            <p:pic>
              <p:nvPicPr>
                <p:cNvPr id="35" name="Freihand 34">
                  <a:extLst>
                    <a:ext uri="{FF2B5EF4-FFF2-40B4-BE49-F238E27FC236}">
                      <a16:creationId xmlns:a16="http://schemas.microsoft.com/office/drawing/2014/main" id="{008E2A5A-5769-40C4-8DD0-6C96CE6C9A6E}"/>
                    </a:ext>
                  </a:extLst>
                </p:cNvPr>
                <p:cNvPicPr/>
                <p:nvPr/>
              </p:nvPicPr>
              <p:blipFill>
                <a:blip r:embed="rId61"/>
                <a:stretch>
                  <a:fillRect/>
                </a:stretch>
              </p:blipFill>
              <p:spPr>
                <a:xfrm>
                  <a:off x="5309573" y="4437960"/>
                  <a:ext cx="1324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6DFF2161-FED2-476E-842F-65AE7CAD21A2}"/>
                    </a:ext>
                  </a:extLst>
                </p14:cNvPr>
                <p14:cNvContentPartPr/>
                <p14:nvPr/>
              </p14:nvContentPartPr>
              <p14:xfrm>
                <a:off x="5450693" y="4496640"/>
                <a:ext cx="178560" cy="67320"/>
              </p14:xfrm>
            </p:contentPart>
          </mc:Choice>
          <mc:Fallback>
            <p:pic>
              <p:nvPicPr>
                <p:cNvPr id="36" name="Freihand 35">
                  <a:extLst>
                    <a:ext uri="{FF2B5EF4-FFF2-40B4-BE49-F238E27FC236}">
                      <a16:creationId xmlns:a16="http://schemas.microsoft.com/office/drawing/2014/main" id="{6DFF2161-FED2-476E-842F-65AE7CAD21A2}"/>
                    </a:ext>
                  </a:extLst>
                </p:cNvPr>
                <p:cNvPicPr/>
                <p:nvPr/>
              </p:nvPicPr>
              <p:blipFill>
                <a:blip r:embed="rId63"/>
                <a:stretch>
                  <a:fillRect/>
                </a:stretch>
              </p:blipFill>
              <p:spPr>
                <a:xfrm>
                  <a:off x="5446373" y="4492320"/>
                  <a:ext cx="187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4F0DEA60-3933-4474-88C7-F1C9B7964D2F}"/>
                    </a:ext>
                  </a:extLst>
                </p14:cNvPr>
                <p14:cNvContentPartPr/>
                <p14:nvPr/>
              </p14:nvContentPartPr>
              <p14:xfrm>
                <a:off x="5744813" y="4469640"/>
                <a:ext cx="261000" cy="102960"/>
              </p14:xfrm>
            </p:contentPart>
          </mc:Choice>
          <mc:Fallback>
            <p:pic>
              <p:nvPicPr>
                <p:cNvPr id="37" name="Freihand 36">
                  <a:extLst>
                    <a:ext uri="{FF2B5EF4-FFF2-40B4-BE49-F238E27FC236}">
                      <a16:creationId xmlns:a16="http://schemas.microsoft.com/office/drawing/2014/main" id="{4F0DEA60-3933-4474-88C7-F1C9B7964D2F}"/>
                    </a:ext>
                  </a:extLst>
                </p:cNvPr>
                <p:cNvPicPr/>
                <p:nvPr/>
              </p:nvPicPr>
              <p:blipFill>
                <a:blip r:embed="rId65"/>
                <a:stretch>
                  <a:fillRect/>
                </a:stretch>
              </p:blipFill>
              <p:spPr>
                <a:xfrm>
                  <a:off x="5740493" y="4465320"/>
                  <a:ext cx="269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005962F3-D379-4446-9399-84BC35776277}"/>
                    </a:ext>
                  </a:extLst>
                </p14:cNvPr>
                <p14:cNvContentPartPr/>
                <p14:nvPr/>
              </p14:nvContentPartPr>
              <p14:xfrm>
                <a:off x="6046493" y="4477200"/>
                <a:ext cx="93600" cy="199800"/>
              </p14:xfrm>
            </p:contentPart>
          </mc:Choice>
          <mc:Fallback>
            <p:pic>
              <p:nvPicPr>
                <p:cNvPr id="38" name="Freihand 37">
                  <a:extLst>
                    <a:ext uri="{FF2B5EF4-FFF2-40B4-BE49-F238E27FC236}">
                      <a16:creationId xmlns:a16="http://schemas.microsoft.com/office/drawing/2014/main" id="{005962F3-D379-4446-9399-84BC35776277}"/>
                    </a:ext>
                  </a:extLst>
                </p:cNvPr>
                <p:cNvPicPr/>
                <p:nvPr/>
              </p:nvPicPr>
              <p:blipFill>
                <a:blip r:embed="rId67"/>
                <a:stretch>
                  <a:fillRect/>
                </a:stretch>
              </p:blipFill>
              <p:spPr>
                <a:xfrm>
                  <a:off x="6042173" y="4472880"/>
                  <a:ext cx="1022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951D7AE4-BD5C-4787-9101-B50115146BF2}"/>
                    </a:ext>
                  </a:extLst>
                </p14:cNvPr>
                <p14:cNvContentPartPr/>
                <p14:nvPr/>
              </p14:nvContentPartPr>
              <p14:xfrm>
                <a:off x="6166373" y="4474320"/>
                <a:ext cx="199440" cy="55080"/>
              </p14:xfrm>
            </p:contentPart>
          </mc:Choice>
          <mc:Fallback>
            <p:pic>
              <p:nvPicPr>
                <p:cNvPr id="39" name="Freihand 38">
                  <a:extLst>
                    <a:ext uri="{FF2B5EF4-FFF2-40B4-BE49-F238E27FC236}">
                      <a16:creationId xmlns:a16="http://schemas.microsoft.com/office/drawing/2014/main" id="{951D7AE4-BD5C-4787-9101-B50115146BF2}"/>
                    </a:ext>
                  </a:extLst>
                </p:cNvPr>
                <p:cNvPicPr/>
                <p:nvPr/>
              </p:nvPicPr>
              <p:blipFill>
                <a:blip r:embed="rId69"/>
                <a:stretch>
                  <a:fillRect/>
                </a:stretch>
              </p:blipFill>
              <p:spPr>
                <a:xfrm>
                  <a:off x="6162053" y="4470000"/>
                  <a:ext cx="2080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6F7E925E-22BB-4A7A-92BC-27C9BD22C967}"/>
                    </a:ext>
                  </a:extLst>
                </p14:cNvPr>
                <p14:cNvContentPartPr/>
                <p14:nvPr/>
              </p14:nvContentPartPr>
              <p14:xfrm>
                <a:off x="6415493" y="4474320"/>
                <a:ext cx="49680" cy="173880"/>
              </p14:xfrm>
            </p:contentPart>
          </mc:Choice>
          <mc:Fallback>
            <p:pic>
              <p:nvPicPr>
                <p:cNvPr id="40" name="Freihand 39">
                  <a:extLst>
                    <a:ext uri="{FF2B5EF4-FFF2-40B4-BE49-F238E27FC236}">
                      <a16:creationId xmlns:a16="http://schemas.microsoft.com/office/drawing/2014/main" id="{6F7E925E-22BB-4A7A-92BC-27C9BD22C967}"/>
                    </a:ext>
                  </a:extLst>
                </p:cNvPr>
                <p:cNvPicPr/>
                <p:nvPr/>
              </p:nvPicPr>
              <p:blipFill>
                <a:blip r:embed="rId71"/>
                <a:stretch>
                  <a:fillRect/>
                </a:stretch>
              </p:blipFill>
              <p:spPr>
                <a:xfrm>
                  <a:off x="6411173" y="4470000"/>
                  <a:ext cx="58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A495745D-B811-491C-ACA1-660B67B5D664}"/>
                    </a:ext>
                  </a:extLst>
                </p14:cNvPr>
                <p14:cNvContentPartPr/>
                <p14:nvPr/>
              </p14:nvContentPartPr>
              <p14:xfrm>
                <a:off x="6511253" y="4445520"/>
                <a:ext cx="185400" cy="81000"/>
              </p14:xfrm>
            </p:contentPart>
          </mc:Choice>
          <mc:Fallback>
            <p:pic>
              <p:nvPicPr>
                <p:cNvPr id="41" name="Freihand 40">
                  <a:extLst>
                    <a:ext uri="{FF2B5EF4-FFF2-40B4-BE49-F238E27FC236}">
                      <a16:creationId xmlns:a16="http://schemas.microsoft.com/office/drawing/2014/main" id="{A495745D-B811-491C-ACA1-660B67B5D664}"/>
                    </a:ext>
                  </a:extLst>
                </p:cNvPr>
                <p:cNvPicPr/>
                <p:nvPr/>
              </p:nvPicPr>
              <p:blipFill>
                <a:blip r:embed="rId73"/>
                <a:stretch>
                  <a:fillRect/>
                </a:stretch>
              </p:blipFill>
              <p:spPr>
                <a:xfrm>
                  <a:off x="6506933" y="4441200"/>
                  <a:ext cx="1940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7BBFEC02-A44C-439A-8526-EC66C6CD4D21}"/>
                    </a:ext>
                  </a:extLst>
                </p14:cNvPr>
                <p14:cNvContentPartPr/>
                <p14:nvPr/>
              </p14:nvContentPartPr>
              <p14:xfrm>
                <a:off x="6733013" y="4441920"/>
                <a:ext cx="171360" cy="65160"/>
              </p14:xfrm>
            </p:contentPart>
          </mc:Choice>
          <mc:Fallback>
            <p:pic>
              <p:nvPicPr>
                <p:cNvPr id="42" name="Freihand 41">
                  <a:extLst>
                    <a:ext uri="{FF2B5EF4-FFF2-40B4-BE49-F238E27FC236}">
                      <a16:creationId xmlns:a16="http://schemas.microsoft.com/office/drawing/2014/main" id="{7BBFEC02-A44C-439A-8526-EC66C6CD4D21}"/>
                    </a:ext>
                  </a:extLst>
                </p:cNvPr>
                <p:cNvPicPr/>
                <p:nvPr/>
              </p:nvPicPr>
              <p:blipFill>
                <a:blip r:embed="rId75"/>
                <a:stretch>
                  <a:fillRect/>
                </a:stretch>
              </p:blipFill>
              <p:spPr>
                <a:xfrm>
                  <a:off x="6728693" y="4437600"/>
                  <a:ext cx="180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8418E1AF-6CA2-498C-9822-16C727115051}"/>
                    </a:ext>
                  </a:extLst>
                </p14:cNvPr>
                <p14:cNvContentPartPr/>
                <p14:nvPr/>
              </p14:nvContentPartPr>
              <p14:xfrm>
                <a:off x="7029653" y="4368480"/>
                <a:ext cx="142200" cy="150480"/>
              </p14:xfrm>
            </p:contentPart>
          </mc:Choice>
          <mc:Fallback>
            <p:pic>
              <p:nvPicPr>
                <p:cNvPr id="43" name="Freihand 42">
                  <a:extLst>
                    <a:ext uri="{FF2B5EF4-FFF2-40B4-BE49-F238E27FC236}">
                      <a16:creationId xmlns:a16="http://schemas.microsoft.com/office/drawing/2014/main" id="{8418E1AF-6CA2-498C-9822-16C727115051}"/>
                    </a:ext>
                  </a:extLst>
                </p:cNvPr>
                <p:cNvPicPr/>
                <p:nvPr/>
              </p:nvPicPr>
              <p:blipFill>
                <a:blip r:embed="rId77"/>
                <a:stretch>
                  <a:fillRect/>
                </a:stretch>
              </p:blipFill>
              <p:spPr>
                <a:xfrm>
                  <a:off x="7025333" y="4364160"/>
                  <a:ext cx="1508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CAB0EAB3-B49C-4962-88A0-B68BD537919B}"/>
                    </a:ext>
                  </a:extLst>
                </p14:cNvPr>
                <p14:cNvContentPartPr/>
                <p14:nvPr/>
              </p14:nvContentPartPr>
              <p14:xfrm>
                <a:off x="7177973" y="4377840"/>
                <a:ext cx="90000" cy="148680"/>
              </p14:xfrm>
            </p:contentPart>
          </mc:Choice>
          <mc:Fallback>
            <p:pic>
              <p:nvPicPr>
                <p:cNvPr id="44" name="Freihand 43">
                  <a:extLst>
                    <a:ext uri="{FF2B5EF4-FFF2-40B4-BE49-F238E27FC236}">
                      <a16:creationId xmlns:a16="http://schemas.microsoft.com/office/drawing/2014/main" id="{CAB0EAB3-B49C-4962-88A0-B68BD537919B}"/>
                    </a:ext>
                  </a:extLst>
                </p:cNvPr>
                <p:cNvPicPr/>
                <p:nvPr/>
              </p:nvPicPr>
              <p:blipFill>
                <a:blip r:embed="rId79"/>
                <a:stretch>
                  <a:fillRect/>
                </a:stretch>
              </p:blipFill>
              <p:spPr>
                <a:xfrm>
                  <a:off x="7173653" y="4373520"/>
                  <a:ext cx="986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91847239-2B09-4E93-817B-8115F7A52DCC}"/>
                    </a:ext>
                  </a:extLst>
                </p14:cNvPr>
                <p14:cNvContentPartPr/>
                <p14:nvPr/>
              </p14:nvContentPartPr>
              <p14:xfrm>
                <a:off x="7192733" y="4365240"/>
                <a:ext cx="111240" cy="20160"/>
              </p14:xfrm>
            </p:contentPart>
          </mc:Choice>
          <mc:Fallback>
            <p:pic>
              <p:nvPicPr>
                <p:cNvPr id="45" name="Freihand 44">
                  <a:extLst>
                    <a:ext uri="{FF2B5EF4-FFF2-40B4-BE49-F238E27FC236}">
                      <a16:creationId xmlns:a16="http://schemas.microsoft.com/office/drawing/2014/main" id="{91847239-2B09-4E93-817B-8115F7A52DCC}"/>
                    </a:ext>
                  </a:extLst>
                </p:cNvPr>
                <p:cNvPicPr/>
                <p:nvPr/>
              </p:nvPicPr>
              <p:blipFill>
                <a:blip r:embed="rId81"/>
                <a:stretch>
                  <a:fillRect/>
                </a:stretch>
              </p:blipFill>
              <p:spPr>
                <a:xfrm>
                  <a:off x="7188413" y="4360920"/>
                  <a:ext cx="1198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A529AB31-D9F4-4DED-9BB4-FE4505FEE206}"/>
                    </a:ext>
                  </a:extLst>
                </p14:cNvPr>
                <p14:cNvContentPartPr/>
                <p14:nvPr/>
              </p14:nvContentPartPr>
              <p14:xfrm>
                <a:off x="7408733" y="4357320"/>
                <a:ext cx="92880" cy="222120"/>
              </p14:xfrm>
            </p:contentPart>
          </mc:Choice>
          <mc:Fallback>
            <p:pic>
              <p:nvPicPr>
                <p:cNvPr id="46" name="Freihand 45">
                  <a:extLst>
                    <a:ext uri="{FF2B5EF4-FFF2-40B4-BE49-F238E27FC236}">
                      <a16:creationId xmlns:a16="http://schemas.microsoft.com/office/drawing/2014/main" id="{A529AB31-D9F4-4DED-9BB4-FE4505FEE206}"/>
                    </a:ext>
                  </a:extLst>
                </p:cNvPr>
                <p:cNvPicPr/>
                <p:nvPr/>
              </p:nvPicPr>
              <p:blipFill>
                <a:blip r:embed="rId83"/>
                <a:stretch>
                  <a:fillRect/>
                </a:stretch>
              </p:blipFill>
              <p:spPr>
                <a:xfrm>
                  <a:off x="7404413" y="4353000"/>
                  <a:ext cx="1015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B6AEABB0-0B20-4FE9-A48A-7CE14389F98D}"/>
                    </a:ext>
                  </a:extLst>
                </p14:cNvPr>
                <p14:cNvContentPartPr/>
                <p14:nvPr/>
              </p14:nvContentPartPr>
              <p14:xfrm>
                <a:off x="7532213" y="4416360"/>
                <a:ext cx="95040" cy="74160"/>
              </p14:xfrm>
            </p:contentPart>
          </mc:Choice>
          <mc:Fallback>
            <p:pic>
              <p:nvPicPr>
                <p:cNvPr id="47" name="Freihand 46">
                  <a:extLst>
                    <a:ext uri="{FF2B5EF4-FFF2-40B4-BE49-F238E27FC236}">
                      <a16:creationId xmlns:a16="http://schemas.microsoft.com/office/drawing/2014/main" id="{B6AEABB0-0B20-4FE9-A48A-7CE14389F98D}"/>
                    </a:ext>
                  </a:extLst>
                </p:cNvPr>
                <p:cNvPicPr/>
                <p:nvPr/>
              </p:nvPicPr>
              <p:blipFill>
                <a:blip r:embed="rId85"/>
                <a:stretch>
                  <a:fillRect/>
                </a:stretch>
              </p:blipFill>
              <p:spPr>
                <a:xfrm>
                  <a:off x="7527893" y="4412040"/>
                  <a:ext cx="103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424D3C08-A44C-4E8F-8317-39104EB3CE4E}"/>
                    </a:ext>
                  </a:extLst>
                </p14:cNvPr>
                <p14:cNvContentPartPr/>
                <p14:nvPr/>
              </p14:nvContentPartPr>
              <p14:xfrm>
                <a:off x="7657133" y="4340040"/>
                <a:ext cx="303840" cy="148680"/>
              </p14:xfrm>
            </p:contentPart>
          </mc:Choice>
          <mc:Fallback>
            <p:pic>
              <p:nvPicPr>
                <p:cNvPr id="48" name="Freihand 47">
                  <a:extLst>
                    <a:ext uri="{FF2B5EF4-FFF2-40B4-BE49-F238E27FC236}">
                      <a16:creationId xmlns:a16="http://schemas.microsoft.com/office/drawing/2014/main" id="{424D3C08-A44C-4E8F-8317-39104EB3CE4E}"/>
                    </a:ext>
                  </a:extLst>
                </p:cNvPr>
                <p:cNvPicPr/>
                <p:nvPr/>
              </p:nvPicPr>
              <p:blipFill>
                <a:blip r:embed="rId87"/>
                <a:stretch>
                  <a:fillRect/>
                </a:stretch>
              </p:blipFill>
              <p:spPr>
                <a:xfrm>
                  <a:off x="7652813" y="4335720"/>
                  <a:ext cx="312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A575AAB7-C029-4D5A-95D8-43D4559EC0A7}"/>
                    </a:ext>
                  </a:extLst>
                </p14:cNvPr>
                <p14:cNvContentPartPr/>
                <p14:nvPr/>
              </p14:nvContentPartPr>
              <p14:xfrm>
                <a:off x="5147933" y="4741440"/>
                <a:ext cx="133920" cy="141480"/>
              </p14:xfrm>
            </p:contentPart>
          </mc:Choice>
          <mc:Fallback>
            <p:pic>
              <p:nvPicPr>
                <p:cNvPr id="50" name="Freihand 49">
                  <a:extLst>
                    <a:ext uri="{FF2B5EF4-FFF2-40B4-BE49-F238E27FC236}">
                      <a16:creationId xmlns:a16="http://schemas.microsoft.com/office/drawing/2014/main" id="{A575AAB7-C029-4D5A-95D8-43D4559EC0A7}"/>
                    </a:ext>
                  </a:extLst>
                </p:cNvPr>
                <p:cNvPicPr/>
                <p:nvPr/>
              </p:nvPicPr>
              <p:blipFill>
                <a:blip r:embed="rId89"/>
                <a:stretch>
                  <a:fillRect/>
                </a:stretch>
              </p:blipFill>
              <p:spPr>
                <a:xfrm>
                  <a:off x="5143613" y="4737120"/>
                  <a:ext cx="142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A672183D-F9EB-4DA0-B25C-D1C1D60168FB}"/>
                    </a:ext>
                  </a:extLst>
                </p14:cNvPr>
                <p14:cNvContentPartPr/>
                <p14:nvPr/>
              </p14:nvContentPartPr>
              <p14:xfrm>
                <a:off x="5287973" y="4709760"/>
                <a:ext cx="196560" cy="174600"/>
              </p14:xfrm>
            </p:contentPart>
          </mc:Choice>
          <mc:Fallback>
            <p:pic>
              <p:nvPicPr>
                <p:cNvPr id="51" name="Freihand 50">
                  <a:extLst>
                    <a:ext uri="{FF2B5EF4-FFF2-40B4-BE49-F238E27FC236}">
                      <a16:creationId xmlns:a16="http://schemas.microsoft.com/office/drawing/2014/main" id="{A672183D-F9EB-4DA0-B25C-D1C1D60168FB}"/>
                    </a:ext>
                  </a:extLst>
                </p:cNvPr>
                <p:cNvPicPr/>
                <p:nvPr/>
              </p:nvPicPr>
              <p:blipFill>
                <a:blip r:embed="rId91"/>
                <a:stretch>
                  <a:fillRect/>
                </a:stretch>
              </p:blipFill>
              <p:spPr>
                <a:xfrm>
                  <a:off x="5283653" y="4705440"/>
                  <a:ext cx="205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029A445F-53FB-47F9-AE27-D5B1050DF81A}"/>
                    </a:ext>
                  </a:extLst>
                </p14:cNvPr>
                <p14:cNvContentPartPr/>
                <p14:nvPr/>
              </p14:nvContentPartPr>
              <p14:xfrm>
                <a:off x="5647253" y="4773120"/>
                <a:ext cx="136440" cy="140040"/>
              </p14:xfrm>
            </p:contentPart>
          </mc:Choice>
          <mc:Fallback>
            <p:pic>
              <p:nvPicPr>
                <p:cNvPr id="52" name="Freihand 51">
                  <a:extLst>
                    <a:ext uri="{FF2B5EF4-FFF2-40B4-BE49-F238E27FC236}">
                      <a16:creationId xmlns:a16="http://schemas.microsoft.com/office/drawing/2014/main" id="{029A445F-53FB-47F9-AE27-D5B1050DF81A}"/>
                    </a:ext>
                  </a:extLst>
                </p:cNvPr>
                <p:cNvPicPr/>
                <p:nvPr/>
              </p:nvPicPr>
              <p:blipFill>
                <a:blip r:embed="rId93"/>
                <a:stretch>
                  <a:fillRect/>
                </a:stretch>
              </p:blipFill>
              <p:spPr>
                <a:xfrm>
                  <a:off x="5642933" y="4768800"/>
                  <a:ext cx="145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CD8F229C-B005-47FA-8284-FBAFEAB6C953}"/>
                    </a:ext>
                  </a:extLst>
                </p14:cNvPr>
                <p14:cNvContentPartPr/>
                <p14:nvPr/>
              </p14:nvContentPartPr>
              <p14:xfrm>
                <a:off x="5805653" y="4810920"/>
                <a:ext cx="26640" cy="61920"/>
              </p14:xfrm>
            </p:contentPart>
          </mc:Choice>
          <mc:Fallback>
            <p:pic>
              <p:nvPicPr>
                <p:cNvPr id="53" name="Freihand 52">
                  <a:extLst>
                    <a:ext uri="{FF2B5EF4-FFF2-40B4-BE49-F238E27FC236}">
                      <a16:creationId xmlns:a16="http://schemas.microsoft.com/office/drawing/2014/main" id="{CD8F229C-B005-47FA-8284-FBAFEAB6C953}"/>
                    </a:ext>
                  </a:extLst>
                </p:cNvPr>
                <p:cNvPicPr/>
                <p:nvPr/>
              </p:nvPicPr>
              <p:blipFill>
                <a:blip r:embed="rId95"/>
                <a:stretch>
                  <a:fillRect/>
                </a:stretch>
              </p:blipFill>
              <p:spPr>
                <a:xfrm>
                  <a:off x="5801333" y="4806600"/>
                  <a:ext cx="352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2602D003-4B43-46FB-A9F4-2BF11A72DD2E}"/>
                    </a:ext>
                  </a:extLst>
                </p14:cNvPr>
                <p14:cNvContentPartPr/>
                <p14:nvPr/>
              </p14:nvContentPartPr>
              <p14:xfrm>
                <a:off x="5834453" y="4709400"/>
                <a:ext cx="5760" cy="18360"/>
              </p14:xfrm>
            </p:contentPart>
          </mc:Choice>
          <mc:Fallback>
            <p:pic>
              <p:nvPicPr>
                <p:cNvPr id="54" name="Freihand 53">
                  <a:extLst>
                    <a:ext uri="{FF2B5EF4-FFF2-40B4-BE49-F238E27FC236}">
                      <a16:creationId xmlns:a16="http://schemas.microsoft.com/office/drawing/2014/main" id="{2602D003-4B43-46FB-A9F4-2BF11A72DD2E}"/>
                    </a:ext>
                  </a:extLst>
                </p:cNvPr>
                <p:cNvPicPr/>
                <p:nvPr/>
              </p:nvPicPr>
              <p:blipFill>
                <a:blip r:embed="rId97"/>
                <a:stretch>
                  <a:fillRect/>
                </a:stretch>
              </p:blipFill>
              <p:spPr>
                <a:xfrm>
                  <a:off x="5830133" y="4705080"/>
                  <a:ext cx="144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74B6034D-5D4E-420C-A30A-161F49339C60}"/>
                    </a:ext>
                  </a:extLst>
                </p14:cNvPr>
                <p14:cNvContentPartPr/>
                <p14:nvPr/>
              </p14:nvContentPartPr>
              <p14:xfrm>
                <a:off x="5891333" y="4705800"/>
                <a:ext cx="150120" cy="173880"/>
              </p14:xfrm>
            </p:contentPart>
          </mc:Choice>
          <mc:Fallback>
            <p:pic>
              <p:nvPicPr>
                <p:cNvPr id="55" name="Freihand 54">
                  <a:extLst>
                    <a:ext uri="{FF2B5EF4-FFF2-40B4-BE49-F238E27FC236}">
                      <a16:creationId xmlns:a16="http://schemas.microsoft.com/office/drawing/2014/main" id="{74B6034D-5D4E-420C-A30A-161F49339C60}"/>
                    </a:ext>
                  </a:extLst>
                </p:cNvPr>
                <p:cNvPicPr/>
                <p:nvPr/>
              </p:nvPicPr>
              <p:blipFill>
                <a:blip r:embed="rId99"/>
                <a:stretch>
                  <a:fillRect/>
                </a:stretch>
              </p:blipFill>
              <p:spPr>
                <a:xfrm>
                  <a:off x="5887013" y="4701480"/>
                  <a:ext cx="1587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C3A35296-2FEF-4D60-8EC5-7861EDD1356F}"/>
                    </a:ext>
                  </a:extLst>
                </p14:cNvPr>
                <p14:cNvContentPartPr/>
                <p14:nvPr/>
              </p14:nvContentPartPr>
              <p14:xfrm>
                <a:off x="6267533" y="4753320"/>
                <a:ext cx="321480" cy="110160"/>
              </p14:xfrm>
            </p:contentPart>
          </mc:Choice>
          <mc:Fallback>
            <p:pic>
              <p:nvPicPr>
                <p:cNvPr id="56" name="Freihand 55">
                  <a:extLst>
                    <a:ext uri="{FF2B5EF4-FFF2-40B4-BE49-F238E27FC236}">
                      <a16:creationId xmlns:a16="http://schemas.microsoft.com/office/drawing/2014/main" id="{C3A35296-2FEF-4D60-8EC5-7861EDD1356F}"/>
                    </a:ext>
                  </a:extLst>
                </p:cNvPr>
                <p:cNvPicPr/>
                <p:nvPr/>
              </p:nvPicPr>
              <p:blipFill>
                <a:blip r:embed="rId101"/>
                <a:stretch>
                  <a:fillRect/>
                </a:stretch>
              </p:blipFill>
              <p:spPr>
                <a:xfrm>
                  <a:off x="6263213" y="4749000"/>
                  <a:ext cx="330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9070B277-193F-4900-9B3E-5B01F301804B}"/>
                    </a:ext>
                  </a:extLst>
                </p14:cNvPr>
                <p14:cNvContentPartPr/>
                <p14:nvPr/>
              </p14:nvContentPartPr>
              <p14:xfrm>
                <a:off x="6595493" y="4683840"/>
                <a:ext cx="360" cy="360"/>
              </p14:xfrm>
            </p:contentPart>
          </mc:Choice>
          <mc:Fallback>
            <p:pic>
              <p:nvPicPr>
                <p:cNvPr id="57" name="Freihand 56">
                  <a:extLst>
                    <a:ext uri="{FF2B5EF4-FFF2-40B4-BE49-F238E27FC236}">
                      <a16:creationId xmlns:a16="http://schemas.microsoft.com/office/drawing/2014/main" id="{9070B277-193F-4900-9B3E-5B01F301804B}"/>
                    </a:ext>
                  </a:extLst>
                </p:cNvPr>
                <p:cNvPicPr/>
                <p:nvPr/>
              </p:nvPicPr>
              <p:blipFill>
                <a:blip r:embed="rId103"/>
                <a:stretch>
                  <a:fillRect/>
                </a:stretch>
              </p:blipFill>
              <p:spPr>
                <a:xfrm>
                  <a:off x="6591173" y="46795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8" name="Freihand 57">
                  <a:extLst>
                    <a:ext uri="{FF2B5EF4-FFF2-40B4-BE49-F238E27FC236}">
                      <a16:creationId xmlns:a16="http://schemas.microsoft.com/office/drawing/2014/main" id="{77CECE0A-EB40-401B-9401-F907D7BE3AAE}"/>
                    </a:ext>
                  </a:extLst>
                </p14:cNvPr>
                <p14:cNvContentPartPr/>
                <p14:nvPr/>
              </p14:nvContentPartPr>
              <p14:xfrm>
                <a:off x="6771893" y="4685640"/>
                <a:ext cx="69120" cy="162360"/>
              </p14:xfrm>
            </p:contentPart>
          </mc:Choice>
          <mc:Fallback>
            <p:pic>
              <p:nvPicPr>
                <p:cNvPr id="58" name="Freihand 57">
                  <a:extLst>
                    <a:ext uri="{FF2B5EF4-FFF2-40B4-BE49-F238E27FC236}">
                      <a16:creationId xmlns:a16="http://schemas.microsoft.com/office/drawing/2014/main" id="{77CECE0A-EB40-401B-9401-F907D7BE3AAE}"/>
                    </a:ext>
                  </a:extLst>
                </p:cNvPr>
                <p:cNvPicPr/>
                <p:nvPr/>
              </p:nvPicPr>
              <p:blipFill>
                <a:blip r:embed="rId105"/>
                <a:stretch>
                  <a:fillRect/>
                </a:stretch>
              </p:blipFill>
              <p:spPr>
                <a:xfrm>
                  <a:off x="6767573" y="4681320"/>
                  <a:ext cx="77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9" name="Freihand 58">
                  <a:extLst>
                    <a:ext uri="{FF2B5EF4-FFF2-40B4-BE49-F238E27FC236}">
                      <a16:creationId xmlns:a16="http://schemas.microsoft.com/office/drawing/2014/main" id="{F2BBCE89-9DFF-414D-95B6-330708D90314}"/>
                    </a:ext>
                  </a:extLst>
                </p14:cNvPr>
                <p14:cNvContentPartPr/>
                <p14:nvPr/>
              </p14:nvContentPartPr>
              <p14:xfrm>
                <a:off x="6847133" y="4757280"/>
                <a:ext cx="258840" cy="82800"/>
              </p14:xfrm>
            </p:contentPart>
          </mc:Choice>
          <mc:Fallback>
            <p:pic>
              <p:nvPicPr>
                <p:cNvPr id="59" name="Freihand 58">
                  <a:extLst>
                    <a:ext uri="{FF2B5EF4-FFF2-40B4-BE49-F238E27FC236}">
                      <a16:creationId xmlns:a16="http://schemas.microsoft.com/office/drawing/2014/main" id="{F2BBCE89-9DFF-414D-95B6-330708D90314}"/>
                    </a:ext>
                  </a:extLst>
                </p:cNvPr>
                <p:cNvPicPr/>
                <p:nvPr/>
              </p:nvPicPr>
              <p:blipFill>
                <a:blip r:embed="rId107"/>
                <a:stretch>
                  <a:fillRect/>
                </a:stretch>
              </p:blipFill>
              <p:spPr>
                <a:xfrm>
                  <a:off x="6842813" y="4752960"/>
                  <a:ext cx="267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0" name="Freihand 59">
                  <a:extLst>
                    <a:ext uri="{FF2B5EF4-FFF2-40B4-BE49-F238E27FC236}">
                      <a16:creationId xmlns:a16="http://schemas.microsoft.com/office/drawing/2014/main" id="{2F43FF2E-59E7-4850-9CEE-5D2A1B2C5D97}"/>
                    </a:ext>
                  </a:extLst>
                </p14:cNvPr>
                <p14:cNvContentPartPr/>
                <p14:nvPr/>
              </p14:nvContentPartPr>
              <p14:xfrm>
                <a:off x="7110293" y="4759080"/>
                <a:ext cx="138960" cy="209880"/>
              </p14:xfrm>
            </p:contentPart>
          </mc:Choice>
          <mc:Fallback>
            <p:pic>
              <p:nvPicPr>
                <p:cNvPr id="60" name="Freihand 59">
                  <a:extLst>
                    <a:ext uri="{FF2B5EF4-FFF2-40B4-BE49-F238E27FC236}">
                      <a16:creationId xmlns:a16="http://schemas.microsoft.com/office/drawing/2014/main" id="{2F43FF2E-59E7-4850-9CEE-5D2A1B2C5D97}"/>
                    </a:ext>
                  </a:extLst>
                </p:cNvPr>
                <p:cNvPicPr/>
                <p:nvPr/>
              </p:nvPicPr>
              <p:blipFill>
                <a:blip r:embed="rId109"/>
                <a:stretch>
                  <a:fillRect/>
                </a:stretch>
              </p:blipFill>
              <p:spPr>
                <a:xfrm>
                  <a:off x="7105973" y="4754760"/>
                  <a:ext cx="1476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1" name="Freihand 60">
                  <a:extLst>
                    <a:ext uri="{FF2B5EF4-FFF2-40B4-BE49-F238E27FC236}">
                      <a16:creationId xmlns:a16="http://schemas.microsoft.com/office/drawing/2014/main" id="{3BC95AE1-95DC-4E52-BC54-F4EDE7FFAEB0}"/>
                    </a:ext>
                  </a:extLst>
                </p14:cNvPr>
                <p14:cNvContentPartPr/>
                <p14:nvPr/>
              </p14:nvContentPartPr>
              <p14:xfrm>
                <a:off x="6959813" y="4666560"/>
                <a:ext cx="135720" cy="20520"/>
              </p14:xfrm>
            </p:contentPart>
          </mc:Choice>
          <mc:Fallback>
            <p:pic>
              <p:nvPicPr>
                <p:cNvPr id="61" name="Freihand 60">
                  <a:extLst>
                    <a:ext uri="{FF2B5EF4-FFF2-40B4-BE49-F238E27FC236}">
                      <a16:creationId xmlns:a16="http://schemas.microsoft.com/office/drawing/2014/main" id="{3BC95AE1-95DC-4E52-BC54-F4EDE7FFAEB0}"/>
                    </a:ext>
                  </a:extLst>
                </p:cNvPr>
                <p:cNvPicPr/>
                <p:nvPr/>
              </p:nvPicPr>
              <p:blipFill>
                <a:blip r:embed="rId111"/>
                <a:stretch>
                  <a:fillRect/>
                </a:stretch>
              </p:blipFill>
              <p:spPr>
                <a:xfrm>
                  <a:off x="6955493" y="4662240"/>
                  <a:ext cx="1443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2" name="Freihand 61">
                  <a:extLst>
                    <a:ext uri="{FF2B5EF4-FFF2-40B4-BE49-F238E27FC236}">
                      <a16:creationId xmlns:a16="http://schemas.microsoft.com/office/drawing/2014/main" id="{7FBA4269-7A8D-437D-860F-677257184D59}"/>
                    </a:ext>
                  </a:extLst>
                </p14:cNvPr>
                <p14:cNvContentPartPr/>
                <p14:nvPr/>
              </p14:nvContentPartPr>
              <p14:xfrm>
                <a:off x="7504493" y="4641360"/>
                <a:ext cx="222840" cy="154800"/>
              </p14:xfrm>
            </p:contentPart>
          </mc:Choice>
          <mc:Fallback>
            <p:pic>
              <p:nvPicPr>
                <p:cNvPr id="62" name="Freihand 61">
                  <a:extLst>
                    <a:ext uri="{FF2B5EF4-FFF2-40B4-BE49-F238E27FC236}">
                      <a16:creationId xmlns:a16="http://schemas.microsoft.com/office/drawing/2014/main" id="{7FBA4269-7A8D-437D-860F-677257184D59}"/>
                    </a:ext>
                  </a:extLst>
                </p:cNvPr>
                <p:cNvPicPr/>
                <p:nvPr/>
              </p:nvPicPr>
              <p:blipFill>
                <a:blip r:embed="rId113"/>
                <a:stretch>
                  <a:fillRect/>
                </a:stretch>
              </p:blipFill>
              <p:spPr>
                <a:xfrm>
                  <a:off x="7500173" y="4637040"/>
                  <a:ext cx="2314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3" name="Freihand 62">
                  <a:extLst>
                    <a:ext uri="{FF2B5EF4-FFF2-40B4-BE49-F238E27FC236}">
                      <a16:creationId xmlns:a16="http://schemas.microsoft.com/office/drawing/2014/main" id="{40090972-5B1D-4231-8316-3145117E24AD}"/>
                    </a:ext>
                  </a:extLst>
                </p14:cNvPr>
                <p14:cNvContentPartPr/>
                <p14:nvPr/>
              </p14:nvContentPartPr>
              <p14:xfrm>
                <a:off x="7751453" y="4673040"/>
                <a:ext cx="88200" cy="108000"/>
              </p14:xfrm>
            </p:contentPart>
          </mc:Choice>
          <mc:Fallback>
            <p:pic>
              <p:nvPicPr>
                <p:cNvPr id="63" name="Freihand 62">
                  <a:extLst>
                    <a:ext uri="{FF2B5EF4-FFF2-40B4-BE49-F238E27FC236}">
                      <a16:creationId xmlns:a16="http://schemas.microsoft.com/office/drawing/2014/main" id="{40090972-5B1D-4231-8316-3145117E24AD}"/>
                    </a:ext>
                  </a:extLst>
                </p:cNvPr>
                <p:cNvPicPr/>
                <p:nvPr/>
              </p:nvPicPr>
              <p:blipFill>
                <a:blip r:embed="rId115"/>
                <a:stretch>
                  <a:fillRect/>
                </a:stretch>
              </p:blipFill>
              <p:spPr>
                <a:xfrm>
                  <a:off x="7747133" y="4668720"/>
                  <a:ext cx="96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7760" name="Freihand 117759">
                  <a:extLst>
                    <a:ext uri="{FF2B5EF4-FFF2-40B4-BE49-F238E27FC236}">
                      <a16:creationId xmlns:a16="http://schemas.microsoft.com/office/drawing/2014/main" id="{6D45563C-5DB7-4C64-A2F3-2AC11765A28A}"/>
                    </a:ext>
                  </a:extLst>
                </p14:cNvPr>
                <p14:cNvContentPartPr/>
                <p14:nvPr/>
              </p14:nvContentPartPr>
              <p14:xfrm>
                <a:off x="5379413" y="5028720"/>
                <a:ext cx="129240" cy="167040"/>
              </p14:xfrm>
            </p:contentPart>
          </mc:Choice>
          <mc:Fallback>
            <p:pic>
              <p:nvPicPr>
                <p:cNvPr id="117760" name="Freihand 117759">
                  <a:extLst>
                    <a:ext uri="{FF2B5EF4-FFF2-40B4-BE49-F238E27FC236}">
                      <a16:creationId xmlns:a16="http://schemas.microsoft.com/office/drawing/2014/main" id="{6D45563C-5DB7-4C64-A2F3-2AC11765A28A}"/>
                    </a:ext>
                  </a:extLst>
                </p:cNvPr>
                <p:cNvPicPr/>
                <p:nvPr/>
              </p:nvPicPr>
              <p:blipFill>
                <a:blip r:embed="rId117"/>
                <a:stretch>
                  <a:fillRect/>
                </a:stretch>
              </p:blipFill>
              <p:spPr>
                <a:xfrm>
                  <a:off x="5375093" y="5024400"/>
                  <a:ext cx="137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7761" name="Freihand 117760">
                  <a:extLst>
                    <a:ext uri="{FF2B5EF4-FFF2-40B4-BE49-F238E27FC236}">
                      <a16:creationId xmlns:a16="http://schemas.microsoft.com/office/drawing/2014/main" id="{185BF0CD-CB90-4055-AC90-93F7B40C6934}"/>
                    </a:ext>
                  </a:extLst>
                </p14:cNvPr>
                <p14:cNvContentPartPr/>
                <p14:nvPr/>
              </p14:nvContentPartPr>
              <p14:xfrm>
                <a:off x="5460413" y="5114040"/>
                <a:ext cx="71280" cy="51480"/>
              </p14:xfrm>
            </p:contentPart>
          </mc:Choice>
          <mc:Fallback>
            <p:pic>
              <p:nvPicPr>
                <p:cNvPr id="117761" name="Freihand 117760">
                  <a:extLst>
                    <a:ext uri="{FF2B5EF4-FFF2-40B4-BE49-F238E27FC236}">
                      <a16:creationId xmlns:a16="http://schemas.microsoft.com/office/drawing/2014/main" id="{185BF0CD-CB90-4055-AC90-93F7B40C6934}"/>
                    </a:ext>
                  </a:extLst>
                </p:cNvPr>
                <p:cNvPicPr/>
                <p:nvPr/>
              </p:nvPicPr>
              <p:blipFill>
                <a:blip r:embed="rId119"/>
                <a:stretch>
                  <a:fillRect/>
                </a:stretch>
              </p:blipFill>
              <p:spPr>
                <a:xfrm>
                  <a:off x="5456093" y="5109720"/>
                  <a:ext cx="799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7762" name="Freihand 117761">
                  <a:extLst>
                    <a:ext uri="{FF2B5EF4-FFF2-40B4-BE49-F238E27FC236}">
                      <a16:creationId xmlns:a16="http://schemas.microsoft.com/office/drawing/2014/main" id="{3381FC44-C0B0-4221-95D4-F7601BE45CDA}"/>
                    </a:ext>
                  </a:extLst>
                </p14:cNvPr>
                <p14:cNvContentPartPr/>
                <p14:nvPr/>
              </p14:nvContentPartPr>
              <p14:xfrm>
                <a:off x="5528813" y="5116560"/>
                <a:ext cx="213840" cy="55440"/>
              </p14:xfrm>
            </p:contentPart>
          </mc:Choice>
          <mc:Fallback>
            <p:pic>
              <p:nvPicPr>
                <p:cNvPr id="117762" name="Freihand 117761">
                  <a:extLst>
                    <a:ext uri="{FF2B5EF4-FFF2-40B4-BE49-F238E27FC236}">
                      <a16:creationId xmlns:a16="http://schemas.microsoft.com/office/drawing/2014/main" id="{3381FC44-C0B0-4221-95D4-F7601BE45CDA}"/>
                    </a:ext>
                  </a:extLst>
                </p:cNvPr>
                <p:cNvPicPr/>
                <p:nvPr/>
              </p:nvPicPr>
              <p:blipFill>
                <a:blip r:embed="rId121"/>
                <a:stretch>
                  <a:fillRect/>
                </a:stretch>
              </p:blipFill>
              <p:spPr>
                <a:xfrm>
                  <a:off x="5524493" y="5112240"/>
                  <a:ext cx="222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7764" name="Freihand 117763">
                  <a:extLst>
                    <a:ext uri="{FF2B5EF4-FFF2-40B4-BE49-F238E27FC236}">
                      <a16:creationId xmlns:a16="http://schemas.microsoft.com/office/drawing/2014/main" id="{6CE4ACDF-5A15-4236-8600-30C8E5DC829C}"/>
                    </a:ext>
                  </a:extLst>
                </p14:cNvPr>
                <p14:cNvContentPartPr/>
                <p14:nvPr/>
              </p14:nvContentPartPr>
              <p14:xfrm>
                <a:off x="5759213" y="5077680"/>
                <a:ext cx="299880" cy="250200"/>
              </p14:xfrm>
            </p:contentPart>
          </mc:Choice>
          <mc:Fallback>
            <p:pic>
              <p:nvPicPr>
                <p:cNvPr id="117764" name="Freihand 117763">
                  <a:extLst>
                    <a:ext uri="{FF2B5EF4-FFF2-40B4-BE49-F238E27FC236}">
                      <a16:creationId xmlns:a16="http://schemas.microsoft.com/office/drawing/2014/main" id="{6CE4ACDF-5A15-4236-8600-30C8E5DC829C}"/>
                    </a:ext>
                  </a:extLst>
                </p:cNvPr>
                <p:cNvPicPr/>
                <p:nvPr/>
              </p:nvPicPr>
              <p:blipFill>
                <a:blip r:embed="rId123"/>
                <a:stretch>
                  <a:fillRect/>
                </a:stretch>
              </p:blipFill>
              <p:spPr>
                <a:xfrm>
                  <a:off x="5754893" y="5073360"/>
                  <a:ext cx="3085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7765" name="Freihand 117764">
                  <a:extLst>
                    <a:ext uri="{FF2B5EF4-FFF2-40B4-BE49-F238E27FC236}">
                      <a16:creationId xmlns:a16="http://schemas.microsoft.com/office/drawing/2014/main" id="{C9472734-E18E-4327-8A10-4A1CCC0737AF}"/>
                    </a:ext>
                  </a:extLst>
                </p14:cNvPr>
                <p14:cNvContentPartPr/>
                <p14:nvPr/>
              </p14:nvContentPartPr>
              <p14:xfrm>
                <a:off x="6093653" y="5005320"/>
                <a:ext cx="104400" cy="182160"/>
              </p14:xfrm>
            </p:contentPart>
          </mc:Choice>
          <mc:Fallback>
            <p:pic>
              <p:nvPicPr>
                <p:cNvPr id="117765" name="Freihand 117764">
                  <a:extLst>
                    <a:ext uri="{FF2B5EF4-FFF2-40B4-BE49-F238E27FC236}">
                      <a16:creationId xmlns:a16="http://schemas.microsoft.com/office/drawing/2014/main" id="{C9472734-E18E-4327-8A10-4A1CCC0737AF}"/>
                    </a:ext>
                  </a:extLst>
                </p:cNvPr>
                <p:cNvPicPr/>
                <p:nvPr/>
              </p:nvPicPr>
              <p:blipFill>
                <a:blip r:embed="rId125"/>
                <a:stretch>
                  <a:fillRect/>
                </a:stretch>
              </p:blipFill>
              <p:spPr>
                <a:xfrm>
                  <a:off x="6089333" y="5001000"/>
                  <a:ext cx="1130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7766" name="Freihand 117765">
                  <a:extLst>
                    <a:ext uri="{FF2B5EF4-FFF2-40B4-BE49-F238E27FC236}">
                      <a16:creationId xmlns:a16="http://schemas.microsoft.com/office/drawing/2014/main" id="{46FA0E00-5048-425A-B358-0CEAE80B07AF}"/>
                    </a:ext>
                  </a:extLst>
                </p14:cNvPr>
                <p14:cNvContentPartPr/>
                <p14:nvPr/>
              </p14:nvContentPartPr>
              <p14:xfrm>
                <a:off x="6169253" y="5117640"/>
                <a:ext cx="68040" cy="62280"/>
              </p14:xfrm>
            </p:contentPart>
          </mc:Choice>
          <mc:Fallback>
            <p:pic>
              <p:nvPicPr>
                <p:cNvPr id="117766" name="Freihand 117765">
                  <a:extLst>
                    <a:ext uri="{FF2B5EF4-FFF2-40B4-BE49-F238E27FC236}">
                      <a16:creationId xmlns:a16="http://schemas.microsoft.com/office/drawing/2014/main" id="{46FA0E00-5048-425A-B358-0CEAE80B07AF}"/>
                    </a:ext>
                  </a:extLst>
                </p:cNvPr>
                <p:cNvPicPr/>
                <p:nvPr/>
              </p:nvPicPr>
              <p:blipFill>
                <a:blip r:embed="rId127"/>
                <a:stretch>
                  <a:fillRect/>
                </a:stretch>
              </p:blipFill>
              <p:spPr>
                <a:xfrm>
                  <a:off x="6164933" y="5113320"/>
                  <a:ext cx="76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17767" name="Freihand 117766">
                  <a:extLst>
                    <a:ext uri="{FF2B5EF4-FFF2-40B4-BE49-F238E27FC236}">
                      <a16:creationId xmlns:a16="http://schemas.microsoft.com/office/drawing/2014/main" id="{9A25D9DE-5636-4671-B9A6-4A185A557E7D}"/>
                    </a:ext>
                  </a:extLst>
                </p14:cNvPr>
                <p14:cNvContentPartPr/>
                <p14:nvPr/>
              </p14:nvContentPartPr>
              <p14:xfrm>
                <a:off x="6248453" y="5014320"/>
                <a:ext cx="282600" cy="175320"/>
              </p14:xfrm>
            </p:contentPart>
          </mc:Choice>
          <mc:Fallback>
            <p:pic>
              <p:nvPicPr>
                <p:cNvPr id="117767" name="Freihand 117766">
                  <a:extLst>
                    <a:ext uri="{FF2B5EF4-FFF2-40B4-BE49-F238E27FC236}">
                      <a16:creationId xmlns:a16="http://schemas.microsoft.com/office/drawing/2014/main" id="{9A25D9DE-5636-4671-B9A6-4A185A557E7D}"/>
                    </a:ext>
                  </a:extLst>
                </p:cNvPr>
                <p:cNvPicPr/>
                <p:nvPr/>
              </p:nvPicPr>
              <p:blipFill>
                <a:blip r:embed="rId129"/>
                <a:stretch>
                  <a:fillRect/>
                </a:stretch>
              </p:blipFill>
              <p:spPr>
                <a:xfrm>
                  <a:off x="6244133" y="5010000"/>
                  <a:ext cx="2912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17768" name="Freihand 117767">
                  <a:extLst>
                    <a:ext uri="{FF2B5EF4-FFF2-40B4-BE49-F238E27FC236}">
                      <a16:creationId xmlns:a16="http://schemas.microsoft.com/office/drawing/2014/main" id="{8D121F92-83C0-420D-9394-3D124C6751CF}"/>
                    </a:ext>
                  </a:extLst>
                </p14:cNvPr>
                <p14:cNvContentPartPr/>
                <p14:nvPr/>
              </p14:nvContentPartPr>
              <p14:xfrm>
                <a:off x="6604133" y="5081280"/>
                <a:ext cx="123840" cy="124200"/>
              </p14:xfrm>
            </p:contentPart>
          </mc:Choice>
          <mc:Fallback>
            <p:pic>
              <p:nvPicPr>
                <p:cNvPr id="117768" name="Freihand 117767">
                  <a:extLst>
                    <a:ext uri="{FF2B5EF4-FFF2-40B4-BE49-F238E27FC236}">
                      <a16:creationId xmlns:a16="http://schemas.microsoft.com/office/drawing/2014/main" id="{8D121F92-83C0-420D-9394-3D124C6751CF}"/>
                    </a:ext>
                  </a:extLst>
                </p:cNvPr>
                <p:cNvPicPr/>
                <p:nvPr/>
              </p:nvPicPr>
              <p:blipFill>
                <a:blip r:embed="rId131"/>
                <a:stretch>
                  <a:fillRect/>
                </a:stretch>
              </p:blipFill>
              <p:spPr>
                <a:xfrm>
                  <a:off x="6599813" y="5076960"/>
                  <a:ext cx="132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17769" name="Freihand 117768">
                  <a:extLst>
                    <a:ext uri="{FF2B5EF4-FFF2-40B4-BE49-F238E27FC236}">
                      <a16:creationId xmlns:a16="http://schemas.microsoft.com/office/drawing/2014/main" id="{CE085596-40E0-48C1-8274-4ADDEEF9DEFC}"/>
                    </a:ext>
                  </a:extLst>
                </p14:cNvPr>
                <p14:cNvContentPartPr/>
                <p14:nvPr/>
              </p14:nvContentPartPr>
              <p14:xfrm>
                <a:off x="6599453" y="5121600"/>
                <a:ext cx="109800" cy="14760"/>
              </p14:xfrm>
            </p:contentPart>
          </mc:Choice>
          <mc:Fallback>
            <p:pic>
              <p:nvPicPr>
                <p:cNvPr id="117769" name="Freihand 117768">
                  <a:extLst>
                    <a:ext uri="{FF2B5EF4-FFF2-40B4-BE49-F238E27FC236}">
                      <a16:creationId xmlns:a16="http://schemas.microsoft.com/office/drawing/2014/main" id="{CE085596-40E0-48C1-8274-4ADDEEF9DEFC}"/>
                    </a:ext>
                  </a:extLst>
                </p:cNvPr>
                <p:cNvPicPr/>
                <p:nvPr/>
              </p:nvPicPr>
              <p:blipFill>
                <a:blip r:embed="rId133"/>
                <a:stretch>
                  <a:fillRect/>
                </a:stretch>
              </p:blipFill>
              <p:spPr>
                <a:xfrm>
                  <a:off x="6595133" y="5117280"/>
                  <a:ext cx="118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17770" name="Freihand 117769">
                  <a:extLst>
                    <a:ext uri="{FF2B5EF4-FFF2-40B4-BE49-F238E27FC236}">
                      <a16:creationId xmlns:a16="http://schemas.microsoft.com/office/drawing/2014/main" id="{FF8048F1-7921-427D-9915-4BE16F407D1B}"/>
                    </a:ext>
                  </a:extLst>
                </p14:cNvPr>
                <p14:cNvContentPartPr/>
                <p14:nvPr/>
              </p14:nvContentPartPr>
              <p14:xfrm>
                <a:off x="6749213" y="5096760"/>
                <a:ext cx="97200" cy="239040"/>
              </p14:xfrm>
            </p:contentPart>
          </mc:Choice>
          <mc:Fallback>
            <p:pic>
              <p:nvPicPr>
                <p:cNvPr id="117770" name="Freihand 117769">
                  <a:extLst>
                    <a:ext uri="{FF2B5EF4-FFF2-40B4-BE49-F238E27FC236}">
                      <a16:creationId xmlns:a16="http://schemas.microsoft.com/office/drawing/2014/main" id="{FF8048F1-7921-427D-9915-4BE16F407D1B}"/>
                    </a:ext>
                  </a:extLst>
                </p:cNvPr>
                <p:cNvPicPr/>
                <p:nvPr/>
              </p:nvPicPr>
              <p:blipFill>
                <a:blip r:embed="rId135"/>
                <a:stretch>
                  <a:fillRect/>
                </a:stretch>
              </p:blipFill>
              <p:spPr>
                <a:xfrm>
                  <a:off x="6744893" y="5092440"/>
                  <a:ext cx="1058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7771" name="Freihand 117770">
                  <a:extLst>
                    <a:ext uri="{FF2B5EF4-FFF2-40B4-BE49-F238E27FC236}">
                      <a16:creationId xmlns:a16="http://schemas.microsoft.com/office/drawing/2014/main" id="{8625837E-5838-4B28-BC2B-7680AE29C933}"/>
                    </a:ext>
                  </a:extLst>
                </p14:cNvPr>
                <p14:cNvContentPartPr/>
                <p14:nvPr/>
              </p14:nvContentPartPr>
              <p14:xfrm>
                <a:off x="6869453" y="5009280"/>
                <a:ext cx="111600" cy="171000"/>
              </p14:xfrm>
            </p:contentPart>
          </mc:Choice>
          <mc:Fallback>
            <p:pic>
              <p:nvPicPr>
                <p:cNvPr id="117771" name="Freihand 117770">
                  <a:extLst>
                    <a:ext uri="{FF2B5EF4-FFF2-40B4-BE49-F238E27FC236}">
                      <a16:creationId xmlns:a16="http://schemas.microsoft.com/office/drawing/2014/main" id="{8625837E-5838-4B28-BC2B-7680AE29C933}"/>
                    </a:ext>
                  </a:extLst>
                </p:cNvPr>
                <p:cNvPicPr/>
                <p:nvPr/>
              </p:nvPicPr>
              <p:blipFill>
                <a:blip r:embed="rId137"/>
                <a:stretch>
                  <a:fillRect/>
                </a:stretch>
              </p:blipFill>
              <p:spPr>
                <a:xfrm>
                  <a:off x="6865133" y="5004960"/>
                  <a:ext cx="120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7772" name="Freihand 117771">
                  <a:extLst>
                    <a:ext uri="{FF2B5EF4-FFF2-40B4-BE49-F238E27FC236}">
                      <a16:creationId xmlns:a16="http://schemas.microsoft.com/office/drawing/2014/main" id="{6797E9F3-DB67-4289-90A2-490417E00A97}"/>
                    </a:ext>
                  </a:extLst>
                </p14:cNvPr>
                <p14:cNvContentPartPr/>
                <p14:nvPr/>
              </p14:nvContentPartPr>
              <p14:xfrm>
                <a:off x="6917693" y="5127720"/>
                <a:ext cx="63720" cy="45000"/>
              </p14:xfrm>
            </p:contentPart>
          </mc:Choice>
          <mc:Fallback>
            <p:pic>
              <p:nvPicPr>
                <p:cNvPr id="117772" name="Freihand 117771">
                  <a:extLst>
                    <a:ext uri="{FF2B5EF4-FFF2-40B4-BE49-F238E27FC236}">
                      <a16:creationId xmlns:a16="http://schemas.microsoft.com/office/drawing/2014/main" id="{6797E9F3-DB67-4289-90A2-490417E00A97}"/>
                    </a:ext>
                  </a:extLst>
                </p:cNvPr>
                <p:cNvPicPr/>
                <p:nvPr/>
              </p:nvPicPr>
              <p:blipFill>
                <a:blip r:embed="rId139"/>
                <a:stretch>
                  <a:fillRect/>
                </a:stretch>
              </p:blipFill>
              <p:spPr>
                <a:xfrm>
                  <a:off x="6913373" y="5123400"/>
                  <a:ext cx="72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7774" name="Freihand 117773">
                  <a:extLst>
                    <a:ext uri="{FF2B5EF4-FFF2-40B4-BE49-F238E27FC236}">
                      <a16:creationId xmlns:a16="http://schemas.microsoft.com/office/drawing/2014/main" id="{AAD85457-74A5-454F-9E01-921F4F6C71E9}"/>
                    </a:ext>
                  </a:extLst>
                </p14:cNvPr>
                <p14:cNvContentPartPr/>
                <p14:nvPr/>
              </p14:nvContentPartPr>
              <p14:xfrm>
                <a:off x="7034693" y="5031600"/>
                <a:ext cx="165240" cy="132840"/>
              </p14:xfrm>
            </p:contentPart>
          </mc:Choice>
          <mc:Fallback>
            <p:pic>
              <p:nvPicPr>
                <p:cNvPr id="117774" name="Freihand 117773">
                  <a:extLst>
                    <a:ext uri="{FF2B5EF4-FFF2-40B4-BE49-F238E27FC236}">
                      <a16:creationId xmlns:a16="http://schemas.microsoft.com/office/drawing/2014/main" id="{AAD85457-74A5-454F-9E01-921F4F6C71E9}"/>
                    </a:ext>
                  </a:extLst>
                </p:cNvPr>
                <p:cNvPicPr/>
                <p:nvPr/>
              </p:nvPicPr>
              <p:blipFill>
                <a:blip r:embed="rId141"/>
                <a:stretch>
                  <a:fillRect/>
                </a:stretch>
              </p:blipFill>
              <p:spPr>
                <a:xfrm>
                  <a:off x="7030373" y="5027280"/>
                  <a:ext cx="173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7775" name="Freihand 117774">
                  <a:extLst>
                    <a:ext uri="{FF2B5EF4-FFF2-40B4-BE49-F238E27FC236}">
                      <a16:creationId xmlns:a16="http://schemas.microsoft.com/office/drawing/2014/main" id="{4BF9134F-B24C-4DC5-86E8-14622031586E}"/>
                    </a:ext>
                  </a:extLst>
                </p14:cNvPr>
                <p14:cNvContentPartPr/>
                <p14:nvPr/>
              </p14:nvContentPartPr>
              <p14:xfrm>
                <a:off x="7229813" y="5069040"/>
                <a:ext cx="84600" cy="122040"/>
              </p14:xfrm>
            </p:contentPart>
          </mc:Choice>
          <mc:Fallback>
            <p:pic>
              <p:nvPicPr>
                <p:cNvPr id="117775" name="Freihand 117774">
                  <a:extLst>
                    <a:ext uri="{FF2B5EF4-FFF2-40B4-BE49-F238E27FC236}">
                      <a16:creationId xmlns:a16="http://schemas.microsoft.com/office/drawing/2014/main" id="{4BF9134F-B24C-4DC5-86E8-14622031586E}"/>
                    </a:ext>
                  </a:extLst>
                </p:cNvPr>
                <p:cNvPicPr/>
                <p:nvPr/>
              </p:nvPicPr>
              <p:blipFill>
                <a:blip r:embed="rId143"/>
                <a:stretch>
                  <a:fillRect/>
                </a:stretch>
              </p:blipFill>
              <p:spPr>
                <a:xfrm>
                  <a:off x="7225493" y="5064720"/>
                  <a:ext cx="93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7776" name="Freihand 117775">
                  <a:extLst>
                    <a:ext uri="{FF2B5EF4-FFF2-40B4-BE49-F238E27FC236}">
                      <a16:creationId xmlns:a16="http://schemas.microsoft.com/office/drawing/2014/main" id="{927F2970-A9A6-4766-8DB5-495285EA3B2B}"/>
                    </a:ext>
                  </a:extLst>
                </p14:cNvPr>
                <p14:cNvContentPartPr/>
                <p14:nvPr/>
              </p14:nvContentPartPr>
              <p14:xfrm>
                <a:off x="7305413" y="5066880"/>
                <a:ext cx="108720" cy="108360"/>
              </p14:xfrm>
            </p:contentPart>
          </mc:Choice>
          <mc:Fallback>
            <p:pic>
              <p:nvPicPr>
                <p:cNvPr id="117776" name="Freihand 117775">
                  <a:extLst>
                    <a:ext uri="{FF2B5EF4-FFF2-40B4-BE49-F238E27FC236}">
                      <a16:creationId xmlns:a16="http://schemas.microsoft.com/office/drawing/2014/main" id="{927F2970-A9A6-4766-8DB5-495285EA3B2B}"/>
                    </a:ext>
                  </a:extLst>
                </p:cNvPr>
                <p:cNvPicPr/>
                <p:nvPr/>
              </p:nvPicPr>
              <p:blipFill>
                <a:blip r:embed="rId145"/>
                <a:stretch>
                  <a:fillRect/>
                </a:stretch>
              </p:blipFill>
              <p:spPr>
                <a:xfrm>
                  <a:off x="7301093" y="5062560"/>
                  <a:ext cx="117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7777" name="Freihand 117776">
                  <a:extLst>
                    <a:ext uri="{FF2B5EF4-FFF2-40B4-BE49-F238E27FC236}">
                      <a16:creationId xmlns:a16="http://schemas.microsoft.com/office/drawing/2014/main" id="{FCA9682E-881B-4063-9655-2172051C445F}"/>
                    </a:ext>
                  </a:extLst>
                </p14:cNvPr>
                <p14:cNvContentPartPr/>
                <p14:nvPr/>
              </p14:nvContentPartPr>
              <p14:xfrm>
                <a:off x="7398653" y="5051040"/>
                <a:ext cx="88200" cy="97560"/>
              </p14:xfrm>
            </p:contentPart>
          </mc:Choice>
          <mc:Fallback>
            <p:pic>
              <p:nvPicPr>
                <p:cNvPr id="117777" name="Freihand 117776">
                  <a:extLst>
                    <a:ext uri="{FF2B5EF4-FFF2-40B4-BE49-F238E27FC236}">
                      <a16:creationId xmlns:a16="http://schemas.microsoft.com/office/drawing/2014/main" id="{FCA9682E-881B-4063-9655-2172051C445F}"/>
                    </a:ext>
                  </a:extLst>
                </p:cNvPr>
                <p:cNvPicPr/>
                <p:nvPr/>
              </p:nvPicPr>
              <p:blipFill>
                <a:blip r:embed="rId147"/>
                <a:stretch>
                  <a:fillRect/>
                </a:stretch>
              </p:blipFill>
              <p:spPr>
                <a:xfrm>
                  <a:off x="7394333" y="5046720"/>
                  <a:ext cx="96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778" name="Freihand 117777">
                  <a:extLst>
                    <a:ext uri="{FF2B5EF4-FFF2-40B4-BE49-F238E27FC236}">
                      <a16:creationId xmlns:a16="http://schemas.microsoft.com/office/drawing/2014/main" id="{A70EBA04-069E-4486-8E68-D75B628E0A07}"/>
                    </a:ext>
                  </a:extLst>
                </p14:cNvPr>
                <p14:cNvContentPartPr/>
                <p14:nvPr/>
              </p14:nvContentPartPr>
              <p14:xfrm>
                <a:off x="7470653" y="5034480"/>
                <a:ext cx="132480" cy="132840"/>
              </p14:xfrm>
            </p:contentPart>
          </mc:Choice>
          <mc:Fallback>
            <p:pic>
              <p:nvPicPr>
                <p:cNvPr id="117778" name="Freihand 117777">
                  <a:extLst>
                    <a:ext uri="{FF2B5EF4-FFF2-40B4-BE49-F238E27FC236}">
                      <a16:creationId xmlns:a16="http://schemas.microsoft.com/office/drawing/2014/main" id="{A70EBA04-069E-4486-8E68-D75B628E0A07}"/>
                    </a:ext>
                  </a:extLst>
                </p:cNvPr>
                <p:cNvPicPr/>
                <p:nvPr/>
              </p:nvPicPr>
              <p:blipFill>
                <a:blip r:embed="rId149"/>
                <a:stretch>
                  <a:fillRect/>
                </a:stretch>
              </p:blipFill>
              <p:spPr>
                <a:xfrm>
                  <a:off x="7466333" y="5030160"/>
                  <a:ext cx="141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7779" name="Freihand 117778">
                  <a:extLst>
                    <a:ext uri="{FF2B5EF4-FFF2-40B4-BE49-F238E27FC236}">
                      <a16:creationId xmlns:a16="http://schemas.microsoft.com/office/drawing/2014/main" id="{CA0916B8-9F9E-4DE4-931D-FEFE57CAB338}"/>
                    </a:ext>
                  </a:extLst>
                </p14:cNvPr>
                <p14:cNvContentPartPr/>
                <p14:nvPr/>
              </p14:nvContentPartPr>
              <p14:xfrm>
                <a:off x="5847413" y="5291160"/>
                <a:ext cx="288000" cy="187920"/>
              </p14:xfrm>
            </p:contentPart>
          </mc:Choice>
          <mc:Fallback>
            <p:pic>
              <p:nvPicPr>
                <p:cNvPr id="117779" name="Freihand 117778">
                  <a:extLst>
                    <a:ext uri="{FF2B5EF4-FFF2-40B4-BE49-F238E27FC236}">
                      <a16:creationId xmlns:a16="http://schemas.microsoft.com/office/drawing/2014/main" id="{CA0916B8-9F9E-4DE4-931D-FEFE57CAB338}"/>
                    </a:ext>
                  </a:extLst>
                </p:cNvPr>
                <p:cNvPicPr/>
                <p:nvPr/>
              </p:nvPicPr>
              <p:blipFill>
                <a:blip r:embed="rId151"/>
                <a:stretch>
                  <a:fillRect/>
                </a:stretch>
              </p:blipFill>
              <p:spPr>
                <a:xfrm>
                  <a:off x="5843093" y="5286840"/>
                  <a:ext cx="2966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7780" name="Freihand 117779">
                  <a:extLst>
                    <a:ext uri="{FF2B5EF4-FFF2-40B4-BE49-F238E27FC236}">
                      <a16:creationId xmlns:a16="http://schemas.microsoft.com/office/drawing/2014/main" id="{00FEB84E-CFA8-4D32-B7EE-0DF822B88735}"/>
                    </a:ext>
                  </a:extLst>
                </p14:cNvPr>
                <p14:cNvContentPartPr/>
                <p14:nvPr/>
              </p14:nvContentPartPr>
              <p14:xfrm>
                <a:off x="6163853" y="5320320"/>
                <a:ext cx="304200" cy="119160"/>
              </p14:xfrm>
            </p:contentPart>
          </mc:Choice>
          <mc:Fallback>
            <p:pic>
              <p:nvPicPr>
                <p:cNvPr id="117780" name="Freihand 117779">
                  <a:extLst>
                    <a:ext uri="{FF2B5EF4-FFF2-40B4-BE49-F238E27FC236}">
                      <a16:creationId xmlns:a16="http://schemas.microsoft.com/office/drawing/2014/main" id="{00FEB84E-CFA8-4D32-B7EE-0DF822B88735}"/>
                    </a:ext>
                  </a:extLst>
                </p:cNvPr>
                <p:cNvPicPr/>
                <p:nvPr/>
              </p:nvPicPr>
              <p:blipFill>
                <a:blip r:embed="rId153"/>
                <a:stretch>
                  <a:fillRect/>
                </a:stretch>
              </p:blipFill>
              <p:spPr>
                <a:xfrm>
                  <a:off x="6159533" y="5316000"/>
                  <a:ext cx="3128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7781" name="Freihand 117780">
                  <a:extLst>
                    <a:ext uri="{FF2B5EF4-FFF2-40B4-BE49-F238E27FC236}">
                      <a16:creationId xmlns:a16="http://schemas.microsoft.com/office/drawing/2014/main" id="{DBA9F6D3-77A7-41AE-A331-3EE154A37DA2}"/>
                    </a:ext>
                  </a:extLst>
                </p14:cNvPr>
                <p14:cNvContentPartPr/>
                <p14:nvPr/>
              </p14:nvContentPartPr>
              <p14:xfrm>
                <a:off x="6533213" y="5355600"/>
                <a:ext cx="159840" cy="110520"/>
              </p14:xfrm>
            </p:contentPart>
          </mc:Choice>
          <mc:Fallback>
            <p:pic>
              <p:nvPicPr>
                <p:cNvPr id="117781" name="Freihand 117780">
                  <a:extLst>
                    <a:ext uri="{FF2B5EF4-FFF2-40B4-BE49-F238E27FC236}">
                      <a16:creationId xmlns:a16="http://schemas.microsoft.com/office/drawing/2014/main" id="{DBA9F6D3-77A7-41AE-A331-3EE154A37DA2}"/>
                    </a:ext>
                  </a:extLst>
                </p:cNvPr>
                <p:cNvPicPr/>
                <p:nvPr/>
              </p:nvPicPr>
              <p:blipFill>
                <a:blip r:embed="rId155"/>
                <a:stretch>
                  <a:fillRect/>
                </a:stretch>
              </p:blipFill>
              <p:spPr>
                <a:xfrm>
                  <a:off x="6528893" y="5351280"/>
                  <a:ext cx="168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7782" name="Freihand 117781">
                  <a:extLst>
                    <a:ext uri="{FF2B5EF4-FFF2-40B4-BE49-F238E27FC236}">
                      <a16:creationId xmlns:a16="http://schemas.microsoft.com/office/drawing/2014/main" id="{247EA437-DAB9-4FA3-BC01-92C23AAD1C24}"/>
                    </a:ext>
                  </a:extLst>
                </p14:cNvPr>
                <p14:cNvContentPartPr/>
                <p14:nvPr/>
              </p14:nvContentPartPr>
              <p14:xfrm>
                <a:off x="6546533" y="5351640"/>
                <a:ext cx="185760" cy="77760"/>
              </p14:xfrm>
            </p:contentPart>
          </mc:Choice>
          <mc:Fallback>
            <p:pic>
              <p:nvPicPr>
                <p:cNvPr id="117782" name="Freihand 117781">
                  <a:extLst>
                    <a:ext uri="{FF2B5EF4-FFF2-40B4-BE49-F238E27FC236}">
                      <a16:creationId xmlns:a16="http://schemas.microsoft.com/office/drawing/2014/main" id="{247EA437-DAB9-4FA3-BC01-92C23AAD1C24}"/>
                    </a:ext>
                  </a:extLst>
                </p:cNvPr>
                <p:cNvPicPr/>
                <p:nvPr/>
              </p:nvPicPr>
              <p:blipFill>
                <a:blip r:embed="rId157"/>
                <a:stretch>
                  <a:fillRect/>
                </a:stretch>
              </p:blipFill>
              <p:spPr>
                <a:xfrm>
                  <a:off x="6542213" y="5347320"/>
                  <a:ext cx="1944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17785" name="Freihand 117784">
                  <a:extLst>
                    <a:ext uri="{FF2B5EF4-FFF2-40B4-BE49-F238E27FC236}">
                      <a16:creationId xmlns:a16="http://schemas.microsoft.com/office/drawing/2014/main" id="{1A32BD69-76FE-43D9-BB08-FAE53E9A66D2}"/>
                    </a:ext>
                  </a:extLst>
                </p14:cNvPr>
                <p14:cNvContentPartPr/>
                <p14:nvPr/>
              </p14:nvContentPartPr>
              <p14:xfrm>
                <a:off x="6769373" y="5260920"/>
                <a:ext cx="205200" cy="179640"/>
              </p14:xfrm>
            </p:contentPart>
          </mc:Choice>
          <mc:Fallback>
            <p:pic>
              <p:nvPicPr>
                <p:cNvPr id="117785" name="Freihand 117784">
                  <a:extLst>
                    <a:ext uri="{FF2B5EF4-FFF2-40B4-BE49-F238E27FC236}">
                      <a16:creationId xmlns:a16="http://schemas.microsoft.com/office/drawing/2014/main" id="{1A32BD69-76FE-43D9-BB08-FAE53E9A66D2}"/>
                    </a:ext>
                  </a:extLst>
                </p:cNvPr>
                <p:cNvPicPr/>
                <p:nvPr/>
              </p:nvPicPr>
              <p:blipFill>
                <a:blip r:embed="rId159"/>
                <a:stretch>
                  <a:fillRect/>
                </a:stretch>
              </p:blipFill>
              <p:spPr>
                <a:xfrm>
                  <a:off x="6765053" y="5256600"/>
                  <a:ext cx="2138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7786" name="Freihand 117785">
                  <a:extLst>
                    <a:ext uri="{FF2B5EF4-FFF2-40B4-BE49-F238E27FC236}">
                      <a16:creationId xmlns:a16="http://schemas.microsoft.com/office/drawing/2014/main" id="{AFC886EE-50D9-4F4D-8C60-183282C781AD}"/>
                    </a:ext>
                  </a:extLst>
                </p14:cNvPr>
                <p14:cNvContentPartPr/>
                <p14:nvPr/>
              </p14:nvContentPartPr>
              <p14:xfrm>
                <a:off x="6740573" y="5260920"/>
                <a:ext cx="21240" cy="360"/>
              </p14:xfrm>
            </p:contentPart>
          </mc:Choice>
          <mc:Fallback>
            <p:pic>
              <p:nvPicPr>
                <p:cNvPr id="117786" name="Freihand 117785">
                  <a:extLst>
                    <a:ext uri="{FF2B5EF4-FFF2-40B4-BE49-F238E27FC236}">
                      <a16:creationId xmlns:a16="http://schemas.microsoft.com/office/drawing/2014/main" id="{AFC886EE-50D9-4F4D-8C60-183282C781AD}"/>
                    </a:ext>
                  </a:extLst>
                </p:cNvPr>
                <p:cNvPicPr/>
                <p:nvPr/>
              </p:nvPicPr>
              <p:blipFill>
                <a:blip r:embed="rId161"/>
                <a:stretch>
                  <a:fillRect/>
                </a:stretch>
              </p:blipFill>
              <p:spPr>
                <a:xfrm>
                  <a:off x="6736253" y="5256600"/>
                  <a:ext cx="298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7787" name="Freihand 117786">
                  <a:extLst>
                    <a:ext uri="{FF2B5EF4-FFF2-40B4-BE49-F238E27FC236}">
                      <a16:creationId xmlns:a16="http://schemas.microsoft.com/office/drawing/2014/main" id="{DD636B2A-2136-4B8C-AD6C-6495D958E7CE}"/>
                    </a:ext>
                  </a:extLst>
                </p14:cNvPr>
                <p14:cNvContentPartPr/>
                <p14:nvPr/>
              </p14:nvContentPartPr>
              <p14:xfrm>
                <a:off x="7110293" y="5304480"/>
                <a:ext cx="285480" cy="102960"/>
              </p14:xfrm>
            </p:contentPart>
          </mc:Choice>
          <mc:Fallback>
            <p:pic>
              <p:nvPicPr>
                <p:cNvPr id="117787" name="Freihand 117786">
                  <a:extLst>
                    <a:ext uri="{FF2B5EF4-FFF2-40B4-BE49-F238E27FC236}">
                      <a16:creationId xmlns:a16="http://schemas.microsoft.com/office/drawing/2014/main" id="{DD636B2A-2136-4B8C-AD6C-6495D958E7CE}"/>
                    </a:ext>
                  </a:extLst>
                </p:cNvPr>
                <p:cNvPicPr/>
                <p:nvPr/>
              </p:nvPicPr>
              <p:blipFill>
                <a:blip r:embed="rId163"/>
                <a:stretch>
                  <a:fillRect/>
                </a:stretch>
              </p:blipFill>
              <p:spPr>
                <a:xfrm>
                  <a:off x="7105973" y="5300160"/>
                  <a:ext cx="294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7788" name="Freihand 117787">
                  <a:extLst>
                    <a:ext uri="{FF2B5EF4-FFF2-40B4-BE49-F238E27FC236}">
                      <a16:creationId xmlns:a16="http://schemas.microsoft.com/office/drawing/2014/main" id="{4B6E4665-0B8A-4322-AF08-3344DB8758CC}"/>
                    </a:ext>
                  </a:extLst>
                </p14:cNvPr>
                <p14:cNvContentPartPr/>
                <p14:nvPr/>
              </p14:nvContentPartPr>
              <p14:xfrm>
                <a:off x="7400093" y="5222400"/>
                <a:ext cx="126720" cy="150480"/>
              </p14:xfrm>
            </p:contentPart>
          </mc:Choice>
          <mc:Fallback>
            <p:pic>
              <p:nvPicPr>
                <p:cNvPr id="117788" name="Freihand 117787">
                  <a:extLst>
                    <a:ext uri="{FF2B5EF4-FFF2-40B4-BE49-F238E27FC236}">
                      <a16:creationId xmlns:a16="http://schemas.microsoft.com/office/drawing/2014/main" id="{4B6E4665-0B8A-4322-AF08-3344DB8758CC}"/>
                    </a:ext>
                  </a:extLst>
                </p:cNvPr>
                <p:cNvPicPr/>
                <p:nvPr/>
              </p:nvPicPr>
              <p:blipFill>
                <a:blip r:embed="rId165"/>
                <a:stretch>
                  <a:fillRect/>
                </a:stretch>
              </p:blipFill>
              <p:spPr>
                <a:xfrm>
                  <a:off x="7395773" y="5218080"/>
                  <a:ext cx="13536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7789" name="Freihand 117788">
                  <a:extLst>
                    <a:ext uri="{FF2B5EF4-FFF2-40B4-BE49-F238E27FC236}">
                      <a16:creationId xmlns:a16="http://schemas.microsoft.com/office/drawing/2014/main" id="{3AFF3A16-EB29-44F6-BC0C-4E1F55EA581B}"/>
                    </a:ext>
                  </a:extLst>
                </p14:cNvPr>
                <p14:cNvContentPartPr/>
                <p14:nvPr/>
              </p14:nvContentPartPr>
              <p14:xfrm>
                <a:off x="7446173" y="5333640"/>
                <a:ext cx="86760" cy="42120"/>
              </p14:xfrm>
            </p:contentPart>
          </mc:Choice>
          <mc:Fallback>
            <p:pic>
              <p:nvPicPr>
                <p:cNvPr id="117789" name="Freihand 117788">
                  <a:extLst>
                    <a:ext uri="{FF2B5EF4-FFF2-40B4-BE49-F238E27FC236}">
                      <a16:creationId xmlns:a16="http://schemas.microsoft.com/office/drawing/2014/main" id="{3AFF3A16-EB29-44F6-BC0C-4E1F55EA581B}"/>
                    </a:ext>
                  </a:extLst>
                </p:cNvPr>
                <p:cNvPicPr/>
                <p:nvPr/>
              </p:nvPicPr>
              <p:blipFill>
                <a:blip r:embed="rId167"/>
                <a:stretch>
                  <a:fillRect/>
                </a:stretch>
              </p:blipFill>
              <p:spPr>
                <a:xfrm>
                  <a:off x="7441853" y="5329320"/>
                  <a:ext cx="95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7790" name="Freihand 117789">
                  <a:extLst>
                    <a:ext uri="{FF2B5EF4-FFF2-40B4-BE49-F238E27FC236}">
                      <a16:creationId xmlns:a16="http://schemas.microsoft.com/office/drawing/2014/main" id="{97940668-9FF6-4015-9415-5C4E513D3910}"/>
                    </a:ext>
                  </a:extLst>
                </p14:cNvPr>
                <p14:cNvContentPartPr/>
                <p14:nvPr/>
              </p14:nvContentPartPr>
              <p14:xfrm>
                <a:off x="7519613" y="5299800"/>
                <a:ext cx="290160" cy="119520"/>
              </p14:xfrm>
            </p:contentPart>
          </mc:Choice>
          <mc:Fallback>
            <p:pic>
              <p:nvPicPr>
                <p:cNvPr id="117790" name="Freihand 117789">
                  <a:extLst>
                    <a:ext uri="{FF2B5EF4-FFF2-40B4-BE49-F238E27FC236}">
                      <a16:creationId xmlns:a16="http://schemas.microsoft.com/office/drawing/2014/main" id="{97940668-9FF6-4015-9415-5C4E513D3910}"/>
                    </a:ext>
                  </a:extLst>
                </p:cNvPr>
                <p:cNvPicPr/>
                <p:nvPr/>
              </p:nvPicPr>
              <p:blipFill>
                <a:blip r:embed="rId169"/>
                <a:stretch>
                  <a:fillRect/>
                </a:stretch>
              </p:blipFill>
              <p:spPr>
                <a:xfrm>
                  <a:off x="7515293" y="5295480"/>
                  <a:ext cx="2988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791" name="Freihand 117790">
                  <a:extLst>
                    <a:ext uri="{FF2B5EF4-FFF2-40B4-BE49-F238E27FC236}">
                      <a16:creationId xmlns:a16="http://schemas.microsoft.com/office/drawing/2014/main" id="{EC89EFBD-26A2-41E7-8E2B-9DA93F4C04B1}"/>
                    </a:ext>
                  </a:extLst>
                </p14:cNvPr>
                <p14:cNvContentPartPr/>
                <p14:nvPr/>
              </p14:nvContentPartPr>
              <p14:xfrm>
                <a:off x="7778093" y="5231040"/>
                <a:ext cx="85680" cy="189360"/>
              </p14:xfrm>
            </p:contentPart>
          </mc:Choice>
          <mc:Fallback>
            <p:pic>
              <p:nvPicPr>
                <p:cNvPr id="117791" name="Freihand 117790">
                  <a:extLst>
                    <a:ext uri="{FF2B5EF4-FFF2-40B4-BE49-F238E27FC236}">
                      <a16:creationId xmlns:a16="http://schemas.microsoft.com/office/drawing/2014/main" id="{EC89EFBD-26A2-41E7-8E2B-9DA93F4C04B1}"/>
                    </a:ext>
                  </a:extLst>
                </p:cNvPr>
                <p:cNvPicPr/>
                <p:nvPr/>
              </p:nvPicPr>
              <p:blipFill>
                <a:blip r:embed="rId171"/>
                <a:stretch>
                  <a:fillRect/>
                </a:stretch>
              </p:blipFill>
              <p:spPr>
                <a:xfrm>
                  <a:off x="7773773" y="5226720"/>
                  <a:ext cx="943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7792" name="Freihand 117791">
                  <a:extLst>
                    <a:ext uri="{FF2B5EF4-FFF2-40B4-BE49-F238E27FC236}">
                      <a16:creationId xmlns:a16="http://schemas.microsoft.com/office/drawing/2014/main" id="{17CC1C18-6045-4AFE-A7C6-78DCFBFE8D0C}"/>
                    </a:ext>
                  </a:extLst>
                </p14:cNvPr>
                <p14:cNvContentPartPr/>
                <p14:nvPr/>
              </p14:nvContentPartPr>
              <p14:xfrm>
                <a:off x="7543373" y="5198280"/>
                <a:ext cx="195120" cy="41760"/>
              </p14:xfrm>
            </p:contentPart>
          </mc:Choice>
          <mc:Fallback>
            <p:pic>
              <p:nvPicPr>
                <p:cNvPr id="117792" name="Freihand 117791">
                  <a:extLst>
                    <a:ext uri="{FF2B5EF4-FFF2-40B4-BE49-F238E27FC236}">
                      <a16:creationId xmlns:a16="http://schemas.microsoft.com/office/drawing/2014/main" id="{17CC1C18-6045-4AFE-A7C6-78DCFBFE8D0C}"/>
                    </a:ext>
                  </a:extLst>
                </p:cNvPr>
                <p:cNvPicPr/>
                <p:nvPr/>
              </p:nvPicPr>
              <p:blipFill>
                <a:blip r:embed="rId173"/>
                <a:stretch>
                  <a:fillRect/>
                </a:stretch>
              </p:blipFill>
              <p:spPr>
                <a:xfrm>
                  <a:off x="7539053" y="5193960"/>
                  <a:ext cx="203760" cy="50400"/>
                </a:xfrm>
                <a:prstGeom prst="rect">
                  <a:avLst/>
                </a:prstGeom>
              </p:spPr>
            </p:pic>
          </mc:Fallback>
        </mc:AlternateContent>
      </p:grpSp>
    </p:spTree>
    <p:extLst>
      <p:ext uri="{BB962C8B-B14F-4D97-AF65-F5344CB8AC3E}">
        <p14:creationId xmlns:p14="http://schemas.microsoft.com/office/powerpoint/2010/main" val="287961050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FF173D-E8A4-4A25-889A-D9C455A97818}"/>
              </a:ext>
            </a:extLst>
          </p:cNvPr>
          <p:cNvPicPr>
            <a:picLocks noChangeAspect="1"/>
          </p:cNvPicPr>
          <p:nvPr/>
        </p:nvPicPr>
        <p:blipFill>
          <a:blip r:embed="rId3"/>
          <a:stretch>
            <a:fillRect/>
          </a:stretch>
        </p:blipFill>
        <p:spPr>
          <a:xfrm>
            <a:off x="276679" y="1356925"/>
            <a:ext cx="8120053" cy="479946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317364" y="3480424"/>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549509" y="3630259"/>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811560" y="3677555"/>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629917"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985450" y="4148588"/>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852916" y="3738252"/>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611882" y="407032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mc:AlternateContent xmlns:mc="http://schemas.openxmlformats.org/markup-compatibility/2006">
        <mc:Choice xmlns:p14="http://schemas.microsoft.com/office/powerpoint/2010/main" Requires="p14">
          <p:contentPart p14:bwMode="auto" r:id="rId4">
            <p14:nvContentPartPr>
              <p14:cNvPr id="9" name="Freihand 8">
                <a:extLst>
                  <a:ext uri="{FF2B5EF4-FFF2-40B4-BE49-F238E27FC236}">
                    <a16:creationId xmlns:a16="http://schemas.microsoft.com/office/drawing/2014/main" id="{18B58F93-4077-4DC0-BEBE-3C16C0B31D4D}"/>
                  </a:ext>
                </a:extLst>
              </p14:cNvPr>
              <p14:cNvContentPartPr/>
              <p14:nvPr/>
            </p14:nvContentPartPr>
            <p14:xfrm>
              <a:off x="1704533" y="4429147"/>
              <a:ext cx="111600" cy="28440"/>
            </p14:xfrm>
          </p:contentPart>
        </mc:Choice>
        <mc:Fallback>
          <p:pic>
            <p:nvPicPr>
              <p:cNvPr id="9" name="Freihand 8">
                <a:extLst>
                  <a:ext uri="{FF2B5EF4-FFF2-40B4-BE49-F238E27FC236}">
                    <a16:creationId xmlns:a16="http://schemas.microsoft.com/office/drawing/2014/main" id="{18B58F93-4077-4DC0-BEBE-3C16C0B31D4D}"/>
                  </a:ext>
                </a:extLst>
              </p:cNvPr>
              <p:cNvPicPr/>
              <p:nvPr/>
            </p:nvPicPr>
            <p:blipFill>
              <a:blip r:embed="rId5"/>
              <a:stretch>
                <a:fillRect/>
              </a:stretch>
            </p:blipFill>
            <p:spPr>
              <a:xfrm>
                <a:off x="1700213" y="4424827"/>
                <a:ext cx="1202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49A5CB58-1B2A-4A06-A5E7-77A1ED02578D}"/>
                  </a:ext>
                </a:extLst>
              </p14:cNvPr>
              <p14:cNvContentPartPr/>
              <p14:nvPr/>
            </p14:nvContentPartPr>
            <p14:xfrm>
              <a:off x="3062453" y="4472707"/>
              <a:ext cx="141840" cy="37800"/>
            </p14:xfrm>
          </p:contentPart>
        </mc:Choice>
        <mc:Fallback>
          <p:pic>
            <p:nvPicPr>
              <p:cNvPr id="11" name="Freihand 10">
                <a:extLst>
                  <a:ext uri="{FF2B5EF4-FFF2-40B4-BE49-F238E27FC236}">
                    <a16:creationId xmlns:a16="http://schemas.microsoft.com/office/drawing/2014/main" id="{49A5CB58-1B2A-4A06-A5E7-77A1ED02578D}"/>
                  </a:ext>
                </a:extLst>
              </p:cNvPr>
              <p:cNvPicPr/>
              <p:nvPr/>
            </p:nvPicPr>
            <p:blipFill>
              <a:blip r:embed="rId7"/>
              <a:stretch>
                <a:fillRect/>
              </a:stretch>
            </p:blipFill>
            <p:spPr>
              <a:xfrm>
                <a:off x="3058133" y="4468387"/>
                <a:ext cx="150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4386EBB8-C927-4CBF-A64E-33F162756175}"/>
                  </a:ext>
                </a:extLst>
              </p14:cNvPr>
              <p14:cNvContentPartPr/>
              <p14:nvPr/>
            </p14:nvContentPartPr>
            <p14:xfrm>
              <a:off x="4433693" y="4174267"/>
              <a:ext cx="109080" cy="49320"/>
            </p14:xfrm>
          </p:contentPart>
        </mc:Choice>
        <mc:Fallback>
          <p:pic>
            <p:nvPicPr>
              <p:cNvPr id="12" name="Freihand 11">
                <a:extLst>
                  <a:ext uri="{FF2B5EF4-FFF2-40B4-BE49-F238E27FC236}">
                    <a16:creationId xmlns:a16="http://schemas.microsoft.com/office/drawing/2014/main" id="{4386EBB8-C927-4CBF-A64E-33F162756175}"/>
                  </a:ext>
                </a:extLst>
              </p:cNvPr>
              <p:cNvPicPr/>
              <p:nvPr/>
            </p:nvPicPr>
            <p:blipFill>
              <a:blip r:embed="rId9"/>
              <a:stretch>
                <a:fillRect/>
              </a:stretch>
            </p:blipFill>
            <p:spPr>
              <a:xfrm>
                <a:off x="4429373" y="4169947"/>
                <a:ext cx="1177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16C626AC-D292-4250-942A-5B89717580E1}"/>
                  </a:ext>
                </a:extLst>
              </p14:cNvPr>
              <p14:cNvContentPartPr/>
              <p14:nvPr/>
            </p14:nvContentPartPr>
            <p14:xfrm>
              <a:off x="1954373" y="4025947"/>
              <a:ext cx="40320" cy="1284120"/>
            </p14:xfrm>
          </p:contentPart>
        </mc:Choice>
        <mc:Fallback>
          <p:pic>
            <p:nvPicPr>
              <p:cNvPr id="13" name="Freihand 12">
                <a:extLst>
                  <a:ext uri="{FF2B5EF4-FFF2-40B4-BE49-F238E27FC236}">
                    <a16:creationId xmlns:a16="http://schemas.microsoft.com/office/drawing/2014/main" id="{16C626AC-D292-4250-942A-5B89717580E1}"/>
                  </a:ext>
                </a:extLst>
              </p:cNvPr>
              <p:cNvPicPr/>
              <p:nvPr/>
            </p:nvPicPr>
            <p:blipFill>
              <a:blip r:embed="rId11"/>
              <a:stretch>
                <a:fillRect/>
              </a:stretch>
            </p:blipFill>
            <p:spPr>
              <a:xfrm>
                <a:off x="1950053" y="4021627"/>
                <a:ext cx="48960" cy="1292760"/>
              </a:xfrm>
              <a:prstGeom prst="rect">
                <a:avLst/>
              </a:prstGeom>
            </p:spPr>
          </p:pic>
        </mc:Fallback>
      </mc:AlternateContent>
      <p:grpSp>
        <p:nvGrpSpPr>
          <p:cNvPr id="35" name="Gruppieren 34">
            <a:extLst>
              <a:ext uri="{FF2B5EF4-FFF2-40B4-BE49-F238E27FC236}">
                <a16:creationId xmlns:a16="http://schemas.microsoft.com/office/drawing/2014/main" id="{CD871DE5-54B9-4A41-A0AA-C4B9885C63B4}"/>
              </a:ext>
            </a:extLst>
          </p:cNvPr>
          <p:cNvGrpSpPr/>
          <p:nvPr/>
        </p:nvGrpSpPr>
        <p:grpSpPr>
          <a:xfrm>
            <a:off x="1519133" y="4510507"/>
            <a:ext cx="829440" cy="353520"/>
            <a:chOff x="1519133" y="4510507"/>
            <a:chExt cx="829440" cy="353520"/>
          </a:xfrm>
        </p:grpSpPr>
        <mc:AlternateContent xmlns:mc="http://schemas.openxmlformats.org/markup-compatibility/2006">
          <mc:Choice xmlns:p14="http://schemas.microsoft.com/office/powerpoint/2010/main" Requires="p14">
            <p:contentPart p14:bwMode="auto" r:id="rId12">
              <p14:nvContentPartPr>
                <p14:cNvPr id="18" name="Freihand 17">
                  <a:extLst>
                    <a:ext uri="{FF2B5EF4-FFF2-40B4-BE49-F238E27FC236}">
                      <a16:creationId xmlns:a16="http://schemas.microsoft.com/office/drawing/2014/main" id="{5F87632D-547B-4C91-B9B0-7A10E9A6299D}"/>
                    </a:ext>
                  </a:extLst>
                </p14:cNvPr>
                <p14:cNvContentPartPr/>
                <p14:nvPr/>
              </p14:nvContentPartPr>
              <p14:xfrm>
                <a:off x="1519133" y="4685467"/>
                <a:ext cx="134280" cy="176040"/>
              </p14:xfrm>
            </p:contentPart>
          </mc:Choice>
          <mc:Fallback>
            <p:pic>
              <p:nvPicPr>
                <p:cNvPr id="18" name="Freihand 17">
                  <a:extLst>
                    <a:ext uri="{FF2B5EF4-FFF2-40B4-BE49-F238E27FC236}">
                      <a16:creationId xmlns:a16="http://schemas.microsoft.com/office/drawing/2014/main" id="{5F87632D-547B-4C91-B9B0-7A10E9A6299D}"/>
                    </a:ext>
                  </a:extLst>
                </p:cNvPr>
                <p:cNvPicPr/>
                <p:nvPr/>
              </p:nvPicPr>
              <p:blipFill>
                <a:blip r:embed="rId13"/>
                <a:stretch>
                  <a:fillRect/>
                </a:stretch>
              </p:blipFill>
              <p:spPr>
                <a:xfrm>
                  <a:off x="1514813" y="4681147"/>
                  <a:ext cx="14292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0" name="Freihand 19">
                  <a:extLst>
                    <a:ext uri="{FF2B5EF4-FFF2-40B4-BE49-F238E27FC236}">
                      <a16:creationId xmlns:a16="http://schemas.microsoft.com/office/drawing/2014/main" id="{8606E5FC-D2B9-45DE-B216-DE1FC446FF06}"/>
                    </a:ext>
                  </a:extLst>
                </p14:cNvPr>
                <p14:cNvContentPartPr/>
                <p14:nvPr/>
              </p14:nvContentPartPr>
              <p14:xfrm>
                <a:off x="1684013" y="4845667"/>
                <a:ext cx="25560" cy="18360"/>
              </p14:xfrm>
            </p:contentPart>
          </mc:Choice>
          <mc:Fallback>
            <p:pic>
              <p:nvPicPr>
                <p:cNvPr id="20" name="Freihand 19">
                  <a:extLst>
                    <a:ext uri="{FF2B5EF4-FFF2-40B4-BE49-F238E27FC236}">
                      <a16:creationId xmlns:a16="http://schemas.microsoft.com/office/drawing/2014/main" id="{8606E5FC-D2B9-45DE-B216-DE1FC446FF06}"/>
                    </a:ext>
                  </a:extLst>
                </p:cNvPr>
                <p:cNvPicPr/>
                <p:nvPr/>
              </p:nvPicPr>
              <p:blipFill>
                <a:blip r:embed="rId15"/>
                <a:stretch>
                  <a:fillRect/>
                </a:stretch>
              </p:blipFill>
              <p:spPr>
                <a:xfrm>
                  <a:off x="1679693" y="4841347"/>
                  <a:ext cx="34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5D1998AC-6FA8-415F-82F1-8E8D9443AE02}"/>
                    </a:ext>
                  </a:extLst>
                </p14:cNvPr>
                <p14:cNvContentPartPr/>
                <p14:nvPr/>
              </p14:nvContentPartPr>
              <p14:xfrm>
                <a:off x="1779413" y="4648027"/>
                <a:ext cx="79560" cy="167040"/>
              </p14:xfrm>
            </p:contentPart>
          </mc:Choice>
          <mc:Fallback>
            <p:pic>
              <p:nvPicPr>
                <p:cNvPr id="24" name="Freihand 23">
                  <a:extLst>
                    <a:ext uri="{FF2B5EF4-FFF2-40B4-BE49-F238E27FC236}">
                      <a16:creationId xmlns:a16="http://schemas.microsoft.com/office/drawing/2014/main" id="{5D1998AC-6FA8-415F-82F1-8E8D9443AE02}"/>
                    </a:ext>
                  </a:extLst>
                </p:cNvPr>
                <p:cNvPicPr/>
                <p:nvPr/>
              </p:nvPicPr>
              <p:blipFill>
                <a:blip r:embed="rId17"/>
                <a:stretch>
                  <a:fillRect/>
                </a:stretch>
              </p:blipFill>
              <p:spPr>
                <a:xfrm>
                  <a:off x="1775093" y="4643707"/>
                  <a:ext cx="882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47779297-9FF3-466C-8CA7-5ABB54FA1661}"/>
                    </a:ext>
                  </a:extLst>
                </p14:cNvPr>
                <p14:cNvContentPartPr/>
                <p14:nvPr/>
              </p14:nvContentPartPr>
              <p14:xfrm>
                <a:off x="1900733" y="4627147"/>
                <a:ext cx="19440" cy="186480"/>
              </p14:xfrm>
            </p:contentPart>
          </mc:Choice>
          <mc:Fallback>
            <p:pic>
              <p:nvPicPr>
                <p:cNvPr id="27" name="Freihand 26">
                  <a:extLst>
                    <a:ext uri="{FF2B5EF4-FFF2-40B4-BE49-F238E27FC236}">
                      <a16:creationId xmlns:a16="http://schemas.microsoft.com/office/drawing/2014/main" id="{47779297-9FF3-466C-8CA7-5ABB54FA1661}"/>
                    </a:ext>
                  </a:extLst>
                </p:cNvPr>
                <p:cNvPicPr/>
                <p:nvPr/>
              </p:nvPicPr>
              <p:blipFill>
                <a:blip r:embed="rId19"/>
                <a:stretch>
                  <a:fillRect/>
                </a:stretch>
              </p:blipFill>
              <p:spPr>
                <a:xfrm>
                  <a:off x="1896413" y="4622827"/>
                  <a:ext cx="28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9" name="Freihand 28">
                  <a:extLst>
                    <a:ext uri="{FF2B5EF4-FFF2-40B4-BE49-F238E27FC236}">
                      <a16:creationId xmlns:a16="http://schemas.microsoft.com/office/drawing/2014/main" id="{2A7B3F86-B8E0-494D-9A16-DC3E7069B6A4}"/>
                    </a:ext>
                  </a:extLst>
                </p14:cNvPr>
                <p14:cNvContentPartPr/>
                <p14:nvPr/>
              </p14:nvContentPartPr>
              <p14:xfrm>
                <a:off x="1974893" y="4597267"/>
                <a:ext cx="93240" cy="182520"/>
              </p14:xfrm>
            </p:contentPart>
          </mc:Choice>
          <mc:Fallback>
            <p:pic>
              <p:nvPicPr>
                <p:cNvPr id="29" name="Freihand 28">
                  <a:extLst>
                    <a:ext uri="{FF2B5EF4-FFF2-40B4-BE49-F238E27FC236}">
                      <a16:creationId xmlns:a16="http://schemas.microsoft.com/office/drawing/2014/main" id="{2A7B3F86-B8E0-494D-9A16-DC3E7069B6A4}"/>
                    </a:ext>
                  </a:extLst>
                </p:cNvPr>
                <p:cNvPicPr/>
                <p:nvPr/>
              </p:nvPicPr>
              <p:blipFill>
                <a:blip r:embed="rId21"/>
                <a:stretch>
                  <a:fillRect/>
                </a:stretch>
              </p:blipFill>
              <p:spPr>
                <a:xfrm>
                  <a:off x="1970573" y="4592947"/>
                  <a:ext cx="1018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0" name="Freihand 29">
                  <a:extLst>
                    <a:ext uri="{FF2B5EF4-FFF2-40B4-BE49-F238E27FC236}">
                      <a16:creationId xmlns:a16="http://schemas.microsoft.com/office/drawing/2014/main" id="{D6B8F00A-E661-4D2B-B979-C9CEBD3934E8}"/>
                    </a:ext>
                  </a:extLst>
                </p14:cNvPr>
                <p14:cNvContentPartPr/>
                <p14:nvPr/>
              </p14:nvContentPartPr>
              <p14:xfrm>
                <a:off x="2014493" y="4683667"/>
                <a:ext cx="162000" cy="113040"/>
              </p14:xfrm>
            </p:contentPart>
          </mc:Choice>
          <mc:Fallback>
            <p:pic>
              <p:nvPicPr>
                <p:cNvPr id="30" name="Freihand 29">
                  <a:extLst>
                    <a:ext uri="{FF2B5EF4-FFF2-40B4-BE49-F238E27FC236}">
                      <a16:creationId xmlns:a16="http://schemas.microsoft.com/office/drawing/2014/main" id="{D6B8F00A-E661-4D2B-B979-C9CEBD3934E8}"/>
                    </a:ext>
                  </a:extLst>
                </p:cNvPr>
                <p:cNvPicPr/>
                <p:nvPr/>
              </p:nvPicPr>
              <p:blipFill>
                <a:blip r:embed="rId23"/>
                <a:stretch>
                  <a:fillRect/>
                </a:stretch>
              </p:blipFill>
              <p:spPr>
                <a:xfrm>
                  <a:off x="2010173" y="4679347"/>
                  <a:ext cx="1706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1" name="Freihand 30">
                  <a:extLst>
                    <a:ext uri="{FF2B5EF4-FFF2-40B4-BE49-F238E27FC236}">
                      <a16:creationId xmlns:a16="http://schemas.microsoft.com/office/drawing/2014/main" id="{0A497DE8-2240-48D2-AA3C-431A0E78A5B8}"/>
                    </a:ext>
                  </a:extLst>
                </p14:cNvPr>
                <p14:cNvContentPartPr/>
                <p14:nvPr/>
              </p14:nvContentPartPr>
              <p14:xfrm>
                <a:off x="2163893" y="4625347"/>
                <a:ext cx="41040" cy="38880"/>
              </p14:xfrm>
            </p:contentPart>
          </mc:Choice>
          <mc:Fallback>
            <p:pic>
              <p:nvPicPr>
                <p:cNvPr id="31" name="Freihand 30">
                  <a:extLst>
                    <a:ext uri="{FF2B5EF4-FFF2-40B4-BE49-F238E27FC236}">
                      <a16:creationId xmlns:a16="http://schemas.microsoft.com/office/drawing/2014/main" id="{0A497DE8-2240-48D2-AA3C-431A0E78A5B8}"/>
                    </a:ext>
                  </a:extLst>
                </p:cNvPr>
                <p:cNvPicPr/>
                <p:nvPr/>
              </p:nvPicPr>
              <p:blipFill>
                <a:blip r:embed="rId25"/>
                <a:stretch>
                  <a:fillRect/>
                </a:stretch>
              </p:blipFill>
              <p:spPr>
                <a:xfrm>
                  <a:off x="2159573" y="4621027"/>
                  <a:ext cx="496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2" name="Freihand 31">
                  <a:extLst>
                    <a:ext uri="{FF2B5EF4-FFF2-40B4-BE49-F238E27FC236}">
                      <a16:creationId xmlns:a16="http://schemas.microsoft.com/office/drawing/2014/main" id="{CA397B95-CDAA-43E0-BD06-C3C2F65C1D8E}"/>
                    </a:ext>
                  </a:extLst>
                </p14:cNvPr>
                <p14:cNvContentPartPr/>
                <p14:nvPr/>
              </p14:nvContentPartPr>
              <p14:xfrm>
                <a:off x="2195573" y="4664227"/>
                <a:ext cx="58320" cy="120600"/>
              </p14:xfrm>
            </p:contentPart>
          </mc:Choice>
          <mc:Fallback>
            <p:pic>
              <p:nvPicPr>
                <p:cNvPr id="32" name="Freihand 31">
                  <a:extLst>
                    <a:ext uri="{FF2B5EF4-FFF2-40B4-BE49-F238E27FC236}">
                      <a16:creationId xmlns:a16="http://schemas.microsoft.com/office/drawing/2014/main" id="{CA397B95-CDAA-43E0-BD06-C3C2F65C1D8E}"/>
                    </a:ext>
                  </a:extLst>
                </p:cNvPr>
                <p:cNvPicPr/>
                <p:nvPr/>
              </p:nvPicPr>
              <p:blipFill>
                <a:blip r:embed="rId27"/>
                <a:stretch>
                  <a:fillRect/>
                </a:stretch>
              </p:blipFill>
              <p:spPr>
                <a:xfrm>
                  <a:off x="2191253" y="4659907"/>
                  <a:ext cx="669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Freihand 32">
                  <a:extLst>
                    <a:ext uri="{FF2B5EF4-FFF2-40B4-BE49-F238E27FC236}">
                      <a16:creationId xmlns:a16="http://schemas.microsoft.com/office/drawing/2014/main" id="{796DF5DE-255E-4A13-97A7-6C3C1C06CE87}"/>
                    </a:ext>
                  </a:extLst>
                </p14:cNvPr>
                <p14:cNvContentPartPr/>
                <p14:nvPr/>
              </p14:nvContentPartPr>
              <p14:xfrm>
                <a:off x="2263253" y="4647667"/>
                <a:ext cx="85320" cy="87120"/>
              </p14:xfrm>
            </p:contentPart>
          </mc:Choice>
          <mc:Fallback>
            <p:pic>
              <p:nvPicPr>
                <p:cNvPr id="33" name="Freihand 32">
                  <a:extLst>
                    <a:ext uri="{FF2B5EF4-FFF2-40B4-BE49-F238E27FC236}">
                      <a16:creationId xmlns:a16="http://schemas.microsoft.com/office/drawing/2014/main" id="{796DF5DE-255E-4A13-97A7-6C3C1C06CE87}"/>
                    </a:ext>
                  </a:extLst>
                </p:cNvPr>
                <p:cNvPicPr/>
                <p:nvPr/>
              </p:nvPicPr>
              <p:blipFill>
                <a:blip r:embed="rId29"/>
                <a:stretch>
                  <a:fillRect/>
                </a:stretch>
              </p:blipFill>
              <p:spPr>
                <a:xfrm>
                  <a:off x="2258933" y="4643347"/>
                  <a:ext cx="93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4" name="Freihand 33">
                  <a:extLst>
                    <a:ext uri="{FF2B5EF4-FFF2-40B4-BE49-F238E27FC236}">
                      <a16:creationId xmlns:a16="http://schemas.microsoft.com/office/drawing/2014/main" id="{E259470E-38FC-4CF1-8BB6-2C474BFD632E}"/>
                    </a:ext>
                  </a:extLst>
                </p14:cNvPr>
                <p14:cNvContentPartPr/>
                <p14:nvPr/>
              </p14:nvContentPartPr>
              <p14:xfrm>
                <a:off x="1777253" y="4510507"/>
                <a:ext cx="88200" cy="47160"/>
              </p14:xfrm>
            </p:contentPart>
          </mc:Choice>
          <mc:Fallback>
            <p:pic>
              <p:nvPicPr>
                <p:cNvPr id="34" name="Freihand 33">
                  <a:extLst>
                    <a:ext uri="{FF2B5EF4-FFF2-40B4-BE49-F238E27FC236}">
                      <a16:creationId xmlns:a16="http://schemas.microsoft.com/office/drawing/2014/main" id="{E259470E-38FC-4CF1-8BB6-2C474BFD632E}"/>
                    </a:ext>
                  </a:extLst>
                </p:cNvPr>
                <p:cNvPicPr/>
                <p:nvPr/>
              </p:nvPicPr>
              <p:blipFill>
                <a:blip r:embed="rId31"/>
                <a:stretch>
                  <a:fillRect/>
                </a:stretch>
              </p:blipFill>
              <p:spPr>
                <a:xfrm>
                  <a:off x="1772933" y="4506187"/>
                  <a:ext cx="96840" cy="55800"/>
                </a:xfrm>
                <a:prstGeom prst="rect">
                  <a:avLst/>
                </a:prstGeom>
              </p:spPr>
            </p:pic>
          </mc:Fallback>
        </mc:AlternateContent>
      </p:grpSp>
      <p:grpSp>
        <p:nvGrpSpPr>
          <p:cNvPr id="64" name="Gruppieren 63">
            <a:extLst>
              <a:ext uri="{FF2B5EF4-FFF2-40B4-BE49-F238E27FC236}">
                <a16:creationId xmlns:a16="http://schemas.microsoft.com/office/drawing/2014/main" id="{73C0AFA3-9FA8-4FFA-ADB1-7AF9EBEE4074}"/>
              </a:ext>
            </a:extLst>
          </p:cNvPr>
          <p:cNvGrpSpPr/>
          <p:nvPr/>
        </p:nvGrpSpPr>
        <p:grpSpPr>
          <a:xfrm>
            <a:off x="2556653" y="4056187"/>
            <a:ext cx="1139400" cy="1287000"/>
            <a:chOff x="2556653" y="4056187"/>
            <a:chExt cx="1139400" cy="1287000"/>
          </a:xfrm>
        </p:grpSpPr>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1F6D2E88-7D40-41F1-A091-43529FF1BF60}"/>
                    </a:ext>
                  </a:extLst>
                </p14:cNvPr>
                <p14:cNvContentPartPr/>
                <p14:nvPr/>
              </p14:nvContentPartPr>
              <p14:xfrm>
                <a:off x="2802173" y="4056187"/>
                <a:ext cx="10800" cy="639360"/>
              </p14:xfrm>
            </p:contentPart>
          </mc:Choice>
          <mc:Fallback>
            <p:pic>
              <p:nvPicPr>
                <p:cNvPr id="36" name="Freihand 35">
                  <a:extLst>
                    <a:ext uri="{FF2B5EF4-FFF2-40B4-BE49-F238E27FC236}">
                      <a16:creationId xmlns:a16="http://schemas.microsoft.com/office/drawing/2014/main" id="{1F6D2E88-7D40-41F1-A091-43529FF1BF60}"/>
                    </a:ext>
                  </a:extLst>
                </p:cNvPr>
                <p:cNvPicPr/>
                <p:nvPr/>
              </p:nvPicPr>
              <p:blipFill>
                <a:blip r:embed="rId33"/>
                <a:stretch>
                  <a:fillRect/>
                </a:stretch>
              </p:blipFill>
              <p:spPr>
                <a:xfrm>
                  <a:off x="2797853" y="4051867"/>
                  <a:ext cx="19440" cy="648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7" name="Freihand 36">
                  <a:extLst>
                    <a:ext uri="{FF2B5EF4-FFF2-40B4-BE49-F238E27FC236}">
                      <a16:creationId xmlns:a16="http://schemas.microsoft.com/office/drawing/2014/main" id="{6393574D-D759-4AD3-9B02-0DFB0B56CEBF}"/>
                    </a:ext>
                  </a:extLst>
                </p14:cNvPr>
                <p14:cNvContentPartPr/>
                <p14:nvPr/>
              </p14:nvContentPartPr>
              <p14:xfrm>
                <a:off x="2767253" y="4890307"/>
                <a:ext cx="24120" cy="362160"/>
              </p14:xfrm>
            </p:contentPart>
          </mc:Choice>
          <mc:Fallback>
            <p:pic>
              <p:nvPicPr>
                <p:cNvPr id="37" name="Freihand 36">
                  <a:extLst>
                    <a:ext uri="{FF2B5EF4-FFF2-40B4-BE49-F238E27FC236}">
                      <a16:creationId xmlns:a16="http://schemas.microsoft.com/office/drawing/2014/main" id="{6393574D-D759-4AD3-9B02-0DFB0B56CEBF}"/>
                    </a:ext>
                  </a:extLst>
                </p:cNvPr>
                <p:cNvPicPr/>
                <p:nvPr/>
              </p:nvPicPr>
              <p:blipFill>
                <a:blip r:embed="rId35"/>
                <a:stretch>
                  <a:fillRect/>
                </a:stretch>
              </p:blipFill>
              <p:spPr>
                <a:xfrm>
                  <a:off x="2762933" y="4885987"/>
                  <a:ext cx="327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8" name="Freihand 37">
                  <a:extLst>
                    <a:ext uri="{FF2B5EF4-FFF2-40B4-BE49-F238E27FC236}">
                      <a16:creationId xmlns:a16="http://schemas.microsoft.com/office/drawing/2014/main" id="{86CA6BDB-D7C2-47DC-8007-4F3DBD770C92}"/>
                    </a:ext>
                  </a:extLst>
                </p14:cNvPr>
                <p14:cNvContentPartPr/>
                <p14:nvPr/>
              </p14:nvContentPartPr>
              <p14:xfrm>
                <a:off x="2616413" y="4649107"/>
                <a:ext cx="106560" cy="148320"/>
              </p14:xfrm>
            </p:contentPart>
          </mc:Choice>
          <mc:Fallback>
            <p:pic>
              <p:nvPicPr>
                <p:cNvPr id="38" name="Freihand 37">
                  <a:extLst>
                    <a:ext uri="{FF2B5EF4-FFF2-40B4-BE49-F238E27FC236}">
                      <a16:creationId xmlns:a16="http://schemas.microsoft.com/office/drawing/2014/main" id="{86CA6BDB-D7C2-47DC-8007-4F3DBD770C92}"/>
                    </a:ext>
                  </a:extLst>
                </p:cNvPr>
                <p:cNvPicPr/>
                <p:nvPr/>
              </p:nvPicPr>
              <p:blipFill>
                <a:blip r:embed="rId37"/>
                <a:stretch>
                  <a:fillRect/>
                </a:stretch>
              </p:blipFill>
              <p:spPr>
                <a:xfrm>
                  <a:off x="2612093" y="4644787"/>
                  <a:ext cx="1152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9" name="Freihand 38">
                  <a:extLst>
                    <a:ext uri="{FF2B5EF4-FFF2-40B4-BE49-F238E27FC236}">
                      <a16:creationId xmlns:a16="http://schemas.microsoft.com/office/drawing/2014/main" id="{20B2B73A-CA4A-4E37-BF2C-A21B5416D9C5}"/>
                    </a:ext>
                  </a:extLst>
                </p14:cNvPr>
                <p14:cNvContentPartPr/>
                <p14:nvPr/>
              </p14:nvContentPartPr>
              <p14:xfrm>
                <a:off x="2756813" y="4829107"/>
                <a:ext cx="4320" cy="720"/>
              </p14:xfrm>
            </p:contentPart>
          </mc:Choice>
          <mc:Fallback>
            <p:pic>
              <p:nvPicPr>
                <p:cNvPr id="39" name="Freihand 38">
                  <a:extLst>
                    <a:ext uri="{FF2B5EF4-FFF2-40B4-BE49-F238E27FC236}">
                      <a16:creationId xmlns:a16="http://schemas.microsoft.com/office/drawing/2014/main" id="{20B2B73A-CA4A-4E37-BF2C-A21B5416D9C5}"/>
                    </a:ext>
                  </a:extLst>
                </p:cNvPr>
                <p:cNvPicPr/>
                <p:nvPr/>
              </p:nvPicPr>
              <p:blipFill>
                <a:blip r:embed="rId39"/>
                <a:stretch>
                  <a:fillRect/>
                </a:stretch>
              </p:blipFill>
              <p:spPr>
                <a:xfrm>
                  <a:off x="2752493" y="4824787"/>
                  <a:ext cx="1296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0" name="Freihand 39">
                  <a:extLst>
                    <a:ext uri="{FF2B5EF4-FFF2-40B4-BE49-F238E27FC236}">
                      <a16:creationId xmlns:a16="http://schemas.microsoft.com/office/drawing/2014/main" id="{382B234A-4612-4C6C-AA37-F1A33457E7DB}"/>
                    </a:ext>
                  </a:extLst>
                </p14:cNvPr>
                <p14:cNvContentPartPr/>
                <p14:nvPr/>
              </p14:nvContentPartPr>
              <p14:xfrm>
                <a:off x="2813333" y="4654867"/>
                <a:ext cx="101880" cy="157680"/>
              </p14:xfrm>
            </p:contentPart>
          </mc:Choice>
          <mc:Fallback>
            <p:pic>
              <p:nvPicPr>
                <p:cNvPr id="40" name="Freihand 39">
                  <a:extLst>
                    <a:ext uri="{FF2B5EF4-FFF2-40B4-BE49-F238E27FC236}">
                      <a16:creationId xmlns:a16="http://schemas.microsoft.com/office/drawing/2014/main" id="{382B234A-4612-4C6C-AA37-F1A33457E7DB}"/>
                    </a:ext>
                  </a:extLst>
                </p:cNvPr>
                <p:cNvPicPr/>
                <p:nvPr/>
              </p:nvPicPr>
              <p:blipFill>
                <a:blip r:embed="rId41"/>
                <a:stretch>
                  <a:fillRect/>
                </a:stretch>
              </p:blipFill>
              <p:spPr>
                <a:xfrm>
                  <a:off x="2809013" y="4650547"/>
                  <a:ext cx="110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1" name="Freihand 40">
                  <a:extLst>
                    <a:ext uri="{FF2B5EF4-FFF2-40B4-BE49-F238E27FC236}">
                      <a16:creationId xmlns:a16="http://schemas.microsoft.com/office/drawing/2014/main" id="{7F3A4E38-85CA-48D0-A0A6-4DB3F279B2DE}"/>
                    </a:ext>
                  </a:extLst>
                </p14:cNvPr>
                <p14:cNvContentPartPr/>
                <p14:nvPr/>
              </p14:nvContentPartPr>
              <p14:xfrm>
                <a:off x="2933573" y="4639027"/>
                <a:ext cx="32760" cy="207360"/>
              </p14:xfrm>
            </p:contentPart>
          </mc:Choice>
          <mc:Fallback>
            <p:pic>
              <p:nvPicPr>
                <p:cNvPr id="41" name="Freihand 40">
                  <a:extLst>
                    <a:ext uri="{FF2B5EF4-FFF2-40B4-BE49-F238E27FC236}">
                      <a16:creationId xmlns:a16="http://schemas.microsoft.com/office/drawing/2014/main" id="{7F3A4E38-85CA-48D0-A0A6-4DB3F279B2DE}"/>
                    </a:ext>
                  </a:extLst>
                </p:cNvPr>
                <p:cNvPicPr/>
                <p:nvPr/>
              </p:nvPicPr>
              <p:blipFill>
                <a:blip r:embed="rId43"/>
                <a:stretch>
                  <a:fillRect/>
                </a:stretch>
              </p:blipFill>
              <p:spPr>
                <a:xfrm>
                  <a:off x="2929253" y="4634707"/>
                  <a:ext cx="414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2" name="Freihand 41">
                  <a:extLst>
                    <a:ext uri="{FF2B5EF4-FFF2-40B4-BE49-F238E27FC236}">
                      <a16:creationId xmlns:a16="http://schemas.microsoft.com/office/drawing/2014/main" id="{515D3287-76D9-4AF4-BB03-223F4AAF3ED9}"/>
                    </a:ext>
                  </a:extLst>
                </p14:cNvPr>
                <p14:cNvContentPartPr/>
                <p14:nvPr/>
              </p14:nvContentPartPr>
              <p14:xfrm>
                <a:off x="2974253" y="4653427"/>
                <a:ext cx="100080" cy="149400"/>
              </p14:xfrm>
            </p:contentPart>
          </mc:Choice>
          <mc:Fallback>
            <p:pic>
              <p:nvPicPr>
                <p:cNvPr id="42" name="Freihand 41">
                  <a:extLst>
                    <a:ext uri="{FF2B5EF4-FFF2-40B4-BE49-F238E27FC236}">
                      <a16:creationId xmlns:a16="http://schemas.microsoft.com/office/drawing/2014/main" id="{515D3287-76D9-4AF4-BB03-223F4AAF3ED9}"/>
                    </a:ext>
                  </a:extLst>
                </p:cNvPr>
                <p:cNvPicPr/>
                <p:nvPr/>
              </p:nvPicPr>
              <p:blipFill>
                <a:blip r:embed="rId45"/>
                <a:stretch>
                  <a:fillRect/>
                </a:stretch>
              </p:blipFill>
              <p:spPr>
                <a:xfrm>
                  <a:off x="2969933" y="4649107"/>
                  <a:ext cx="1087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Freihand 42">
                  <a:extLst>
                    <a:ext uri="{FF2B5EF4-FFF2-40B4-BE49-F238E27FC236}">
                      <a16:creationId xmlns:a16="http://schemas.microsoft.com/office/drawing/2014/main" id="{CC5E4703-4E9D-4070-B800-219C70CC13F5}"/>
                    </a:ext>
                  </a:extLst>
                </p14:cNvPr>
                <p14:cNvContentPartPr/>
                <p14:nvPr/>
              </p14:nvContentPartPr>
              <p14:xfrm>
                <a:off x="3026813" y="4718227"/>
                <a:ext cx="165600" cy="79200"/>
              </p14:xfrm>
            </p:contentPart>
          </mc:Choice>
          <mc:Fallback>
            <p:pic>
              <p:nvPicPr>
                <p:cNvPr id="43" name="Freihand 42">
                  <a:extLst>
                    <a:ext uri="{FF2B5EF4-FFF2-40B4-BE49-F238E27FC236}">
                      <a16:creationId xmlns:a16="http://schemas.microsoft.com/office/drawing/2014/main" id="{CC5E4703-4E9D-4070-B800-219C70CC13F5}"/>
                    </a:ext>
                  </a:extLst>
                </p:cNvPr>
                <p:cNvPicPr/>
                <p:nvPr/>
              </p:nvPicPr>
              <p:blipFill>
                <a:blip r:embed="rId47"/>
                <a:stretch>
                  <a:fillRect/>
                </a:stretch>
              </p:blipFill>
              <p:spPr>
                <a:xfrm>
                  <a:off x="3022493" y="4713907"/>
                  <a:ext cx="174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4" name="Freihand 43">
                  <a:extLst>
                    <a:ext uri="{FF2B5EF4-FFF2-40B4-BE49-F238E27FC236}">
                      <a16:creationId xmlns:a16="http://schemas.microsoft.com/office/drawing/2014/main" id="{DDCDDB2B-27F7-4EFD-A3BF-EA917B2F1DA7}"/>
                    </a:ext>
                  </a:extLst>
                </p14:cNvPr>
                <p14:cNvContentPartPr/>
                <p14:nvPr/>
              </p14:nvContentPartPr>
              <p14:xfrm>
                <a:off x="3192053" y="4670707"/>
                <a:ext cx="100080" cy="126000"/>
              </p14:xfrm>
            </p:contentPart>
          </mc:Choice>
          <mc:Fallback>
            <p:pic>
              <p:nvPicPr>
                <p:cNvPr id="44" name="Freihand 43">
                  <a:extLst>
                    <a:ext uri="{FF2B5EF4-FFF2-40B4-BE49-F238E27FC236}">
                      <a16:creationId xmlns:a16="http://schemas.microsoft.com/office/drawing/2014/main" id="{DDCDDB2B-27F7-4EFD-A3BF-EA917B2F1DA7}"/>
                    </a:ext>
                  </a:extLst>
                </p:cNvPr>
                <p:cNvPicPr/>
                <p:nvPr/>
              </p:nvPicPr>
              <p:blipFill>
                <a:blip r:embed="rId49"/>
                <a:stretch>
                  <a:fillRect/>
                </a:stretch>
              </p:blipFill>
              <p:spPr>
                <a:xfrm>
                  <a:off x="3187733" y="4666387"/>
                  <a:ext cx="108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5" name="Freihand 44">
                  <a:extLst>
                    <a:ext uri="{FF2B5EF4-FFF2-40B4-BE49-F238E27FC236}">
                      <a16:creationId xmlns:a16="http://schemas.microsoft.com/office/drawing/2014/main" id="{E2CB240B-F974-4BB9-ACF8-C5D619210584}"/>
                    </a:ext>
                  </a:extLst>
                </p14:cNvPr>
                <p14:cNvContentPartPr/>
                <p14:nvPr/>
              </p14:nvContentPartPr>
              <p14:xfrm>
                <a:off x="2862653" y="4522747"/>
                <a:ext cx="147960" cy="9720"/>
              </p14:xfrm>
            </p:contentPart>
          </mc:Choice>
          <mc:Fallback>
            <p:pic>
              <p:nvPicPr>
                <p:cNvPr id="45" name="Freihand 44">
                  <a:extLst>
                    <a:ext uri="{FF2B5EF4-FFF2-40B4-BE49-F238E27FC236}">
                      <a16:creationId xmlns:a16="http://schemas.microsoft.com/office/drawing/2014/main" id="{E2CB240B-F974-4BB9-ACF8-C5D619210584}"/>
                    </a:ext>
                  </a:extLst>
                </p:cNvPr>
                <p:cNvPicPr/>
                <p:nvPr/>
              </p:nvPicPr>
              <p:blipFill>
                <a:blip r:embed="rId51"/>
                <a:stretch>
                  <a:fillRect/>
                </a:stretch>
              </p:blipFill>
              <p:spPr>
                <a:xfrm>
                  <a:off x="2858333" y="4518427"/>
                  <a:ext cx="156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6" name="Freihand 45">
                  <a:extLst>
                    <a:ext uri="{FF2B5EF4-FFF2-40B4-BE49-F238E27FC236}">
                      <a16:creationId xmlns:a16="http://schemas.microsoft.com/office/drawing/2014/main" id="{B7F628D8-4E61-4355-870C-596D51F54E70}"/>
                    </a:ext>
                  </a:extLst>
                </p14:cNvPr>
                <p14:cNvContentPartPr/>
                <p14:nvPr/>
              </p14:nvContentPartPr>
              <p14:xfrm>
                <a:off x="3302933" y="4667107"/>
                <a:ext cx="117000" cy="102960"/>
              </p14:xfrm>
            </p:contentPart>
          </mc:Choice>
          <mc:Fallback>
            <p:pic>
              <p:nvPicPr>
                <p:cNvPr id="46" name="Freihand 45">
                  <a:extLst>
                    <a:ext uri="{FF2B5EF4-FFF2-40B4-BE49-F238E27FC236}">
                      <a16:creationId xmlns:a16="http://schemas.microsoft.com/office/drawing/2014/main" id="{B7F628D8-4E61-4355-870C-596D51F54E70}"/>
                    </a:ext>
                  </a:extLst>
                </p:cNvPr>
                <p:cNvPicPr/>
                <p:nvPr/>
              </p:nvPicPr>
              <p:blipFill>
                <a:blip r:embed="rId53"/>
                <a:stretch>
                  <a:fillRect/>
                </a:stretch>
              </p:blipFill>
              <p:spPr>
                <a:xfrm>
                  <a:off x="3298613" y="4662787"/>
                  <a:ext cx="125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7" name="Freihand 46">
                  <a:extLst>
                    <a:ext uri="{FF2B5EF4-FFF2-40B4-BE49-F238E27FC236}">
                      <a16:creationId xmlns:a16="http://schemas.microsoft.com/office/drawing/2014/main" id="{E78CD4C7-3694-4CA2-BE6D-A69CC123C19E}"/>
                    </a:ext>
                  </a:extLst>
                </p14:cNvPr>
                <p14:cNvContentPartPr/>
                <p14:nvPr/>
              </p14:nvContentPartPr>
              <p14:xfrm>
                <a:off x="2556653" y="4948987"/>
                <a:ext cx="84960" cy="107280"/>
              </p14:xfrm>
            </p:contentPart>
          </mc:Choice>
          <mc:Fallback>
            <p:pic>
              <p:nvPicPr>
                <p:cNvPr id="47" name="Freihand 46">
                  <a:extLst>
                    <a:ext uri="{FF2B5EF4-FFF2-40B4-BE49-F238E27FC236}">
                      <a16:creationId xmlns:a16="http://schemas.microsoft.com/office/drawing/2014/main" id="{E78CD4C7-3694-4CA2-BE6D-A69CC123C19E}"/>
                    </a:ext>
                  </a:extLst>
                </p:cNvPr>
                <p:cNvPicPr/>
                <p:nvPr/>
              </p:nvPicPr>
              <p:blipFill>
                <a:blip r:embed="rId55"/>
                <a:stretch>
                  <a:fillRect/>
                </a:stretch>
              </p:blipFill>
              <p:spPr>
                <a:xfrm>
                  <a:off x="2552333" y="4944667"/>
                  <a:ext cx="936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8" name="Freihand 47">
                  <a:extLst>
                    <a:ext uri="{FF2B5EF4-FFF2-40B4-BE49-F238E27FC236}">
                      <a16:creationId xmlns:a16="http://schemas.microsoft.com/office/drawing/2014/main" id="{4C3C0787-6EFF-4D2F-BF01-441B817B1586}"/>
                    </a:ext>
                  </a:extLst>
                </p14:cNvPr>
                <p14:cNvContentPartPr/>
                <p14:nvPr/>
              </p14:nvContentPartPr>
              <p14:xfrm>
                <a:off x="2651693" y="4936747"/>
                <a:ext cx="240840" cy="107280"/>
              </p14:xfrm>
            </p:contentPart>
          </mc:Choice>
          <mc:Fallback>
            <p:pic>
              <p:nvPicPr>
                <p:cNvPr id="48" name="Freihand 47">
                  <a:extLst>
                    <a:ext uri="{FF2B5EF4-FFF2-40B4-BE49-F238E27FC236}">
                      <a16:creationId xmlns:a16="http://schemas.microsoft.com/office/drawing/2014/main" id="{4C3C0787-6EFF-4D2F-BF01-441B817B1586}"/>
                    </a:ext>
                  </a:extLst>
                </p:cNvPr>
                <p:cNvPicPr/>
                <p:nvPr/>
              </p:nvPicPr>
              <p:blipFill>
                <a:blip r:embed="rId57"/>
                <a:stretch>
                  <a:fillRect/>
                </a:stretch>
              </p:blipFill>
              <p:spPr>
                <a:xfrm>
                  <a:off x="2647373" y="4932427"/>
                  <a:ext cx="2494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9" name="Freihand 48">
                  <a:extLst>
                    <a:ext uri="{FF2B5EF4-FFF2-40B4-BE49-F238E27FC236}">
                      <a16:creationId xmlns:a16="http://schemas.microsoft.com/office/drawing/2014/main" id="{8103477A-9E78-49F1-BD43-5BCA14744C5F}"/>
                    </a:ext>
                  </a:extLst>
                </p14:cNvPr>
                <p14:cNvContentPartPr/>
                <p14:nvPr/>
              </p14:nvContentPartPr>
              <p14:xfrm>
                <a:off x="2934653" y="5035747"/>
                <a:ext cx="360" cy="360"/>
              </p14:xfrm>
            </p:contentPart>
          </mc:Choice>
          <mc:Fallback>
            <p:pic>
              <p:nvPicPr>
                <p:cNvPr id="49" name="Freihand 48">
                  <a:extLst>
                    <a:ext uri="{FF2B5EF4-FFF2-40B4-BE49-F238E27FC236}">
                      <a16:creationId xmlns:a16="http://schemas.microsoft.com/office/drawing/2014/main" id="{8103477A-9E78-49F1-BD43-5BCA14744C5F}"/>
                    </a:ext>
                  </a:extLst>
                </p:cNvPr>
                <p:cNvPicPr/>
                <p:nvPr/>
              </p:nvPicPr>
              <p:blipFill>
                <a:blip r:embed="rId59"/>
                <a:stretch>
                  <a:fillRect/>
                </a:stretch>
              </p:blipFill>
              <p:spPr>
                <a:xfrm>
                  <a:off x="2930333" y="5031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0" name="Freihand 49">
                  <a:extLst>
                    <a:ext uri="{FF2B5EF4-FFF2-40B4-BE49-F238E27FC236}">
                      <a16:creationId xmlns:a16="http://schemas.microsoft.com/office/drawing/2014/main" id="{23D93C94-058B-4002-9100-1A5AC3C1B743}"/>
                    </a:ext>
                  </a:extLst>
                </p14:cNvPr>
                <p14:cNvContentPartPr/>
                <p14:nvPr/>
              </p14:nvContentPartPr>
              <p14:xfrm>
                <a:off x="3062453" y="4916227"/>
                <a:ext cx="14760" cy="116280"/>
              </p14:xfrm>
            </p:contentPart>
          </mc:Choice>
          <mc:Fallback>
            <p:pic>
              <p:nvPicPr>
                <p:cNvPr id="50" name="Freihand 49">
                  <a:extLst>
                    <a:ext uri="{FF2B5EF4-FFF2-40B4-BE49-F238E27FC236}">
                      <a16:creationId xmlns:a16="http://schemas.microsoft.com/office/drawing/2014/main" id="{23D93C94-058B-4002-9100-1A5AC3C1B743}"/>
                    </a:ext>
                  </a:extLst>
                </p:cNvPr>
                <p:cNvPicPr/>
                <p:nvPr/>
              </p:nvPicPr>
              <p:blipFill>
                <a:blip r:embed="rId61"/>
                <a:stretch>
                  <a:fillRect/>
                </a:stretch>
              </p:blipFill>
              <p:spPr>
                <a:xfrm>
                  <a:off x="3058133" y="4911907"/>
                  <a:ext cx="23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1" name="Freihand 50">
                  <a:extLst>
                    <a:ext uri="{FF2B5EF4-FFF2-40B4-BE49-F238E27FC236}">
                      <a16:creationId xmlns:a16="http://schemas.microsoft.com/office/drawing/2014/main" id="{53DD796C-B648-42A3-BCE7-44409ABD01A9}"/>
                    </a:ext>
                  </a:extLst>
                </p14:cNvPr>
                <p14:cNvContentPartPr/>
                <p14:nvPr/>
              </p14:nvContentPartPr>
              <p14:xfrm>
                <a:off x="2983613" y="4888867"/>
                <a:ext cx="142560" cy="143280"/>
              </p14:xfrm>
            </p:contentPart>
          </mc:Choice>
          <mc:Fallback>
            <p:pic>
              <p:nvPicPr>
                <p:cNvPr id="51" name="Freihand 50">
                  <a:extLst>
                    <a:ext uri="{FF2B5EF4-FFF2-40B4-BE49-F238E27FC236}">
                      <a16:creationId xmlns:a16="http://schemas.microsoft.com/office/drawing/2014/main" id="{53DD796C-B648-42A3-BCE7-44409ABD01A9}"/>
                    </a:ext>
                  </a:extLst>
                </p:cNvPr>
                <p:cNvPicPr/>
                <p:nvPr/>
              </p:nvPicPr>
              <p:blipFill>
                <a:blip r:embed="rId63"/>
                <a:stretch>
                  <a:fillRect/>
                </a:stretch>
              </p:blipFill>
              <p:spPr>
                <a:xfrm>
                  <a:off x="2979293" y="4884547"/>
                  <a:ext cx="1512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2" name="Freihand 51">
                  <a:extLst>
                    <a:ext uri="{FF2B5EF4-FFF2-40B4-BE49-F238E27FC236}">
                      <a16:creationId xmlns:a16="http://schemas.microsoft.com/office/drawing/2014/main" id="{8314D7CD-322A-4B8E-BBB1-384CDC98DF0B}"/>
                    </a:ext>
                  </a:extLst>
                </p14:cNvPr>
                <p14:cNvContentPartPr/>
                <p14:nvPr/>
              </p14:nvContentPartPr>
              <p14:xfrm>
                <a:off x="3131213" y="4937107"/>
                <a:ext cx="170280" cy="64800"/>
              </p14:xfrm>
            </p:contentPart>
          </mc:Choice>
          <mc:Fallback>
            <p:pic>
              <p:nvPicPr>
                <p:cNvPr id="52" name="Freihand 51">
                  <a:extLst>
                    <a:ext uri="{FF2B5EF4-FFF2-40B4-BE49-F238E27FC236}">
                      <a16:creationId xmlns:a16="http://schemas.microsoft.com/office/drawing/2014/main" id="{8314D7CD-322A-4B8E-BBB1-384CDC98DF0B}"/>
                    </a:ext>
                  </a:extLst>
                </p:cNvPr>
                <p:cNvPicPr/>
                <p:nvPr/>
              </p:nvPicPr>
              <p:blipFill>
                <a:blip r:embed="rId65"/>
                <a:stretch>
                  <a:fillRect/>
                </a:stretch>
              </p:blipFill>
              <p:spPr>
                <a:xfrm>
                  <a:off x="3126893" y="4932787"/>
                  <a:ext cx="1789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3" name="Freihand 52">
                  <a:extLst>
                    <a:ext uri="{FF2B5EF4-FFF2-40B4-BE49-F238E27FC236}">
                      <a16:creationId xmlns:a16="http://schemas.microsoft.com/office/drawing/2014/main" id="{7067CDCE-D24C-4C6F-B7ED-BBAB462A4DD6}"/>
                    </a:ext>
                  </a:extLst>
                </p14:cNvPr>
                <p14:cNvContentPartPr/>
                <p14:nvPr/>
              </p14:nvContentPartPr>
              <p14:xfrm>
                <a:off x="3309413" y="4839907"/>
                <a:ext cx="12240" cy="159840"/>
              </p14:xfrm>
            </p:contentPart>
          </mc:Choice>
          <mc:Fallback>
            <p:pic>
              <p:nvPicPr>
                <p:cNvPr id="53" name="Freihand 52">
                  <a:extLst>
                    <a:ext uri="{FF2B5EF4-FFF2-40B4-BE49-F238E27FC236}">
                      <a16:creationId xmlns:a16="http://schemas.microsoft.com/office/drawing/2014/main" id="{7067CDCE-D24C-4C6F-B7ED-BBAB462A4DD6}"/>
                    </a:ext>
                  </a:extLst>
                </p:cNvPr>
                <p:cNvPicPr/>
                <p:nvPr/>
              </p:nvPicPr>
              <p:blipFill>
                <a:blip r:embed="rId67"/>
                <a:stretch>
                  <a:fillRect/>
                </a:stretch>
              </p:blipFill>
              <p:spPr>
                <a:xfrm>
                  <a:off x="3305093" y="4835587"/>
                  <a:ext cx="208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4" name="Freihand 53">
                  <a:extLst>
                    <a:ext uri="{FF2B5EF4-FFF2-40B4-BE49-F238E27FC236}">
                      <a16:creationId xmlns:a16="http://schemas.microsoft.com/office/drawing/2014/main" id="{9C6F1227-0F1E-40EC-91A0-E5A667C0F4D7}"/>
                    </a:ext>
                  </a:extLst>
                </p14:cNvPr>
                <p14:cNvContentPartPr/>
                <p14:nvPr/>
              </p14:nvContentPartPr>
              <p14:xfrm>
                <a:off x="3374933" y="4863667"/>
                <a:ext cx="21240" cy="169920"/>
              </p14:xfrm>
            </p:contentPart>
          </mc:Choice>
          <mc:Fallback>
            <p:pic>
              <p:nvPicPr>
                <p:cNvPr id="54" name="Freihand 53">
                  <a:extLst>
                    <a:ext uri="{FF2B5EF4-FFF2-40B4-BE49-F238E27FC236}">
                      <a16:creationId xmlns:a16="http://schemas.microsoft.com/office/drawing/2014/main" id="{9C6F1227-0F1E-40EC-91A0-E5A667C0F4D7}"/>
                    </a:ext>
                  </a:extLst>
                </p:cNvPr>
                <p:cNvPicPr/>
                <p:nvPr/>
              </p:nvPicPr>
              <p:blipFill>
                <a:blip r:embed="rId69"/>
                <a:stretch>
                  <a:fillRect/>
                </a:stretch>
              </p:blipFill>
              <p:spPr>
                <a:xfrm>
                  <a:off x="3370613" y="4859347"/>
                  <a:ext cx="298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5" name="Freihand 54">
                  <a:extLst>
                    <a:ext uri="{FF2B5EF4-FFF2-40B4-BE49-F238E27FC236}">
                      <a16:creationId xmlns:a16="http://schemas.microsoft.com/office/drawing/2014/main" id="{DF8AE494-FD6E-4BA0-8A65-51CD6F9A7EEE}"/>
                    </a:ext>
                  </a:extLst>
                </p14:cNvPr>
                <p14:cNvContentPartPr/>
                <p14:nvPr/>
              </p14:nvContentPartPr>
              <p14:xfrm>
                <a:off x="3343253" y="4856467"/>
                <a:ext cx="96480" cy="143640"/>
              </p14:xfrm>
            </p:contentPart>
          </mc:Choice>
          <mc:Fallback>
            <p:pic>
              <p:nvPicPr>
                <p:cNvPr id="55" name="Freihand 54">
                  <a:extLst>
                    <a:ext uri="{FF2B5EF4-FFF2-40B4-BE49-F238E27FC236}">
                      <a16:creationId xmlns:a16="http://schemas.microsoft.com/office/drawing/2014/main" id="{DF8AE494-FD6E-4BA0-8A65-51CD6F9A7EEE}"/>
                    </a:ext>
                  </a:extLst>
                </p:cNvPr>
                <p:cNvPicPr/>
                <p:nvPr/>
              </p:nvPicPr>
              <p:blipFill>
                <a:blip r:embed="rId71"/>
                <a:stretch>
                  <a:fillRect/>
                </a:stretch>
              </p:blipFill>
              <p:spPr>
                <a:xfrm>
                  <a:off x="3338933" y="4852147"/>
                  <a:ext cx="105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6" name="Freihand 55">
                  <a:extLst>
                    <a:ext uri="{FF2B5EF4-FFF2-40B4-BE49-F238E27FC236}">
                      <a16:creationId xmlns:a16="http://schemas.microsoft.com/office/drawing/2014/main" id="{F080B6A1-E0A3-4CFD-94C6-7E01C3EEFAA4}"/>
                    </a:ext>
                  </a:extLst>
                </p14:cNvPr>
                <p14:cNvContentPartPr/>
                <p14:nvPr/>
              </p14:nvContentPartPr>
              <p14:xfrm>
                <a:off x="3438653" y="4892467"/>
                <a:ext cx="100440" cy="78480"/>
              </p14:xfrm>
            </p:contentPart>
          </mc:Choice>
          <mc:Fallback>
            <p:pic>
              <p:nvPicPr>
                <p:cNvPr id="56" name="Freihand 55">
                  <a:extLst>
                    <a:ext uri="{FF2B5EF4-FFF2-40B4-BE49-F238E27FC236}">
                      <a16:creationId xmlns:a16="http://schemas.microsoft.com/office/drawing/2014/main" id="{F080B6A1-E0A3-4CFD-94C6-7E01C3EEFAA4}"/>
                    </a:ext>
                  </a:extLst>
                </p:cNvPr>
                <p:cNvPicPr/>
                <p:nvPr/>
              </p:nvPicPr>
              <p:blipFill>
                <a:blip r:embed="rId73"/>
                <a:stretch>
                  <a:fillRect/>
                </a:stretch>
              </p:blipFill>
              <p:spPr>
                <a:xfrm>
                  <a:off x="3434333" y="4888147"/>
                  <a:ext cx="1090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7" name="Freihand 56">
                  <a:extLst>
                    <a:ext uri="{FF2B5EF4-FFF2-40B4-BE49-F238E27FC236}">
                      <a16:creationId xmlns:a16="http://schemas.microsoft.com/office/drawing/2014/main" id="{DA1AC597-1049-4815-8D1A-2F13C5B7B6CE}"/>
                    </a:ext>
                  </a:extLst>
                </p14:cNvPr>
                <p14:cNvContentPartPr/>
                <p14:nvPr/>
              </p14:nvContentPartPr>
              <p14:xfrm>
                <a:off x="3552413" y="4831627"/>
                <a:ext cx="47880" cy="127080"/>
              </p14:xfrm>
            </p:contentPart>
          </mc:Choice>
          <mc:Fallback>
            <p:pic>
              <p:nvPicPr>
                <p:cNvPr id="57" name="Freihand 56">
                  <a:extLst>
                    <a:ext uri="{FF2B5EF4-FFF2-40B4-BE49-F238E27FC236}">
                      <a16:creationId xmlns:a16="http://schemas.microsoft.com/office/drawing/2014/main" id="{DA1AC597-1049-4815-8D1A-2F13C5B7B6CE}"/>
                    </a:ext>
                  </a:extLst>
                </p:cNvPr>
                <p:cNvPicPr/>
                <p:nvPr/>
              </p:nvPicPr>
              <p:blipFill>
                <a:blip r:embed="rId75"/>
                <a:stretch>
                  <a:fillRect/>
                </a:stretch>
              </p:blipFill>
              <p:spPr>
                <a:xfrm>
                  <a:off x="3548093" y="4827307"/>
                  <a:ext cx="56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8" name="Freihand 57">
                  <a:extLst>
                    <a:ext uri="{FF2B5EF4-FFF2-40B4-BE49-F238E27FC236}">
                      <a16:creationId xmlns:a16="http://schemas.microsoft.com/office/drawing/2014/main" id="{D14817AF-B59B-497D-B083-C1DB9182A75A}"/>
                    </a:ext>
                  </a:extLst>
                </p14:cNvPr>
                <p14:cNvContentPartPr/>
                <p14:nvPr/>
              </p14:nvContentPartPr>
              <p14:xfrm>
                <a:off x="3572213" y="4907227"/>
                <a:ext cx="123840" cy="32760"/>
              </p14:xfrm>
            </p:contentPart>
          </mc:Choice>
          <mc:Fallback>
            <p:pic>
              <p:nvPicPr>
                <p:cNvPr id="58" name="Freihand 57">
                  <a:extLst>
                    <a:ext uri="{FF2B5EF4-FFF2-40B4-BE49-F238E27FC236}">
                      <a16:creationId xmlns:a16="http://schemas.microsoft.com/office/drawing/2014/main" id="{D14817AF-B59B-497D-B083-C1DB9182A75A}"/>
                    </a:ext>
                  </a:extLst>
                </p:cNvPr>
                <p:cNvPicPr/>
                <p:nvPr/>
              </p:nvPicPr>
              <p:blipFill>
                <a:blip r:embed="rId77"/>
                <a:stretch>
                  <a:fillRect/>
                </a:stretch>
              </p:blipFill>
              <p:spPr>
                <a:xfrm>
                  <a:off x="3567893" y="4902907"/>
                  <a:ext cx="132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9" name="Freihand 58">
                  <a:extLst>
                    <a:ext uri="{FF2B5EF4-FFF2-40B4-BE49-F238E27FC236}">
                      <a16:creationId xmlns:a16="http://schemas.microsoft.com/office/drawing/2014/main" id="{501E0D89-6126-4D90-8851-F15D5504F1FD}"/>
                    </a:ext>
                  </a:extLst>
                </p14:cNvPr>
                <p14:cNvContentPartPr/>
                <p14:nvPr/>
              </p14:nvContentPartPr>
              <p14:xfrm>
                <a:off x="3258653" y="5040067"/>
                <a:ext cx="95400" cy="151200"/>
              </p14:xfrm>
            </p:contentPart>
          </mc:Choice>
          <mc:Fallback>
            <p:pic>
              <p:nvPicPr>
                <p:cNvPr id="59" name="Freihand 58">
                  <a:extLst>
                    <a:ext uri="{FF2B5EF4-FFF2-40B4-BE49-F238E27FC236}">
                      <a16:creationId xmlns:a16="http://schemas.microsoft.com/office/drawing/2014/main" id="{501E0D89-6126-4D90-8851-F15D5504F1FD}"/>
                    </a:ext>
                  </a:extLst>
                </p:cNvPr>
                <p:cNvPicPr/>
                <p:nvPr/>
              </p:nvPicPr>
              <p:blipFill>
                <a:blip r:embed="rId79"/>
                <a:stretch>
                  <a:fillRect/>
                </a:stretch>
              </p:blipFill>
              <p:spPr>
                <a:xfrm>
                  <a:off x="3254333" y="5035747"/>
                  <a:ext cx="1040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0" name="Freihand 59">
                  <a:extLst>
                    <a:ext uri="{FF2B5EF4-FFF2-40B4-BE49-F238E27FC236}">
                      <a16:creationId xmlns:a16="http://schemas.microsoft.com/office/drawing/2014/main" id="{DC4985DC-D7C5-4BFE-B9AB-27D700AB6C28}"/>
                    </a:ext>
                  </a:extLst>
                </p14:cNvPr>
                <p14:cNvContentPartPr/>
                <p14:nvPr/>
              </p14:nvContentPartPr>
              <p14:xfrm>
                <a:off x="3278093" y="5122507"/>
                <a:ext cx="209520" cy="87480"/>
              </p14:xfrm>
            </p:contentPart>
          </mc:Choice>
          <mc:Fallback>
            <p:pic>
              <p:nvPicPr>
                <p:cNvPr id="60" name="Freihand 59">
                  <a:extLst>
                    <a:ext uri="{FF2B5EF4-FFF2-40B4-BE49-F238E27FC236}">
                      <a16:creationId xmlns:a16="http://schemas.microsoft.com/office/drawing/2014/main" id="{DC4985DC-D7C5-4BFE-B9AB-27D700AB6C28}"/>
                    </a:ext>
                  </a:extLst>
                </p:cNvPr>
                <p:cNvPicPr/>
                <p:nvPr/>
              </p:nvPicPr>
              <p:blipFill>
                <a:blip r:embed="rId81"/>
                <a:stretch>
                  <a:fillRect/>
                </a:stretch>
              </p:blipFill>
              <p:spPr>
                <a:xfrm>
                  <a:off x="3273773" y="5118187"/>
                  <a:ext cx="2181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1" name="Freihand 60">
                  <a:extLst>
                    <a:ext uri="{FF2B5EF4-FFF2-40B4-BE49-F238E27FC236}">
                      <a16:creationId xmlns:a16="http://schemas.microsoft.com/office/drawing/2014/main" id="{C629E294-5BA8-4D95-9204-AE32DA3BCD7F}"/>
                    </a:ext>
                  </a:extLst>
                </p14:cNvPr>
                <p14:cNvContentPartPr/>
                <p14:nvPr/>
              </p14:nvContentPartPr>
              <p14:xfrm>
                <a:off x="3455213" y="5079307"/>
                <a:ext cx="360" cy="360"/>
              </p14:xfrm>
            </p:contentPart>
          </mc:Choice>
          <mc:Fallback>
            <p:pic>
              <p:nvPicPr>
                <p:cNvPr id="61" name="Freihand 60">
                  <a:extLst>
                    <a:ext uri="{FF2B5EF4-FFF2-40B4-BE49-F238E27FC236}">
                      <a16:creationId xmlns:a16="http://schemas.microsoft.com/office/drawing/2014/main" id="{C629E294-5BA8-4D95-9204-AE32DA3BCD7F}"/>
                    </a:ext>
                  </a:extLst>
                </p:cNvPr>
                <p:cNvPicPr/>
                <p:nvPr/>
              </p:nvPicPr>
              <p:blipFill>
                <a:blip r:embed="rId59"/>
                <a:stretch>
                  <a:fillRect/>
                </a:stretch>
              </p:blipFill>
              <p:spPr>
                <a:xfrm>
                  <a:off x="3450893" y="5074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2" name="Freihand 61">
                  <a:extLst>
                    <a:ext uri="{FF2B5EF4-FFF2-40B4-BE49-F238E27FC236}">
                      <a16:creationId xmlns:a16="http://schemas.microsoft.com/office/drawing/2014/main" id="{A24A42C3-35E3-466C-92DD-481320F26BC6}"/>
                    </a:ext>
                  </a:extLst>
                </p14:cNvPr>
                <p14:cNvContentPartPr/>
                <p14:nvPr/>
              </p14:nvContentPartPr>
              <p14:xfrm>
                <a:off x="3469973" y="5067067"/>
                <a:ext cx="68400" cy="131040"/>
              </p14:xfrm>
            </p:contentPart>
          </mc:Choice>
          <mc:Fallback>
            <p:pic>
              <p:nvPicPr>
                <p:cNvPr id="62" name="Freihand 61">
                  <a:extLst>
                    <a:ext uri="{FF2B5EF4-FFF2-40B4-BE49-F238E27FC236}">
                      <a16:creationId xmlns:a16="http://schemas.microsoft.com/office/drawing/2014/main" id="{A24A42C3-35E3-466C-92DD-481320F26BC6}"/>
                    </a:ext>
                  </a:extLst>
                </p:cNvPr>
                <p:cNvPicPr/>
                <p:nvPr/>
              </p:nvPicPr>
              <p:blipFill>
                <a:blip r:embed="rId84"/>
                <a:stretch>
                  <a:fillRect/>
                </a:stretch>
              </p:blipFill>
              <p:spPr>
                <a:xfrm>
                  <a:off x="3465653" y="5062747"/>
                  <a:ext cx="77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3" name="Freihand 62">
                  <a:extLst>
                    <a:ext uri="{FF2B5EF4-FFF2-40B4-BE49-F238E27FC236}">
                      <a16:creationId xmlns:a16="http://schemas.microsoft.com/office/drawing/2014/main" id="{77E60F10-A3B6-480D-8426-3721D23236B3}"/>
                    </a:ext>
                  </a:extLst>
                </p14:cNvPr>
                <p14:cNvContentPartPr/>
                <p14:nvPr/>
              </p14:nvContentPartPr>
              <p14:xfrm>
                <a:off x="3502373" y="5114947"/>
                <a:ext cx="131040" cy="228240"/>
              </p14:xfrm>
            </p:contentPart>
          </mc:Choice>
          <mc:Fallback>
            <p:pic>
              <p:nvPicPr>
                <p:cNvPr id="63" name="Freihand 62">
                  <a:extLst>
                    <a:ext uri="{FF2B5EF4-FFF2-40B4-BE49-F238E27FC236}">
                      <a16:creationId xmlns:a16="http://schemas.microsoft.com/office/drawing/2014/main" id="{77E60F10-A3B6-480D-8426-3721D23236B3}"/>
                    </a:ext>
                  </a:extLst>
                </p:cNvPr>
                <p:cNvPicPr/>
                <p:nvPr/>
              </p:nvPicPr>
              <p:blipFill>
                <a:blip r:embed="rId86"/>
                <a:stretch>
                  <a:fillRect/>
                </a:stretch>
              </p:blipFill>
              <p:spPr>
                <a:xfrm>
                  <a:off x="3498053" y="5110627"/>
                  <a:ext cx="139680" cy="236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7">
            <p14:nvContentPartPr>
              <p14:cNvPr id="65" name="Freihand 64">
                <a:extLst>
                  <a:ext uri="{FF2B5EF4-FFF2-40B4-BE49-F238E27FC236}">
                    <a16:creationId xmlns:a16="http://schemas.microsoft.com/office/drawing/2014/main" id="{17A143B0-D129-477C-8CC3-2BA2E1520D90}"/>
                  </a:ext>
                </a:extLst>
              </p14:cNvPr>
              <p14:cNvContentPartPr/>
              <p14:nvPr/>
            </p14:nvContentPartPr>
            <p14:xfrm>
              <a:off x="4321733" y="3409987"/>
              <a:ext cx="41040" cy="700200"/>
            </p14:xfrm>
          </p:contentPart>
        </mc:Choice>
        <mc:Fallback>
          <p:pic>
            <p:nvPicPr>
              <p:cNvPr id="65" name="Freihand 64">
                <a:extLst>
                  <a:ext uri="{FF2B5EF4-FFF2-40B4-BE49-F238E27FC236}">
                    <a16:creationId xmlns:a16="http://schemas.microsoft.com/office/drawing/2014/main" id="{17A143B0-D129-477C-8CC3-2BA2E1520D90}"/>
                  </a:ext>
                </a:extLst>
              </p:cNvPr>
              <p:cNvPicPr/>
              <p:nvPr/>
            </p:nvPicPr>
            <p:blipFill>
              <a:blip r:embed="rId88"/>
              <a:stretch>
                <a:fillRect/>
              </a:stretch>
            </p:blipFill>
            <p:spPr>
              <a:xfrm>
                <a:off x="4317413" y="3405667"/>
                <a:ext cx="49680" cy="708840"/>
              </a:xfrm>
              <a:prstGeom prst="rect">
                <a:avLst/>
              </a:prstGeom>
            </p:spPr>
          </p:pic>
        </mc:Fallback>
      </mc:AlternateContent>
      <p:grpSp>
        <p:nvGrpSpPr>
          <p:cNvPr id="76" name="Gruppieren 75">
            <a:extLst>
              <a:ext uri="{FF2B5EF4-FFF2-40B4-BE49-F238E27FC236}">
                <a16:creationId xmlns:a16="http://schemas.microsoft.com/office/drawing/2014/main" id="{41D1CD0A-08A1-475D-A2BC-A22890BE6D99}"/>
              </a:ext>
            </a:extLst>
          </p:cNvPr>
          <p:cNvGrpSpPr/>
          <p:nvPr/>
        </p:nvGrpSpPr>
        <p:grpSpPr>
          <a:xfrm>
            <a:off x="4085213" y="4255267"/>
            <a:ext cx="808200" cy="548640"/>
            <a:chOff x="4085213" y="4255267"/>
            <a:chExt cx="808200" cy="548640"/>
          </a:xfrm>
        </p:grpSpPr>
        <mc:AlternateContent xmlns:mc="http://schemas.openxmlformats.org/markup-compatibility/2006">
          <mc:Choice xmlns:p14="http://schemas.microsoft.com/office/powerpoint/2010/main" Requires="p14">
            <p:contentPart p14:bwMode="auto" r:id="rId89">
              <p14:nvContentPartPr>
                <p14:cNvPr id="66" name="Freihand 65">
                  <a:extLst>
                    <a:ext uri="{FF2B5EF4-FFF2-40B4-BE49-F238E27FC236}">
                      <a16:creationId xmlns:a16="http://schemas.microsoft.com/office/drawing/2014/main" id="{AE9ED107-9523-4903-B346-38DF50063AD2}"/>
                    </a:ext>
                  </a:extLst>
                </p14:cNvPr>
                <p14:cNvContentPartPr/>
                <p14:nvPr/>
              </p14:nvContentPartPr>
              <p14:xfrm>
                <a:off x="4085213" y="4255267"/>
                <a:ext cx="176760" cy="213480"/>
              </p14:xfrm>
            </p:contentPart>
          </mc:Choice>
          <mc:Fallback>
            <p:pic>
              <p:nvPicPr>
                <p:cNvPr id="66" name="Freihand 65">
                  <a:extLst>
                    <a:ext uri="{FF2B5EF4-FFF2-40B4-BE49-F238E27FC236}">
                      <a16:creationId xmlns:a16="http://schemas.microsoft.com/office/drawing/2014/main" id="{AE9ED107-9523-4903-B346-38DF50063AD2}"/>
                    </a:ext>
                  </a:extLst>
                </p:cNvPr>
                <p:cNvPicPr/>
                <p:nvPr/>
              </p:nvPicPr>
              <p:blipFill>
                <a:blip r:embed="rId90"/>
                <a:stretch>
                  <a:fillRect/>
                </a:stretch>
              </p:blipFill>
              <p:spPr>
                <a:xfrm>
                  <a:off x="4080893" y="4250947"/>
                  <a:ext cx="1854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7" name="Freihand 66">
                  <a:extLst>
                    <a:ext uri="{FF2B5EF4-FFF2-40B4-BE49-F238E27FC236}">
                      <a16:creationId xmlns:a16="http://schemas.microsoft.com/office/drawing/2014/main" id="{C0D014AF-367F-4FBD-BC3E-1433A638CE63}"/>
                    </a:ext>
                  </a:extLst>
                </p14:cNvPr>
                <p14:cNvContentPartPr/>
                <p14:nvPr/>
              </p14:nvContentPartPr>
              <p14:xfrm>
                <a:off x="4284653" y="4372987"/>
                <a:ext cx="15120" cy="79200"/>
              </p14:xfrm>
            </p:contentPart>
          </mc:Choice>
          <mc:Fallback>
            <p:pic>
              <p:nvPicPr>
                <p:cNvPr id="67" name="Freihand 66">
                  <a:extLst>
                    <a:ext uri="{FF2B5EF4-FFF2-40B4-BE49-F238E27FC236}">
                      <a16:creationId xmlns:a16="http://schemas.microsoft.com/office/drawing/2014/main" id="{C0D014AF-367F-4FBD-BC3E-1433A638CE63}"/>
                    </a:ext>
                  </a:extLst>
                </p:cNvPr>
                <p:cNvPicPr/>
                <p:nvPr/>
              </p:nvPicPr>
              <p:blipFill>
                <a:blip r:embed="rId92"/>
                <a:stretch>
                  <a:fillRect/>
                </a:stretch>
              </p:blipFill>
              <p:spPr>
                <a:xfrm>
                  <a:off x="4280333" y="4368667"/>
                  <a:ext cx="237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8" name="Freihand 67">
                  <a:extLst>
                    <a:ext uri="{FF2B5EF4-FFF2-40B4-BE49-F238E27FC236}">
                      <a16:creationId xmlns:a16="http://schemas.microsoft.com/office/drawing/2014/main" id="{26426515-4011-4045-9FFB-BC7F8C7566C2}"/>
                    </a:ext>
                  </a:extLst>
                </p14:cNvPr>
                <p14:cNvContentPartPr/>
                <p14:nvPr/>
              </p14:nvContentPartPr>
              <p14:xfrm>
                <a:off x="4318853" y="4351747"/>
                <a:ext cx="84960" cy="115200"/>
              </p14:xfrm>
            </p:contentPart>
          </mc:Choice>
          <mc:Fallback>
            <p:pic>
              <p:nvPicPr>
                <p:cNvPr id="68" name="Freihand 67">
                  <a:extLst>
                    <a:ext uri="{FF2B5EF4-FFF2-40B4-BE49-F238E27FC236}">
                      <a16:creationId xmlns:a16="http://schemas.microsoft.com/office/drawing/2014/main" id="{26426515-4011-4045-9FFB-BC7F8C7566C2}"/>
                    </a:ext>
                  </a:extLst>
                </p:cNvPr>
                <p:cNvPicPr/>
                <p:nvPr/>
              </p:nvPicPr>
              <p:blipFill>
                <a:blip r:embed="rId94"/>
                <a:stretch>
                  <a:fillRect/>
                </a:stretch>
              </p:blipFill>
              <p:spPr>
                <a:xfrm>
                  <a:off x="4314533" y="4347427"/>
                  <a:ext cx="93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9" name="Freihand 68">
                  <a:extLst>
                    <a:ext uri="{FF2B5EF4-FFF2-40B4-BE49-F238E27FC236}">
                      <a16:creationId xmlns:a16="http://schemas.microsoft.com/office/drawing/2014/main" id="{C6FDB7F5-CD59-47BA-9FFB-6D115C9D3872}"/>
                    </a:ext>
                  </a:extLst>
                </p14:cNvPr>
                <p14:cNvContentPartPr/>
                <p14:nvPr/>
              </p14:nvContentPartPr>
              <p14:xfrm>
                <a:off x="4335053" y="4294147"/>
                <a:ext cx="34920" cy="44640"/>
              </p14:xfrm>
            </p:contentPart>
          </mc:Choice>
          <mc:Fallback>
            <p:pic>
              <p:nvPicPr>
                <p:cNvPr id="69" name="Freihand 68">
                  <a:extLst>
                    <a:ext uri="{FF2B5EF4-FFF2-40B4-BE49-F238E27FC236}">
                      <a16:creationId xmlns:a16="http://schemas.microsoft.com/office/drawing/2014/main" id="{C6FDB7F5-CD59-47BA-9FFB-6D115C9D3872}"/>
                    </a:ext>
                  </a:extLst>
                </p:cNvPr>
                <p:cNvPicPr/>
                <p:nvPr/>
              </p:nvPicPr>
              <p:blipFill>
                <a:blip r:embed="rId96"/>
                <a:stretch>
                  <a:fillRect/>
                </a:stretch>
              </p:blipFill>
              <p:spPr>
                <a:xfrm>
                  <a:off x="4330733" y="4289827"/>
                  <a:ext cx="435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0" name="Freihand 69">
                  <a:extLst>
                    <a:ext uri="{FF2B5EF4-FFF2-40B4-BE49-F238E27FC236}">
                      <a16:creationId xmlns:a16="http://schemas.microsoft.com/office/drawing/2014/main" id="{59743FF2-B00B-4B25-B15C-AD474EAC2BDE}"/>
                    </a:ext>
                  </a:extLst>
                </p14:cNvPr>
                <p14:cNvContentPartPr/>
                <p14:nvPr/>
              </p14:nvContentPartPr>
              <p14:xfrm>
                <a:off x="4424693" y="4305307"/>
                <a:ext cx="215280" cy="171360"/>
              </p14:xfrm>
            </p:contentPart>
          </mc:Choice>
          <mc:Fallback>
            <p:pic>
              <p:nvPicPr>
                <p:cNvPr id="70" name="Freihand 69">
                  <a:extLst>
                    <a:ext uri="{FF2B5EF4-FFF2-40B4-BE49-F238E27FC236}">
                      <a16:creationId xmlns:a16="http://schemas.microsoft.com/office/drawing/2014/main" id="{59743FF2-B00B-4B25-B15C-AD474EAC2BDE}"/>
                    </a:ext>
                  </a:extLst>
                </p:cNvPr>
                <p:cNvPicPr/>
                <p:nvPr/>
              </p:nvPicPr>
              <p:blipFill>
                <a:blip r:embed="rId98"/>
                <a:stretch>
                  <a:fillRect/>
                </a:stretch>
              </p:blipFill>
              <p:spPr>
                <a:xfrm>
                  <a:off x="4420373" y="4300987"/>
                  <a:ext cx="2239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1" name="Freihand 70">
                  <a:extLst>
                    <a:ext uri="{FF2B5EF4-FFF2-40B4-BE49-F238E27FC236}">
                      <a16:creationId xmlns:a16="http://schemas.microsoft.com/office/drawing/2014/main" id="{6D420C70-28A1-4578-986A-00D2EAF6DFE8}"/>
                    </a:ext>
                  </a:extLst>
                </p14:cNvPr>
                <p14:cNvContentPartPr/>
                <p14:nvPr/>
              </p14:nvContentPartPr>
              <p14:xfrm>
                <a:off x="4690013" y="4428787"/>
                <a:ext cx="88200" cy="38520"/>
              </p14:xfrm>
            </p:contentPart>
          </mc:Choice>
          <mc:Fallback>
            <p:pic>
              <p:nvPicPr>
                <p:cNvPr id="71" name="Freihand 70">
                  <a:extLst>
                    <a:ext uri="{FF2B5EF4-FFF2-40B4-BE49-F238E27FC236}">
                      <a16:creationId xmlns:a16="http://schemas.microsoft.com/office/drawing/2014/main" id="{6D420C70-28A1-4578-986A-00D2EAF6DFE8}"/>
                    </a:ext>
                  </a:extLst>
                </p:cNvPr>
                <p:cNvPicPr/>
                <p:nvPr/>
              </p:nvPicPr>
              <p:blipFill>
                <a:blip r:embed="rId100"/>
                <a:stretch>
                  <a:fillRect/>
                </a:stretch>
              </p:blipFill>
              <p:spPr>
                <a:xfrm>
                  <a:off x="4685693" y="4424467"/>
                  <a:ext cx="96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2" name="Freihand 71">
                  <a:extLst>
                    <a:ext uri="{FF2B5EF4-FFF2-40B4-BE49-F238E27FC236}">
                      <a16:creationId xmlns:a16="http://schemas.microsoft.com/office/drawing/2014/main" id="{C62BFBC5-C429-4D28-8263-3D0E99ABEF28}"/>
                    </a:ext>
                  </a:extLst>
                </p14:cNvPr>
                <p14:cNvContentPartPr/>
                <p14:nvPr/>
              </p14:nvContentPartPr>
              <p14:xfrm>
                <a:off x="4114013" y="4586107"/>
                <a:ext cx="434880" cy="125280"/>
              </p14:xfrm>
            </p:contentPart>
          </mc:Choice>
          <mc:Fallback>
            <p:pic>
              <p:nvPicPr>
                <p:cNvPr id="72" name="Freihand 71">
                  <a:extLst>
                    <a:ext uri="{FF2B5EF4-FFF2-40B4-BE49-F238E27FC236}">
                      <a16:creationId xmlns:a16="http://schemas.microsoft.com/office/drawing/2014/main" id="{C62BFBC5-C429-4D28-8263-3D0E99ABEF28}"/>
                    </a:ext>
                  </a:extLst>
                </p:cNvPr>
                <p:cNvPicPr/>
                <p:nvPr/>
              </p:nvPicPr>
              <p:blipFill>
                <a:blip r:embed="rId102"/>
                <a:stretch>
                  <a:fillRect/>
                </a:stretch>
              </p:blipFill>
              <p:spPr>
                <a:xfrm>
                  <a:off x="4109693" y="4581787"/>
                  <a:ext cx="4435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3" name="Freihand 72">
                  <a:extLst>
                    <a:ext uri="{FF2B5EF4-FFF2-40B4-BE49-F238E27FC236}">
                      <a16:creationId xmlns:a16="http://schemas.microsoft.com/office/drawing/2014/main" id="{9A4A2C2F-956E-42D2-BCAA-C9C92C47393A}"/>
                    </a:ext>
                  </a:extLst>
                </p14:cNvPr>
                <p14:cNvContentPartPr/>
                <p14:nvPr/>
              </p14:nvContentPartPr>
              <p14:xfrm>
                <a:off x="4519013" y="4582867"/>
                <a:ext cx="29880" cy="9720"/>
              </p14:xfrm>
            </p:contentPart>
          </mc:Choice>
          <mc:Fallback>
            <p:pic>
              <p:nvPicPr>
                <p:cNvPr id="73" name="Freihand 72">
                  <a:extLst>
                    <a:ext uri="{FF2B5EF4-FFF2-40B4-BE49-F238E27FC236}">
                      <a16:creationId xmlns:a16="http://schemas.microsoft.com/office/drawing/2014/main" id="{9A4A2C2F-956E-42D2-BCAA-C9C92C47393A}"/>
                    </a:ext>
                  </a:extLst>
                </p:cNvPr>
                <p:cNvPicPr/>
                <p:nvPr/>
              </p:nvPicPr>
              <p:blipFill>
                <a:blip r:embed="rId104"/>
                <a:stretch>
                  <a:fillRect/>
                </a:stretch>
              </p:blipFill>
              <p:spPr>
                <a:xfrm>
                  <a:off x="4514693" y="4578547"/>
                  <a:ext cx="3852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4" name="Freihand 73">
                  <a:extLst>
                    <a:ext uri="{FF2B5EF4-FFF2-40B4-BE49-F238E27FC236}">
                      <a16:creationId xmlns:a16="http://schemas.microsoft.com/office/drawing/2014/main" id="{23271F1E-DBC6-4DD8-8097-37BB38310DEA}"/>
                    </a:ext>
                  </a:extLst>
                </p14:cNvPr>
                <p14:cNvContentPartPr/>
                <p14:nvPr/>
              </p14:nvContentPartPr>
              <p14:xfrm>
                <a:off x="4598573" y="4564507"/>
                <a:ext cx="9000" cy="114480"/>
              </p14:xfrm>
            </p:contentPart>
          </mc:Choice>
          <mc:Fallback>
            <p:pic>
              <p:nvPicPr>
                <p:cNvPr id="74" name="Freihand 73">
                  <a:extLst>
                    <a:ext uri="{FF2B5EF4-FFF2-40B4-BE49-F238E27FC236}">
                      <a16:creationId xmlns:a16="http://schemas.microsoft.com/office/drawing/2014/main" id="{23271F1E-DBC6-4DD8-8097-37BB38310DEA}"/>
                    </a:ext>
                  </a:extLst>
                </p:cNvPr>
                <p:cNvPicPr/>
                <p:nvPr/>
              </p:nvPicPr>
              <p:blipFill>
                <a:blip r:embed="rId106"/>
                <a:stretch>
                  <a:fillRect/>
                </a:stretch>
              </p:blipFill>
              <p:spPr>
                <a:xfrm>
                  <a:off x="4594253" y="4560187"/>
                  <a:ext cx="176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5" name="Freihand 74">
                  <a:extLst>
                    <a:ext uri="{FF2B5EF4-FFF2-40B4-BE49-F238E27FC236}">
                      <a16:creationId xmlns:a16="http://schemas.microsoft.com/office/drawing/2014/main" id="{86AB79A7-3CA0-4472-97A8-40F60BD13836}"/>
                    </a:ext>
                  </a:extLst>
                </p14:cNvPr>
                <p14:cNvContentPartPr/>
                <p14:nvPr/>
              </p14:nvContentPartPr>
              <p14:xfrm>
                <a:off x="4648253" y="4599427"/>
                <a:ext cx="245160" cy="204480"/>
              </p14:xfrm>
            </p:contentPart>
          </mc:Choice>
          <mc:Fallback>
            <p:pic>
              <p:nvPicPr>
                <p:cNvPr id="75" name="Freihand 74">
                  <a:extLst>
                    <a:ext uri="{FF2B5EF4-FFF2-40B4-BE49-F238E27FC236}">
                      <a16:creationId xmlns:a16="http://schemas.microsoft.com/office/drawing/2014/main" id="{86AB79A7-3CA0-4472-97A8-40F60BD13836}"/>
                    </a:ext>
                  </a:extLst>
                </p:cNvPr>
                <p:cNvPicPr/>
                <p:nvPr/>
              </p:nvPicPr>
              <p:blipFill>
                <a:blip r:embed="rId108"/>
                <a:stretch>
                  <a:fillRect/>
                </a:stretch>
              </p:blipFill>
              <p:spPr>
                <a:xfrm>
                  <a:off x="4643933" y="4595107"/>
                  <a:ext cx="253800" cy="21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112" name="Freihand 111">
                <a:extLst>
                  <a:ext uri="{FF2B5EF4-FFF2-40B4-BE49-F238E27FC236}">
                    <a16:creationId xmlns:a16="http://schemas.microsoft.com/office/drawing/2014/main" id="{0FD328CE-F340-41A4-A88B-A6199B2331E1}"/>
                  </a:ext>
                </a:extLst>
              </p14:cNvPr>
              <p14:cNvContentPartPr/>
              <p14:nvPr/>
            </p14:nvContentPartPr>
            <p14:xfrm>
              <a:off x="7339613" y="1184467"/>
              <a:ext cx="650160" cy="4263120"/>
            </p14:xfrm>
          </p:contentPart>
        </mc:Choice>
        <mc:Fallback>
          <p:pic>
            <p:nvPicPr>
              <p:cNvPr id="112" name="Freihand 111">
                <a:extLst>
                  <a:ext uri="{FF2B5EF4-FFF2-40B4-BE49-F238E27FC236}">
                    <a16:creationId xmlns:a16="http://schemas.microsoft.com/office/drawing/2014/main" id="{0FD328CE-F340-41A4-A88B-A6199B2331E1}"/>
                  </a:ext>
                </a:extLst>
              </p:cNvPr>
              <p:cNvPicPr/>
              <p:nvPr/>
            </p:nvPicPr>
            <p:blipFill>
              <a:blip r:embed="rId110"/>
              <a:stretch>
                <a:fillRect/>
              </a:stretch>
            </p:blipFill>
            <p:spPr>
              <a:xfrm>
                <a:off x="7335293" y="1180147"/>
                <a:ext cx="658800" cy="42717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3" name="Freihand 112">
                <a:extLst>
                  <a:ext uri="{FF2B5EF4-FFF2-40B4-BE49-F238E27FC236}">
                    <a16:creationId xmlns:a16="http://schemas.microsoft.com/office/drawing/2014/main" id="{FE8C299D-91AC-4BE6-ABA8-48EAEBA2EAE7}"/>
                  </a:ext>
                </a:extLst>
              </p14:cNvPr>
              <p14:cNvContentPartPr/>
              <p14:nvPr/>
            </p14:nvContentPartPr>
            <p14:xfrm>
              <a:off x="7633013" y="5130787"/>
              <a:ext cx="55440" cy="254880"/>
            </p14:xfrm>
          </p:contentPart>
        </mc:Choice>
        <mc:Fallback>
          <p:pic>
            <p:nvPicPr>
              <p:cNvPr id="113" name="Freihand 112">
                <a:extLst>
                  <a:ext uri="{FF2B5EF4-FFF2-40B4-BE49-F238E27FC236}">
                    <a16:creationId xmlns:a16="http://schemas.microsoft.com/office/drawing/2014/main" id="{FE8C299D-91AC-4BE6-ABA8-48EAEBA2EAE7}"/>
                  </a:ext>
                </a:extLst>
              </p:cNvPr>
              <p:cNvPicPr/>
              <p:nvPr/>
            </p:nvPicPr>
            <p:blipFill>
              <a:blip r:embed="rId112"/>
              <a:stretch>
                <a:fillRect/>
              </a:stretch>
            </p:blipFill>
            <p:spPr>
              <a:xfrm>
                <a:off x="7628693" y="5126467"/>
                <a:ext cx="640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4" name="Freihand 113">
                <a:extLst>
                  <a:ext uri="{FF2B5EF4-FFF2-40B4-BE49-F238E27FC236}">
                    <a16:creationId xmlns:a16="http://schemas.microsoft.com/office/drawing/2014/main" id="{A62A8C63-6DAC-4562-94AF-13D1E8E80FB3}"/>
                  </a:ext>
                </a:extLst>
              </p14:cNvPr>
              <p14:cNvContentPartPr/>
              <p14:nvPr/>
            </p14:nvContentPartPr>
            <p14:xfrm>
              <a:off x="1428053" y="5229427"/>
              <a:ext cx="217800" cy="48960"/>
            </p14:xfrm>
          </p:contentPart>
        </mc:Choice>
        <mc:Fallback>
          <p:pic>
            <p:nvPicPr>
              <p:cNvPr id="114" name="Freihand 113">
                <a:extLst>
                  <a:ext uri="{FF2B5EF4-FFF2-40B4-BE49-F238E27FC236}">
                    <a16:creationId xmlns:a16="http://schemas.microsoft.com/office/drawing/2014/main" id="{A62A8C63-6DAC-4562-94AF-13D1E8E80FB3}"/>
                  </a:ext>
                </a:extLst>
              </p:cNvPr>
              <p:cNvPicPr/>
              <p:nvPr/>
            </p:nvPicPr>
            <p:blipFill>
              <a:blip r:embed="rId114"/>
              <a:stretch>
                <a:fillRect/>
              </a:stretch>
            </p:blipFill>
            <p:spPr>
              <a:xfrm>
                <a:off x="1423733" y="5225107"/>
                <a:ext cx="2264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5" name="Freihand 114">
                <a:extLst>
                  <a:ext uri="{FF2B5EF4-FFF2-40B4-BE49-F238E27FC236}">
                    <a16:creationId xmlns:a16="http://schemas.microsoft.com/office/drawing/2014/main" id="{A6613EB9-C882-4E8C-9F31-10B65C764134}"/>
                  </a:ext>
                </a:extLst>
              </p14:cNvPr>
              <p14:cNvContentPartPr/>
              <p14:nvPr/>
            </p14:nvContentPartPr>
            <p14:xfrm>
              <a:off x="1338773" y="1546627"/>
              <a:ext cx="276840" cy="67320"/>
            </p14:xfrm>
          </p:contentPart>
        </mc:Choice>
        <mc:Fallback>
          <p:pic>
            <p:nvPicPr>
              <p:cNvPr id="115" name="Freihand 114">
                <a:extLst>
                  <a:ext uri="{FF2B5EF4-FFF2-40B4-BE49-F238E27FC236}">
                    <a16:creationId xmlns:a16="http://schemas.microsoft.com/office/drawing/2014/main" id="{A6613EB9-C882-4E8C-9F31-10B65C764134}"/>
                  </a:ext>
                </a:extLst>
              </p:cNvPr>
              <p:cNvPicPr/>
              <p:nvPr/>
            </p:nvPicPr>
            <p:blipFill>
              <a:blip r:embed="rId116"/>
              <a:stretch>
                <a:fillRect/>
              </a:stretch>
            </p:blipFill>
            <p:spPr>
              <a:xfrm>
                <a:off x="1334453" y="1542307"/>
                <a:ext cx="28548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26" name="Freihand 125">
                <a:extLst>
                  <a:ext uri="{FF2B5EF4-FFF2-40B4-BE49-F238E27FC236}">
                    <a16:creationId xmlns:a16="http://schemas.microsoft.com/office/drawing/2014/main" id="{F72CC6C5-61CC-4DE6-A860-D3C955EA2735}"/>
                  </a:ext>
                </a:extLst>
              </p14:cNvPr>
              <p14:cNvContentPartPr/>
              <p14:nvPr/>
            </p14:nvContentPartPr>
            <p14:xfrm>
              <a:off x="7892573" y="3187867"/>
              <a:ext cx="338400" cy="456120"/>
            </p14:xfrm>
          </p:contentPart>
        </mc:Choice>
        <mc:Fallback>
          <p:pic>
            <p:nvPicPr>
              <p:cNvPr id="126" name="Freihand 125">
                <a:extLst>
                  <a:ext uri="{FF2B5EF4-FFF2-40B4-BE49-F238E27FC236}">
                    <a16:creationId xmlns:a16="http://schemas.microsoft.com/office/drawing/2014/main" id="{F72CC6C5-61CC-4DE6-A860-D3C955EA2735}"/>
                  </a:ext>
                </a:extLst>
              </p:cNvPr>
              <p:cNvPicPr/>
              <p:nvPr/>
            </p:nvPicPr>
            <p:blipFill>
              <a:blip r:embed="rId118"/>
              <a:stretch>
                <a:fillRect/>
              </a:stretch>
            </p:blipFill>
            <p:spPr>
              <a:xfrm>
                <a:off x="7888253" y="3183547"/>
                <a:ext cx="34704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7" name="Freihand 126">
                <a:extLst>
                  <a:ext uri="{FF2B5EF4-FFF2-40B4-BE49-F238E27FC236}">
                    <a16:creationId xmlns:a16="http://schemas.microsoft.com/office/drawing/2014/main" id="{4F6A71F5-71FB-4FDB-998D-28F30D54F347}"/>
                  </a:ext>
                </a:extLst>
              </p14:cNvPr>
              <p14:cNvContentPartPr/>
              <p14:nvPr/>
            </p14:nvContentPartPr>
            <p14:xfrm>
              <a:off x="7795733" y="3260947"/>
              <a:ext cx="523800" cy="219960"/>
            </p14:xfrm>
          </p:contentPart>
        </mc:Choice>
        <mc:Fallback>
          <p:pic>
            <p:nvPicPr>
              <p:cNvPr id="127" name="Freihand 126">
                <a:extLst>
                  <a:ext uri="{FF2B5EF4-FFF2-40B4-BE49-F238E27FC236}">
                    <a16:creationId xmlns:a16="http://schemas.microsoft.com/office/drawing/2014/main" id="{4F6A71F5-71FB-4FDB-998D-28F30D54F347}"/>
                  </a:ext>
                </a:extLst>
              </p:cNvPr>
              <p:cNvPicPr/>
              <p:nvPr/>
            </p:nvPicPr>
            <p:blipFill>
              <a:blip r:embed="rId120"/>
              <a:stretch>
                <a:fillRect/>
              </a:stretch>
            </p:blipFill>
            <p:spPr>
              <a:xfrm>
                <a:off x="7791413" y="3256627"/>
                <a:ext cx="532440" cy="228600"/>
              </a:xfrm>
              <a:prstGeom prst="rect">
                <a:avLst/>
              </a:prstGeom>
            </p:spPr>
          </p:pic>
        </mc:Fallback>
      </mc:AlternateContent>
      <p:grpSp>
        <p:nvGrpSpPr>
          <p:cNvPr id="133" name="Gruppieren 132">
            <a:extLst>
              <a:ext uri="{FF2B5EF4-FFF2-40B4-BE49-F238E27FC236}">
                <a16:creationId xmlns:a16="http://schemas.microsoft.com/office/drawing/2014/main" id="{5FC77D31-2384-4E04-BC71-92A02269F442}"/>
              </a:ext>
            </a:extLst>
          </p:cNvPr>
          <p:cNvGrpSpPr/>
          <p:nvPr/>
        </p:nvGrpSpPr>
        <p:grpSpPr>
          <a:xfrm>
            <a:off x="5158373" y="3588907"/>
            <a:ext cx="2763360" cy="1834920"/>
            <a:chOff x="5158373" y="3588907"/>
            <a:chExt cx="2763360" cy="1834920"/>
          </a:xfrm>
        </p:grpSpPr>
        <mc:AlternateContent xmlns:mc="http://schemas.openxmlformats.org/markup-compatibility/2006">
          <mc:Choice xmlns:p14="http://schemas.microsoft.com/office/powerpoint/2010/main" Requires="p14">
            <p:contentPart p14:bwMode="auto" r:id="rId121">
              <p14:nvContentPartPr>
                <p14:cNvPr id="79" name="Freihand 78">
                  <a:extLst>
                    <a:ext uri="{FF2B5EF4-FFF2-40B4-BE49-F238E27FC236}">
                      <a16:creationId xmlns:a16="http://schemas.microsoft.com/office/drawing/2014/main" id="{7524A83F-1AF1-4F18-B5EB-F5E054040CD4}"/>
                    </a:ext>
                  </a:extLst>
                </p14:cNvPr>
                <p14:cNvContentPartPr/>
                <p14:nvPr/>
              </p14:nvContentPartPr>
              <p14:xfrm>
                <a:off x="5493893" y="4608787"/>
                <a:ext cx="37080" cy="580680"/>
              </p14:xfrm>
            </p:contentPart>
          </mc:Choice>
          <mc:Fallback>
            <p:pic>
              <p:nvPicPr>
                <p:cNvPr id="79" name="Freihand 78">
                  <a:extLst>
                    <a:ext uri="{FF2B5EF4-FFF2-40B4-BE49-F238E27FC236}">
                      <a16:creationId xmlns:a16="http://schemas.microsoft.com/office/drawing/2014/main" id="{7524A83F-1AF1-4F18-B5EB-F5E054040CD4}"/>
                    </a:ext>
                  </a:extLst>
                </p:cNvPr>
                <p:cNvPicPr/>
                <p:nvPr/>
              </p:nvPicPr>
              <p:blipFill>
                <a:blip r:embed="rId122"/>
                <a:stretch>
                  <a:fillRect/>
                </a:stretch>
              </p:blipFill>
              <p:spPr>
                <a:xfrm>
                  <a:off x="5489573" y="4604467"/>
                  <a:ext cx="4572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C2F3C0EB-2835-4D65-9ACE-10D0895A8697}"/>
                    </a:ext>
                  </a:extLst>
                </p14:cNvPr>
                <p14:cNvContentPartPr/>
                <p14:nvPr/>
              </p14:nvContentPartPr>
              <p14:xfrm>
                <a:off x="5547893" y="3826507"/>
                <a:ext cx="18720" cy="219600"/>
              </p14:xfrm>
            </p:contentPart>
          </mc:Choice>
          <mc:Fallback>
            <p:pic>
              <p:nvPicPr>
                <p:cNvPr id="77" name="Freihand 76">
                  <a:extLst>
                    <a:ext uri="{FF2B5EF4-FFF2-40B4-BE49-F238E27FC236}">
                      <a16:creationId xmlns:a16="http://schemas.microsoft.com/office/drawing/2014/main" id="{C2F3C0EB-2835-4D65-9ACE-10D0895A8697}"/>
                    </a:ext>
                  </a:extLst>
                </p:cNvPr>
                <p:cNvPicPr/>
                <p:nvPr/>
              </p:nvPicPr>
              <p:blipFill>
                <a:blip r:embed="rId124"/>
                <a:stretch>
                  <a:fillRect/>
                </a:stretch>
              </p:blipFill>
              <p:spPr>
                <a:xfrm>
                  <a:off x="5543573" y="3822187"/>
                  <a:ext cx="273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8" name="Freihand 77">
                  <a:extLst>
                    <a:ext uri="{FF2B5EF4-FFF2-40B4-BE49-F238E27FC236}">
                      <a16:creationId xmlns:a16="http://schemas.microsoft.com/office/drawing/2014/main" id="{15E08F49-A6CB-4BA4-8A62-3176AE8AC5B8}"/>
                    </a:ext>
                  </a:extLst>
                </p14:cNvPr>
                <p14:cNvContentPartPr/>
                <p14:nvPr/>
              </p14:nvContentPartPr>
              <p14:xfrm>
                <a:off x="5528093" y="4151947"/>
                <a:ext cx="31320" cy="285480"/>
              </p14:xfrm>
            </p:contentPart>
          </mc:Choice>
          <mc:Fallback>
            <p:pic>
              <p:nvPicPr>
                <p:cNvPr id="78" name="Freihand 77">
                  <a:extLst>
                    <a:ext uri="{FF2B5EF4-FFF2-40B4-BE49-F238E27FC236}">
                      <a16:creationId xmlns:a16="http://schemas.microsoft.com/office/drawing/2014/main" id="{15E08F49-A6CB-4BA4-8A62-3176AE8AC5B8}"/>
                    </a:ext>
                  </a:extLst>
                </p:cNvPr>
                <p:cNvPicPr/>
                <p:nvPr/>
              </p:nvPicPr>
              <p:blipFill>
                <a:blip r:embed="rId126"/>
                <a:stretch>
                  <a:fillRect/>
                </a:stretch>
              </p:blipFill>
              <p:spPr>
                <a:xfrm>
                  <a:off x="5523773" y="4147627"/>
                  <a:ext cx="399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D0BD42DE-DA15-4597-9B69-55AA89398402}"/>
                    </a:ext>
                  </a:extLst>
                </p14:cNvPr>
                <p14:cNvContentPartPr/>
                <p14:nvPr/>
              </p14:nvContentPartPr>
              <p14:xfrm>
                <a:off x="5245493" y="4177507"/>
                <a:ext cx="14400" cy="141480"/>
              </p14:xfrm>
            </p:contentPart>
          </mc:Choice>
          <mc:Fallback>
            <p:pic>
              <p:nvPicPr>
                <p:cNvPr id="80" name="Freihand 79">
                  <a:extLst>
                    <a:ext uri="{FF2B5EF4-FFF2-40B4-BE49-F238E27FC236}">
                      <a16:creationId xmlns:a16="http://schemas.microsoft.com/office/drawing/2014/main" id="{D0BD42DE-DA15-4597-9B69-55AA89398402}"/>
                    </a:ext>
                  </a:extLst>
                </p:cNvPr>
                <p:cNvPicPr/>
                <p:nvPr/>
              </p:nvPicPr>
              <p:blipFill>
                <a:blip r:embed="rId128"/>
                <a:stretch>
                  <a:fillRect/>
                </a:stretch>
              </p:blipFill>
              <p:spPr>
                <a:xfrm>
                  <a:off x="5241173" y="4173187"/>
                  <a:ext cx="23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0CE30CA3-BC71-479A-B6F0-3BC64EE004B0}"/>
                    </a:ext>
                  </a:extLst>
                </p14:cNvPr>
                <p14:cNvContentPartPr/>
                <p14:nvPr/>
              </p14:nvContentPartPr>
              <p14:xfrm>
                <a:off x="5158373" y="4140427"/>
                <a:ext cx="145800" cy="182160"/>
              </p14:xfrm>
            </p:contentPart>
          </mc:Choice>
          <mc:Fallback>
            <p:pic>
              <p:nvPicPr>
                <p:cNvPr id="81" name="Freihand 80">
                  <a:extLst>
                    <a:ext uri="{FF2B5EF4-FFF2-40B4-BE49-F238E27FC236}">
                      <a16:creationId xmlns:a16="http://schemas.microsoft.com/office/drawing/2014/main" id="{0CE30CA3-BC71-479A-B6F0-3BC64EE004B0}"/>
                    </a:ext>
                  </a:extLst>
                </p:cNvPr>
                <p:cNvPicPr/>
                <p:nvPr/>
              </p:nvPicPr>
              <p:blipFill>
                <a:blip r:embed="rId130"/>
                <a:stretch>
                  <a:fillRect/>
                </a:stretch>
              </p:blipFill>
              <p:spPr>
                <a:xfrm>
                  <a:off x="5154053" y="4135747"/>
                  <a:ext cx="154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0174B0AC-FA9B-49BD-8D78-52DA4FA2588B}"/>
                    </a:ext>
                  </a:extLst>
                </p14:cNvPr>
                <p14:cNvContentPartPr/>
                <p14:nvPr/>
              </p14:nvContentPartPr>
              <p14:xfrm>
                <a:off x="5312093" y="4125307"/>
                <a:ext cx="215280" cy="166680"/>
              </p14:xfrm>
            </p:contentPart>
          </mc:Choice>
          <mc:Fallback>
            <p:pic>
              <p:nvPicPr>
                <p:cNvPr id="82" name="Freihand 81">
                  <a:extLst>
                    <a:ext uri="{FF2B5EF4-FFF2-40B4-BE49-F238E27FC236}">
                      <a16:creationId xmlns:a16="http://schemas.microsoft.com/office/drawing/2014/main" id="{0174B0AC-FA9B-49BD-8D78-52DA4FA2588B}"/>
                    </a:ext>
                  </a:extLst>
                </p:cNvPr>
                <p:cNvPicPr/>
                <p:nvPr/>
              </p:nvPicPr>
              <p:blipFill>
                <a:blip r:embed="rId132"/>
                <a:stretch>
                  <a:fillRect/>
                </a:stretch>
              </p:blipFill>
              <p:spPr>
                <a:xfrm>
                  <a:off x="5307773" y="4120987"/>
                  <a:ext cx="2239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F06EF715-B290-4A32-89E0-9140F3F78CA9}"/>
                    </a:ext>
                  </a:extLst>
                </p14:cNvPr>
                <p14:cNvContentPartPr/>
                <p14:nvPr/>
              </p14:nvContentPartPr>
              <p14:xfrm>
                <a:off x="5490293" y="4161307"/>
                <a:ext cx="107280" cy="82080"/>
              </p14:xfrm>
            </p:contentPart>
          </mc:Choice>
          <mc:Fallback>
            <p:pic>
              <p:nvPicPr>
                <p:cNvPr id="83" name="Freihand 82">
                  <a:extLst>
                    <a:ext uri="{FF2B5EF4-FFF2-40B4-BE49-F238E27FC236}">
                      <a16:creationId xmlns:a16="http://schemas.microsoft.com/office/drawing/2014/main" id="{F06EF715-B290-4A32-89E0-9140F3F78CA9}"/>
                    </a:ext>
                  </a:extLst>
                </p:cNvPr>
                <p:cNvPicPr/>
                <p:nvPr/>
              </p:nvPicPr>
              <p:blipFill>
                <a:blip r:embed="rId134"/>
                <a:stretch>
                  <a:fillRect/>
                </a:stretch>
              </p:blipFill>
              <p:spPr>
                <a:xfrm>
                  <a:off x="5485973" y="4156987"/>
                  <a:ext cx="1159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EE12F993-7515-43DB-8928-DB88F6F4D8E2}"/>
                    </a:ext>
                  </a:extLst>
                </p14:cNvPr>
                <p14:cNvContentPartPr/>
                <p14:nvPr/>
              </p14:nvContentPartPr>
              <p14:xfrm>
                <a:off x="5570933" y="4149787"/>
                <a:ext cx="263520" cy="65160"/>
              </p14:xfrm>
            </p:contentPart>
          </mc:Choice>
          <mc:Fallback>
            <p:pic>
              <p:nvPicPr>
                <p:cNvPr id="84" name="Freihand 83">
                  <a:extLst>
                    <a:ext uri="{FF2B5EF4-FFF2-40B4-BE49-F238E27FC236}">
                      <a16:creationId xmlns:a16="http://schemas.microsoft.com/office/drawing/2014/main" id="{EE12F993-7515-43DB-8928-DB88F6F4D8E2}"/>
                    </a:ext>
                  </a:extLst>
                </p:cNvPr>
                <p:cNvPicPr/>
                <p:nvPr/>
              </p:nvPicPr>
              <p:blipFill>
                <a:blip r:embed="rId136"/>
                <a:stretch>
                  <a:fillRect/>
                </a:stretch>
              </p:blipFill>
              <p:spPr>
                <a:xfrm>
                  <a:off x="5566613" y="4145467"/>
                  <a:ext cx="272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5" name="Freihand 84">
                  <a:extLst>
                    <a:ext uri="{FF2B5EF4-FFF2-40B4-BE49-F238E27FC236}">
                      <a16:creationId xmlns:a16="http://schemas.microsoft.com/office/drawing/2014/main" id="{6566FE0F-7A0E-4FA3-87D4-595CEEFC5A4D}"/>
                    </a:ext>
                  </a:extLst>
                </p14:cNvPr>
                <p14:cNvContentPartPr/>
                <p14:nvPr/>
              </p14:nvContentPartPr>
              <p14:xfrm>
                <a:off x="5232893" y="4332667"/>
                <a:ext cx="98640" cy="144720"/>
              </p14:xfrm>
            </p:contentPart>
          </mc:Choice>
          <mc:Fallback>
            <p:pic>
              <p:nvPicPr>
                <p:cNvPr id="85" name="Freihand 84">
                  <a:extLst>
                    <a:ext uri="{FF2B5EF4-FFF2-40B4-BE49-F238E27FC236}">
                      <a16:creationId xmlns:a16="http://schemas.microsoft.com/office/drawing/2014/main" id="{6566FE0F-7A0E-4FA3-87D4-595CEEFC5A4D}"/>
                    </a:ext>
                  </a:extLst>
                </p:cNvPr>
                <p:cNvPicPr/>
                <p:nvPr/>
              </p:nvPicPr>
              <p:blipFill>
                <a:blip r:embed="rId138"/>
                <a:stretch>
                  <a:fillRect/>
                </a:stretch>
              </p:blipFill>
              <p:spPr>
                <a:xfrm>
                  <a:off x="5228573" y="4328347"/>
                  <a:ext cx="1072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6" name="Freihand 85">
                  <a:extLst>
                    <a:ext uri="{FF2B5EF4-FFF2-40B4-BE49-F238E27FC236}">
                      <a16:creationId xmlns:a16="http://schemas.microsoft.com/office/drawing/2014/main" id="{B5AEACAC-6104-4C38-8B95-5795434DF2D2}"/>
                    </a:ext>
                  </a:extLst>
                </p14:cNvPr>
                <p14:cNvContentPartPr/>
                <p14:nvPr/>
              </p14:nvContentPartPr>
              <p14:xfrm>
                <a:off x="5290493" y="4342027"/>
                <a:ext cx="188640" cy="100440"/>
              </p14:xfrm>
            </p:contentPart>
          </mc:Choice>
          <mc:Fallback>
            <p:pic>
              <p:nvPicPr>
                <p:cNvPr id="86" name="Freihand 85">
                  <a:extLst>
                    <a:ext uri="{FF2B5EF4-FFF2-40B4-BE49-F238E27FC236}">
                      <a16:creationId xmlns:a16="http://schemas.microsoft.com/office/drawing/2014/main" id="{B5AEACAC-6104-4C38-8B95-5795434DF2D2}"/>
                    </a:ext>
                  </a:extLst>
                </p:cNvPr>
                <p:cNvPicPr/>
                <p:nvPr/>
              </p:nvPicPr>
              <p:blipFill>
                <a:blip r:embed="rId140"/>
                <a:stretch>
                  <a:fillRect/>
                </a:stretch>
              </p:blipFill>
              <p:spPr>
                <a:xfrm>
                  <a:off x="5286173" y="4337707"/>
                  <a:ext cx="1972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7" name="Freihand 86">
                  <a:extLst>
                    <a:ext uri="{FF2B5EF4-FFF2-40B4-BE49-F238E27FC236}">
                      <a16:creationId xmlns:a16="http://schemas.microsoft.com/office/drawing/2014/main" id="{D96F0E0E-1996-441E-BC1F-0FD3AFFD5078}"/>
                    </a:ext>
                  </a:extLst>
                </p14:cNvPr>
                <p14:cNvContentPartPr/>
                <p14:nvPr/>
              </p14:nvContentPartPr>
              <p14:xfrm>
                <a:off x="5456813" y="4321867"/>
                <a:ext cx="61560" cy="13680"/>
              </p14:xfrm>
            </p:contentPart>
          </mc:Choice>
          <mc:Fallback>
            <p:pic>
              <p:nvPicPr>
                <p:cNvPr id="87" name="Freihand 86">
                  <a:extLst>
                    <a:ext uri="{FF2B5EF4-FFF2-40B4-BE49-F238E27FC236}">
                      <a16:creationId xmlns:a16="http://schemas.microsoft.com/office/drawing/2014/main" id="{D96F0E0E-1996-441E-BC1F-0FD3AFFD5078}"/>
                    </a:ext>
                  </a:extLst>
                </p:cNvPr>
                <p:cNvPicPr/>
                <p:nvPr/>
              </p:nvPicPr>
              <p:blipFill>
                <a:blip r:embed="rId142"/>
                <a:stretch>
                  <a:fillRect/>
                </a:stretch>
              </p:blipFill>
              <p:spPr>
                <a:xfrm>
                  <a:off x="5452493" y="4317547"/>
                  <a:ext cx="702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8" name="Freihand 87">
                  <a:extLst>
                    <a:ext uri="{FF2B5EF4-FFF2-40B4-BE49-F238E27FC236}">
                      <a16:creationId xmlns:a16="http://schemas.microsoft.com/office/drawing/2014/main" id="{763D4477-60B5-4E4A-B143-9BF5523DCDEA}"/>
                    </a:ext>
                  </a:extLst>
                </p14:cNvPr>
                <p14:cNvContentPartPr/>
                <p14:nvPr/>
              </p14:nvContentPartPr>
              <p14:xfrm>
                <a:off x="5492813" y="4316827"/>
                <a:ext cx="79920" cy="124920"/>
              </p14:xfrm>
            </p:contentPart>
          </mc:Choice>
          <mc:Fallback>
            <p:pic>
              <p:nvPicPr>
                <p:cNvPr id="88" name="Freihand 87">
                  <a:extLst>
                    <a:ext uri="{FF2B5EF4-FFF2-40B4-BE49-F238E27FC236}">
                      <a16:creationId xmlns:a16="http://schemas.microsoft.com/office/drawing/2014/main" id="{763D4477-60B5-4E4A-B143-9BF5523DCDEA}"/>
                    </a:ext>
                  </a:extLst>
                </p:cNvPr>
                <p:cNvPicPr/>
                <p:nvPr/>
              </p:nvPicPr>
              <p:blipFill>
                <a:blip r:embed="rId144"/>
                <a:stretch>
                  <a:fillRect/>
                </a:stretch>
              </p:blipFill>
              <p:spPr>
                <a:xfrm>
                  <a:off x="5488493" y="4312507"/>
                  <a:ext cx="88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9" name="Freihand 88">
                  <a:extLst>
                    <a:ext uri="{FF2B5EF4-FFF2-40B4-BE49-F238E27FC236}">
                      <a16:creationId xmlns:a16="http://schemas.microsoft.com/office/drawing/2014/main" id="{A09CA3AC-D4E7-4A66-8194-C10932F42961}"/>
                    </a:ext>
                  </a:extLst>
                </p14:cNvPr>
                <p14:cNvContentPartPr/>
                <p14:nvPr/>
              </p14:nvContentPartPr>
              <p14:xfrm>
                <a:off x="5580293" y="4279387"/>
                <a:ext cx="93960" cy="103680"/>
              </p14:xfrm>
            </p:contentPart>
          </mc:Choice>
          <mc:Fallback>
            <p:pic>
              <p:nvPicPr>
                <p:cNvPr id="89" name="Freihand 88">
                  <a:extLst>
                    <a:ext uri="{FF2B5EF4-FFF2-40B4-BE49-F238E27FC236}">
                      <a16:creationId xmlns:a16="http://schemas.microsoft.com/office/drawing/2014/main" id="{A09CA3AC-D4E7-4A66-8194-C10932F42961}"/>
                    </a:ext>
                  </a:extLst>
                </p:cNvPr>
                <p:cNvPicPr/>
                <p:nvPr/>
              </p:nvPicPr>
              <p:blipFill>
                <a:blip r:embed="rId146"/>
                <a:stretch>
                  <a:fillRect/>
                </a:stretch>
              </p:blipFill>
              <p:spPr>
                <a:xfrm>
                  <a:off x="5575973" y="4275067"/>
                  <a:ext cx="102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1" name="Freihand 90">
                  <a:extLst>
                    <a:ext uri="{FF2B5EF4-FFF2-40B4-BE49-F238E27FC236}">
                      <a16:creationId xmlns:a16="http://schemas.microsoft.com/office/drawing/2014/main" id="{22D9DBEF-C9B8-439A-B656-FC8E70595795}"/>
                    </a:ext>
                  </a:extLst>
                </p14:cNvPr>
                <p14:cNvContentPartPr/>
                <p14:nvPr/>
              </p14:nvContentPartPr>
              <p14:xfrm>
                <a:off x="5708813" y="4344187"/>
                <a:ext cx="37080" cy="108720"/>
              </p14:xfrm>
            </p:contentPart>
          </mc:Choice>
          <mc:Fallback>
            <p:pic>
              <p:nvPicPr>
                <p:cNvPr id="91" name="Freihand 90">
                  <a:extLst>
                    <a:ext uri="{FF2B5EF4-FFF2-40B4-BE49-F238E27FC236}">
                      <a16:creationId xmlns:a16="http://schemas.microsoft.com/office/drawing/2014/main" id="{22D9DBEF-C9B8-439A-B656-FC8E70595795}"/>
                    </a:ext>
                  </a:extLst>
                </p:cNvPr>
                <p:cNvPicPr/>
                <p:nvPr/>
              </p:nvPicPr>
              <p:blipFill>
                <a:blip r:embed="rId148"/>
                <a:stretch>
                  <a:fillRect/>
                </a:stretch>
              </p:blipFill>
              <p:spPr>
                <a:xfrm>
                  <a:off x="5704493" y="4339867"/>
                  <a:ext cx="457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2" name="Freihand 91">
                  <a:extLst>
                    <a:ext uri="{FF2B5EF4-FFF2-40B4-BE49-F238E27FC236}">
                      <a16:creationId xmlns:a16="http://schemas.microsoft.com/office/drawing/2014/main" id="{836BD7E7-C1CF-495C-8B4D-689FA3824419}"/>
                    </a:ext>
                  </a:extLst>
                </p14:cNvPr>
                <p14:cNvContentPartPr/>
                <p14:nvPr/>
              </p14:nvContentPartPr>
              <p14:xfrm>
                <a:off x="5697653" y="4348867"/>
                <a:ext cx="71640" cy="55440"/>
              </p14:xfrm>
            </p:contentPart>
          </mc:Choice>
          <mc:Fallback>
            <p:pic>
              <p:nvPicPr>
                <p:cNvPr id="92" name="Freihand 91">
                  <a:extLst>
                    <a:ext uri="{FF2B5EF4-FFF2-40B4-BE49-F238E27FC236}">
                      <a16:creationId xmlns:a16="http://schemas.microsoft.com/office/drawing/2014/main" id="{836BD7E7-C1CF-495C-8B4D-689FA3824419}"/>
                    </a:ext>
                  </a:extLst>
                </p:cNvPr>
                <p:cNvPicPr/>
                <p:nvPr/>
              </p:nvPicPr>
              <p:blipFill>
                <a:blip r:embed="rId150"/>
                <a:stretch>
                  <a:fillRect/>
                </a:stretch>
              </p:blipFill>
              <p:spPr>
                <a:xfrm>
                  <a:off x="5693333" y="4344547"/>
                  <a:ext cx="802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3" name="Freihand 92">
                  <a:extLst>
                    <a:ext uri="{FF2B5EF4-FFF2-40B4-BE49-F238E27FC236}">
                      <a16:creationId xmlns:a16="http://schemas.microsoft.com/office/drawing/2014/main" id="{1E969620-2248-4864-8341-FDB7C2E4D897}"/>
                    </a:ext>
                  </a:extLst>
                </p14:cNvPr>
                <p14:cNvContentPartPr/>
                <p14:nvPr/>
              </p14:nvContentPartPr>
              <p14:xfrm>
                <a:off x="5835533" y="4215667"/>
                <a:ext cx="93600" cy="160200"/>
              </p14:xfrm>
            </p:contentPart>
          </mc:Choice>
          <mc:Fallback>
            <p:pic>
              <p:nvPicPr>
                <p:cNvPr id="93" name="Freihand 92">
                  <a:extLst>
                    <a:ext uri="{FF2B5EF4-FFF2-40B4-BE49-F238E27FC236}">
                      <a16:creationId xmlns:a16="http://schemas.microsoft.com/office/drawing/2014/main" id="{1E969620-2248-4864-8341-FDB7C2E4D897}"/>
                    </a:ext>
                  </a:extLst>
                </p:cNvPr>
                <p:cNvPicPr/>
                <p:nvPr/>
              </p:nvPicPr>
              <p:blipFill>
                <a:blip r:embed="rId152"/>
                <a:stretch>
                  <a:fillRect/>
                </a:stretch>
              </p:blipFill>
              <p:spPr>
                <a:xfrm>
                  <a:off x="5831213" y="4211347"/>
                  <a:ext cx="102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DC36D6DF-939A-4B4E-AD33-2732CB7FE3D0}"/>
                    </a:ext>
                  </a:extLst>
                </p14:cNvPr>
                <p14:cNvContentPartPr/>
                <p14:nvPr/>
              </p14:nvContentPartPr>
              <p14:xfrm>
                <a:off x="5951813" y="4131427"/>
                <a:ext cx="31680" cy="244080"/>
              </p14:xfrm>
            </p:contentPart>
          </mc:Choice>
          <mc:Fallback>
            <p:pic>
              <p:nvPicPr>
                <p:cNvPr id="95" name="Freihand 94">
                  <a:extLst>
                    <a:ext uri="{FF2B5EF4-FFF2-40B4-BE49-F238E27FC236}">
                      <a16:creationId xmlns:a16="http://schemas.microsoft.com/office/drawing/2014/main" id="{DC36D6DF-939A-4B4E-AD33-2732CB7FE3D0}"/>
                    </a:ext>
                  </a:extLst>
                </p:cNvPr>
                <p:cNvPicPr/>
                <p:nvPr/>
              </p:nvPicPr>
              <p:blipFill>
                <a:blip r:embed="rId154"/>
                <a:stretch>
                  <a:fillRect/>
                </a:stretch>
              </p:blipFill>
              <p:spPr>
                <a:xfrm>
                  <a:off x="5947493" y="4127107"/>
                  <a:ext cx="403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6" name="Freihand 95">
                  <a:extLst>
                    <a:ext uri="{FF2B5EF4-FFF2-40B4-BE49-F238E27FC236}">
                      <a16:creationId xmlns:a16="http://schemas.microsoft.com/office/drawing/2014/main" id="{D27EFD12-9EF5-40AC-899C-7BD2688A2B46}"/>
                    </a:ext>
                  </a:extLst>
                </p14:cNvPr>
                <p14:cNvContentPartPr/>
                <p14:nvPr/>
              </p14:nvContentPartPr>
              <p14:xfrm>
                <a:off x="6005093" y="4211347"/>
                <a:ext cx="19080" cy="126000"/>
              </p14:xfrm>
            </p:contentPart>
          </mc:Choice>
          <mc:Fallback>
            <p:pic>
              <p:nvPicPr>
                <p:cNvPr id="96" name="Freihand 95">
                  <a:extLst>
                    <a:ext uri="{FF2B5EF4-FFF2-40B4-BE49-F238E27FC236}">
                      <a16:creationId xmlns:a16="http://schemas.microsoft.com/office/drawing/2014/main" id="{D27EFD12-9EF5-40AC-899C-7BD2688A2B46}"/>
                    </a:ext>
                  </a:extLst>
                </p:cNvPr>
                <p:cNvPicPr/>
                <p:nvPr/>
              </p:nvPicPr>
              <p:blipFill>
                <a:blip r:embed="rId156"/>
                <a:stretch>
                  <a:fillRect/>
                </a:stretch>
              </p:blipFill>
              <p:spPr>
                <a:xfrm>
                  <a:off x="6000773" y="4207027"/>
                  <a:ext cx="277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04342F8F-F598-4EA0-81C5-AC4DCF7DCEA2}"/>
                    </a:ext>
                  </a:extLst>
                </p14:cNvPr>
                <p14:cNvContentPartPr/>
                <p14:nvPr/>
              </p14:nvContentPartPr>
              <p14:xfrm>
                <a:off x="6044693" y="4216387"/>
                <a:ext cx="18000" cy="128520"/>
              </p14:xfrm>
            </p:contentPart>
          </mc:Choice>
          <mc:Fallback>
            <p:pic>
              <p:nvPicPr>
                <p:cNvPr id="97" name="Freihand 96">
                  <a:extLst>
                    <a:ext uri="{FF2B5EF4-FFF2-40B4-BE49-F238E27FC236}">
                      <a16:creationId xmlns:a16="http://schemas.microsoft.com/office/drawing/2014/main" id="{04342F8F-F598-4EA0-81C5-AC4DCF7DCEA2}"/>
                    </a:ext>
                  </a:extLst>
                </p:cNvPr>
                <p:cNvPicPr/>
                <p:nvPr/>
              </p:nvPicPr>
              <p:blipFill>
                <a:blip r:embed="rId158"/>
                <a:stretch>
                  <a:fillRect/>
                </a:stretch>
              </p:blipFill>
              <p:spPr>
                <a:xfrm>
                  <a:off x="6040373" y="4212067"/>
                  <a:ext cx="266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9" name="Freihand 98">
                  <a:extLst>
                    <a:ext uri="{FF2B5EF4-FFF2-40B4-BE49-F238E27FC236}">
                      <a16:creationId xmlns:a16="http://schemas.microsoft.com/office/drawing/2014/main" id="{C51AFD55-241A-417B-AC09-DBD3380A4E33}"/>
                    </a:ext>
                  </a:extLst>
                </p14:cNvPr>
                <p14:cNvContentPartPr/>
                <p14:nvPr/>
              </p14:nvContentPartPr>
              <p14:xfrm>
                <a:off x="5458613" y="4964827"/>
                <a:ext cx="34920" cy="131040"/>
              </p14:xfrm>
            </p:contentPart>
          </mc:Choice>
          <mc:Fallback>
            <p:pic>
              <p:nvPicPr>
                <p:cNvPr id="99" name="Freihand 98">
                  <a:extLst>
                    <a:ext uri="{FF2B5EF4-FFF2-40B4-BE49-F238E27FC236}">
                      <a16:creationId xmlns:a16="http://schemas.microsoft.com/office/drawing/2014/main" id="{C51AFD55-241A-417B-AC09-DBD3380A4E33}"/>
                    </a:ext>
                  </a:extLst>
                </p:cNvPr>
                <p:cNvPicPr/>
                <p:nvPr/>
              </p:nvPicPr>
              <p:blipFill>
                <a:blip r:embed="rId160"/>
                <a:stretch>
                  <a:fillRect/>
                </a:stretch>
              </p:blipFill>
              <p:spPr>
                <a:xfrm>
                  <a:off x="5454293" y="4960507"/>
                  <a:ext cx="435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0" name="Freihand 99">
                  <a:extLst>
                    <a:ext uri="{FF2B5EF4-FFF2-40B4-BE49-F238E27FC236}">
                      <a16:creationId xmlns:a16="http://schemas.microsoft.com/office/drawing/2014/main" id="{B5254369-885E-4DBB-98A2-7F2FA4C7FB68}"/>
                    </a:ext>
                  </a:extLst>
                </p14:cNvPr>
                <p14:cNvContentPartPr/>
                <p14:nvPr/>
              </p14:nvContentPartPr>
              <p14:xfrm>
                <a:off x="5362853" y="4955107"/>
                <a:ext cx="190800" cy="25200"/>
              </p14:xfrm>
            </p:contentPart>
          </mc:Choice>
          <mc:Fallback>
            <p:pic>
              <p:nvPicPr>
                <p:cNvPr id="100" name="Freihand 99">
                  <a:extLst>
                    <a:ext uri="{FF2B5EF4-FFF2-40B4-BE49-F238E27FC236}">
                      <a16:creationId xmlns:a16="http://schemas.microsoft.com/office/drawing/2014/main" id="{B5254369-885E-4DBB-98A2-7F2FA4C7FB68}"/>
                    </a:ext>
                  </a:extLst>
                </p:cNvPr>
                <p:cNvPicPr/>
                <p:nvPr/>
              </p:nvPicPr>
              <p:blipFill>
                <a:blip r:embed="rId162"/>
                <a:stretch>
                  <a:fillRect/>
                </a:stretch>
              </p:blipFill>
              <p:spPr>
                <a:xfrm>
                  <a:off x="5358533" y="4950787"/>
                  <a:ext cx="199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1" name="Freihand 100">
                  <a:extLst>
                    <a:ext uri="{FF2B5EF4-FFF2-40B4-BE49-F238E27FC236}">
                      <a16:creationId xmlns:a16="http://schemas.microsoft.com/office/drawing/2014/main" id="{857FA753-FDC4-43FB-8268-127ED51ED66C}"/>
                    </a:ext>
                  </a:extLst>
                </p14:cNvPr>
                <p14:cNvContentPartPr/>
                <p14:nvPr/>
              </p14:nvContentPartPr>
              <p14:xfrm>
                <a:off x="5380133" y="5009467"/>
                <a:ext cx="148320" cy="27720"/>
              </p14:xfrm>
            </p:contentPart>
          </mc:Choice>
          <mc:Fallback>
            <p:pic>
              <p:nvPicPr>
                <p:cNvPr id="101" name="Freihand 100">
                  <a:extLst>
                    <a:ext uri="{FF2B5EF4-FFF2-40B4-BE49-F238E27FC236}">
                      <a16:creationId xmlns:a16="http://schemas.microsoft.com/office/drawing/2014/main" id="{857FA753-FDC4-43FB-8268-127ED51ED66C}"/>
                    </a:ext>
                  </a:extLst>
                </p:cNvPr>
                <p:cNvPicPr/>
                <p:nvPr/>
              </p:nvPicPr>
              <p:blipFill>
                <a:blip r:embed="rId164"/>
                <a:stretch>
                  <a:fillRect/>
                </a:stretch>
              </p:blipFill>
              <p:spPr>
                <a:xfrm>
                  <a:off x="5375813" y="5005147"/>
                  <a:ext cx="1569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2" name="Freihand 101">
                  <a:extLst>
                    <a:ext uri="{FF2B5EF4-FFF2-40B4-BE49-F238E27FC236}">
                      <a16:creationId xmlns:a16="http://schemas.microsoft.com/office/drawing/2014/main" id="{82651636-A56E-4B07-BC9D-BB2E16D3CA2B}"/>
                    </a:ext>
                  </a:extLst>
                </p14:cNvPr>
                <p14:cNvContentPartPr/>
                <p14:nvPr/>
              </p14:nvContentPartPr>
              <p14:xfrm>
                <a:off x="5523053" y="4988587"/>
                <a:ext cx="168120" cy="93600"/>
              </p14:xfrm>
            </p:contentPart>
          </mc:Choice>
          <mc:Fallback>
            <p:pic>
              <p:nvPicPr>
                <p:cNvPr id="102" name="Freihand 101">
                  <a:extLst>
                    <a:ext uri="{FF2B5EF4-FFF2-40B4-BE49-F238E27FC236}">
                      <a16:creationId xmlns:a16="http://schemas.microsoft.com/office/drawing/2014/main" id="{82651636-A56E-4B07-BC9D-BB2E16D3CA2B}"/>
                    </a:ext>
                  </a:extLst>
                </p:cNvPr>
                <p:cNvPicPr/>
                <p:nvPr/>
              </p:nvPicPr>
              <p:blipFill>
                <a:blip r:embed="rId166"/>
                <a:stretch>
                  <a:fillRect/>
                </a:stretch>
              </p:blipFill>
              <p:spPr>
                <a:xfrm>
                  <a:off x="5518733" y="4984267"/>
                  <a:ext cx="1767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 name="Freihand 102">
                  <a:extLst>
                    <a:ext uri="{FF2B5EF4-FFF2-40B4-BE49-F238E27FC236}">
                      <a16:creationId xmlns:a16="http://schemas.microsoft.com/office/drawing/2014/main" id="{FF19825B-08C0-4D9F-89F8-91FC2DDF5DFF}"/>
                    </a:ext>
                  </a:extLst>
                </p14:cNvPr>
                <p14:cNvContentPartPr/>
                <p14:nvPr/>
              </p14:nvContentPartPr>
              <p14:xfrm>
                <a:off x="5709533" y="5013787"/>
                <a:ext cx="154440" cy="50400"/>
              </p14:xfrm>
            </p:contentPart>
          </mc:Choice>
          <mc:Fallback>
            <p:pic>
              <p:nvPicPr>
                <p:cNvPr id="103" name="Freihand 102">
                  <a:extLst>
                    <a:ext uri="{FF2B5EF4-FFF2-40B4-BE49-F238E27FC236}">
                      <a16:creationId xmlns:a16="http://schemas.microsoft.com/office/drawing/2014/main" id="{FF19825B-08C0-4D9F-89F8-91FC2DDF5DFF}"/>
                    </a:ext>
                  </a:extLst>
                </p:cNvPr>
                <p:cNvPicPr/>
                <p:nvPr/>
              </p:nvPicPr>
              <p:blipFill>
                <a:blip r:embed="rId168"/>
                <a:stretch>
                  <a:fillRect/>
                </a:stretch>
              </p:blipFill>
              <p:spPr>
                <a:xfrm>
                  <a:off x="5705213" y="5009467"/>
                  <a:ext cx="1630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4" name="Freihand 103">
                  <a:extLst>
                    <a:ext uri="{FF2B5EF4-FFF2-40B4-BE49-F238E27FC236}">
                      <a16:creationId xmlns:a16="http://schemas.microsoft.com/office/drawing/2014/main" id="{518C1E6A-8594-4A3A-B433-D5598A7C5AC6}"/>
                    </a:ext>
                  </a:extLst>
                </p14:cNvPr>
                <p14:cNvContentPartPr/>
                <p14:nvPr/>
              </p14:nvContentPartPr>
              <p14:xfrm>
                <a:off x="5874773" y="4988227"/>
                <a:ext cx="74880" cy="90000"/>
              </p14:xfrm>
            </p:contentPart>
          </mc:Choice>
          <mc:Fallback>
            <p:pic>
              <p:nvPicPr>
                <p:cNvPr id="104" name="Freihand 103">
                  <a:extLst>
                    <a:ext uri="{FF2B5EF4-FFF2-40B4-BE49-F238E27FC236}">
                      <a16:creationId xmlns:a16="http://schemas.microsoft.com/office/drawing/2014/main" id="{518C1E6A-8594-4A3A-B433-D5598A7C5AC6}"/>
                    </a:ext>
                  </a:extLst>
                </p:cNvPr>
                <p:cNvPicPr/>
                <p:nvPr/>
              </p:nvPicPr>
              <p:blipFill>
                <a:blip r:embed="rId170"/>
                <a:stretch>
                  <a:fillRect/>
                </a:stretch>
              </p:blipFill>
              <p:spPr>
                <a:xfrm>
                  <a:off x="5870453" y="4983907"/>
                  <a:ext cx="83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5" name="Freihand 104">
                  <a:extLst>
                    <a:ext uri="{FF2B5EF4-FFF2-40B4-BE49-F238E27FC236}">
                      <a16:creationId xmlns:a16="http://schemas.microsoft.com/office/drawing/2014/main" id="{0C9CAC39-5742-431B-AB1D-85900472F26B}"/>
                    </a:ext>
                  </a:extLst>
                </p14:cNvPr>
                <p14:cNvContentPartPr/>
                <p14:nvPr/>
              </p14:nvContentPartPr>
              <p14:xfrm>
                <a:off x="5888453" y="5008027"/>
                <a:ext cx="71640" cy="33120"/>
              </p14:xfrm>
            </p:contentPart>
          </mc:Choice>
          <mc:Fallback>
            <p:pic>
              <p:nvPicPr>
                <p:cNvPr id="105" name="Freihand 104">
                  <a:extLst>
                    <a:ext uri="{FF2B5EF4-FFF2-40B4-BE49-F238E27FC236}">
                      <a16:creationId xmlns:a16="http://schemas.microsoft.com/office/drawing/2014/main" id="{0C9CAC39-5742-431B-AB1D-85900472F26B}"/>
                    </a:ext>
                  </a:extLst>
                </p:cNvPr>
                <p:cNvPicPr/>
                <p:nvPr/>
              </p:nvPicPr>
              <p:blipFill>
                <a:blip r:embed="rId172"/>
                <a:stretch>
                  <a:fillRect/>
                </a:stretch>
              </p:blipFill>
              <p:spPr>
                <a:xfrm>
                  <a:off x="5884133" y="5003707"/>
                  <a:ext cx="80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6" name="Freihand 105">
                  <a:extLst>
                    <a:ext uri="{FF2B5EF4-FFF2-40B4-BE49-F238E27FC236}">
                      <a16:creationId xmlns:a16="http://schemas.microsoft.com/office/drawing/2014/main" id="{3C597AA9-6933-4E9D-ACCC-F479515883A5}"/>
                    </a:ext>
                  </a:extLst>
                </p14:cNvPr>
                <p14:cNvContentPartPr/>
                <p14:nvPr/>
              </p14:nvContentPartPr>
              <p14:xfrm>
                <a:off x="5967653" y="4909027"/>
                <a:ext cx="30960" cy="141480"/>
              </p14:xfrm>
            </p:contentPart>
          </mc:Choice>
          <mc:Fallback>
            <p:pic>
              <p:nvPicPr>
                <p:cNvPr id="106" name="Freihand 105">
                  <a:extLst>
                    <a:ext uri="{FF2B5EF4-FFF2-40B4-BE49-F238E27FC236}">
                      <a16:creationId xmlns:a16="http://schemas.microsoft.com/office/drawing/2014/main" id="{3C597AA9-6933-4E9D-ACCC-F479515883A5}"/>
                    </a:ext>
                  </a:extLst>
                </p:cNvPr>
                <p:cNvPicPr/>
                <p:nvPr/>
              </p:nvPicPr>
              <p:blipFill>
                <a:blip r:embed="rId174"/>
                <a:stretch>
                  <a:fillRect/>
                </a:stretch>
              </p:blipFill>
              <p:spPr>
                <a:xfrm>
                  <a:off x="5963333" y="4904707"/>
                  <a:ext cx="39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7" name="Freihand 106">
                  <a:extLst>
                    <a:ext uri="{FF2B5EF4-FFF2-40B4-BE49-F238E27FC236}">
                      <a16:creationId xmlns:a16="http://schemas.microsoft.com/office/drawing/2014/main" id="{3B51B88A-9AC2-4F50-AD92-3D1BEE4B86A7}"/>
                    </a:ext>
                  </a:extLst>
                </p14:cNvPr>
                <p14:cNvContentPartPr/>
                <p14:nvPr/>
              </p14:nvContentPartPr>
              <p14:xfrm>
                <a:off x="5980253" y="4959787"/>
                <a:ext cx="135720" cy="81000"/>
              </p14:xfrm>
            </p:contentPart>
          </mc:Choice>
          <mc:Fallback>
            <p:pic>
              <p:nvPicPr>
                <p:cNvPr id="107" name="Freihand 106">
                  <a:extLst>
                    <a:ext uri="{FF2B5EF4-FFF2-40B4-BE49-F238E27FC236}">
                      <a16:creationId xmlns:a16="http://schemas.microsoft.com/office/drawing/2014/main" id="{3B51B88A-9AC2-4F50-AD92-3D1BEE4B86A7}"/>
                    </a:ext>
                  </a:extLst>
                </p:cNvPr>
                <p:cNvPicPr/>
                <p:nvPr/>
              </p:nvPicPr>
              <p:blipFill>
                <a:blip r:embed="rId176"/>
                <a:stretch>
                  <a:fillRect/>
                </a:stretch>
              </p:blipFill>
              <p:spPr>
                <a:xfrm>
                  <a:off x="5975933" y="4955467"/>
                  <a:ext cx="144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 name="Freihand 107">
                  <a:extLst>
                    <a:ext uri="{FF2B5EF4-FFF2-40B4-BE49-F238E27FC236}">
                      <a16:creationId xmlns:a16="http://schemas.microsoft.com/office/drawing/2014/main" id="{F41AC553-C71E-4441-80EE-3CFD09FC7E05}"/>
                    </a:ext>
                  </a:extLst>
                </p14:cNvPr>
                <p14:cNvContentPartPr/>
                <p14:nvPr/>
              </p14:nvContentPartPr>
              <p14:xfrm>
                <a:off x="6091853" y="4932787"/>
                <a:ext cx="45360" cy="16920"/>
              </p14:xfrm>
            </p:contentPart>
          </mc:Choice>
          <mc:Fallback>
            <p:pic>
              <p:nvPicPr>
                <p:cNvPr id="108" name="Freihand 107">
                  <a:extLst>
                    <a:ext uri="{FF2B5EF4-FFF2-40B4-BE49-F238E27FC236}">
                      <a16:creationId xmlns:a16="http://schemas.microsoft.com/office/drawing/2014/main" id="{F41AC553-C71E-4441-80EE-3CFD09FC7E05}"/>
                    </a:ext>
                  </a:extLst>
                </p:cNvPr>
                <p:cNvPicPr/>
                <p:nvPr/>
              </p:nvPicPr>
              <p:blipFill>
                <a:blip r:embed="rId178"/>
                <a:stretch>
                  <a:fillRect/>
                </a:stretch>
              </p:blipFill>
              <p:spPr>
                <a:xfrm>
                  <a:off x="6087533" y="4928467"/>
                  <a:ext cx="54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9" name="Freihand 108">
                  <a:extLst>
                    <a:ext uri="{FF2B5EF4-FFF2-40B4-BE49-F238E27FC236}">
                      <a16:creationId xmlns:a16="http://schemas.microsoft.com/office/drawing/2014/main" id="{488BB48C-840D-4C56-A75E-1E0A96A7B38C}"/>
                    </a:ext>
                  </a:extLst>
                </p14:cNvPr>
                <p14:cNvContentPartPr/>
                <p14:nvPr/>
              </p14:nvContentPartPr>
              <p14:xfrm>
                <a:off x="6111653" y="4960147"/>
                <a:ext cx="62640" cy="93600"/>
              </p14:xfrm>
            </p:contentPart>
          </mc:Choice>
          <mc:Fallback>
            <p:pic>
              <p:nvPicPr>
                <p:cNvPr id="109" name="Freihand 108">
                  <a:extLst>
                    <a:ext uri="{FF2B5EF4-FFF2-40B4-BE49-F238E27FC236}">
                      <a16:creationId xmlns:a16="http://schemas.microsoft.com/office/drawing/2014/main" id="{488BB48C-840D-4C56-A75E-1E0A96A7B38C}"/>
                    </a:ext>
                  </a:extLst>
                </p:cNvPr>
                <p:cNvPicPr/>
                <p:nvPr/>
              </p:nvPicPr>
              <p:blipFill>
                <a:blip r:embed="rId180"/>
                <a:stretch>
                  <a:fillRect/>
                </a:stretch>
              </p:blipFill>
              <p:spPr>
                <a:xfrm>
                  <a:off x="6107333" y="4955827"/>
                  <a:ext cx="712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0" name="Freihand 109">
                  <a:extLst>
                    <a:ext uri="{FF2B5EF4-FFF2-40B4-BE49-F238E27FC236}">
                      <a16:creationId xmlns:a16="http://schemas.microsoft.com/office/drawing/2014/main" id="{A530D947-6F18-44F7-97BC-A0D251D9D3E5}"/>
                    </a:ext>
                  </a:extLst>
                </p14:cNvPr>
                <p14:cNvContentPartPr/>
                <p14:nvPr/>
              </p14:nvContentPartPr>
              <p14:xfrm>
                <a:off x="6172853" y="4926307"/>
                <a:ext cx="85320" cy="124200"/>
              </p14:xfrm>
            </p:contentPart>
          </mc:Choice>
          <mc:Fallback>
            <p:pic>
              <p:nvPicPr>
                <p:cNvPr id="110" name="Freihand 109">
                  <a:extLst>
                    <a:ext uri="{FF2B5EF4-FFF2-40B4-BE49-F238E27FC236}">
                      <a16:creationId xmlns:a16="http://schemas.microsoft.com/office/drawing/2014/main" id="{A530D947-6F18-44F7-97BC-A0D251D9D3E5}"/>
                    </a:ext>
                  </a:extLst>
                </p:cNvPr>
                <p:cNvPicPr/>
                <p:nvPr/>
              </p:nvPicPr>
              <p:blipFill>
                <a:blip r:embed="rId182"/>
                <a:stretch>
                  <a:fillRect/>
                </a:stretch>
              </p:blipFill>
              <p:spPr>
                <a:xfrm>
                  <a:off x="6168533" y="4921987"/>
                  <a:ext cx="93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6" name="Freihand 115">
                  <a:extLst>
                    <a:ext uri="{FF2B5EF4-FFF2-40B4-BE49-F238E27FC236}">
                      <a16:creationId xmlns:a16="http://schemas.microsoft.com/office/drawing/2014/main" id="{924A09F3-262F-4E1D-B0FB-BCD952FBA86C}"/>
                    </a:ext>
                  </a:extLst>
                </p14:cNvPr>
                <p14:cNvContentPartPr/>
                <p14:nvPr/>
              </p14:nvContentPartPr>
              <p14:xfrm>
                <a:off x="6673613" y="4084267"/>
                <a:ext cx="130680" cy="121320"/>
              </p14:xfrm>
            </p:contentPart>
          </mc:Choice>
          <mc:Fallback>
            <p:pic>
              <p:nvPicPr>
                <p:cNvPr id="116" name="Freihand 115">
                  <a:extLst>
                    <a:ext uri="{FF2B5EF4-FFF2-40B4-BE49-F238E27FC236}">
                      <a16:creationId xmlns:a16="http://schemas.microsoft.com/office/drawing/2014/main" id="{924A09F3-262F-4E1D-B0FB-BCD952FBA86C}"/>
                    </a:ext>
                  </a:extLst>
                </p:cNvPr>
                <p:cNvPicPr/>
                <p:nvPr/>
              </p:nvPicPr>
              <p:blipFill>
                <a:blip r:embed="rId184"/>
                <a:stretch>
                  <a:fillRect/>
                </a:stretch>
              </p:blipFill>
              <p:spPr>
                <a:xfrm>
                  <a:off x="6669293" y="4079947"/>
                  <a:ext cx="1393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7" name="Freihand 116">
                  <a:extLst>
                    <a:ext uri="{FF2B5EF4-FFF2-40B4-BE49-F238E27FC236}">
                      <a16:creationId xmlns:a16="http://schemas.microsoft.com/office/drawing/2014/main" id="{05562EE6-9524-4C2A-B8A7-63E0DAB3B79D}"/>
                    </a:ext>
                  </a:extLst>
                </p14:cNvPr>
                <p14:cNvContentPartPr/>
                <p14:nvPr/>
              </p14:nvContentPartPr>
              <p14:xfrm>
                <a:off x="6819773" y="4119907"/>
                <a:ext cx="243360" cy="74520"/>
              </p14:xfrm>
            </p:contentPart>
          </mc:Choice>
          <mc:Fallback>
            <p:pic>
              <p:nvPicPr>
                <p:cNvPr id="117" name="Freihand 116">
                  <a:extLst>
                    <a:ext uri="{FF2B5EF4-FFF2-40B4-BE49-F238E27FC236}">
                      <a16:creationId xmlns:a16="http://schemas.microsoft.com/office/drawing/2014/main" id="{05562EE6-9524-4C2A-B8A7-63E0DAB3B79D}"/>
                    </a:ext>
                  </a:extLst>
                </p:cNvPr>
                <p:cNvPicPr/>
                <p:nvPr/>
              </p:nvPicPr>
              <p:blipFill>
                <a:blip r:embed="rId186"/>
                <a:stretch>
                  <a:fillRect/>
                </a:stretch>
              </p:blipFill>
              <p:spPr>
                <a:xfrm>
                  <a:off x="6815453" y="4115587"/>
                  <a:ext cx="252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8" name="Freihand 117">
                  <a:extLst>
                    <a:ext uri="{FF2B5EF4-FFF2-40B4-BE49-F238E27FC236}">
                      <a16:creationId xmlns:a16="http://schemas.microsoft.com/office/drawing/2014/main" id="{F7ACA3EF-B12B-44AE-98EE-4A7BFE7AB719}"/>
                    </a:ext>
                  </a:extLst>
                </p14:cNvPr>
                <p14:cNvContentPartPr/>
                <p14:nvPr/>
              </p14:nvContentPartPr>
              <p14:xfrm>
                <a:off x="7064213" y="4090387"/>
                <a:ext cx="214560" cy="71640"/>
              </p14:xfrm>
            </p:contentPart>
          </mc:Choice>
          <mc:Fallback>
            <p:pic>
              <p:nvPicPr>
                <p:cNvPr id="118" name="Freihand 117">
                  <a:extLst>
                    <a:ext uri="{FF2B5EF4-FFF2-40B4-BE49-F238E27FC236}">
                      <a16:creationId xmlns:a16="http://schemas.microsoft.com/office/drawing/2014/main" id="{F7ACA3EF-B12B-44AE-98EE-4A7BFE7AB719}"/>
                    </a:ext>
                  </a:extLst>
                </p:cNvPr>
                <p:cNvPicPr/>
                <p:nvPr/>
              </p:nvPicPr>
              <p:blipFill>
                <a:blip r:embed="rId188"/>
                <a:stretch>
                  <a:fillRect/>
                </a:stretch>
              </p:blipFill>
              <p:spPr>
                <a:xfrm>
                  <a:off x="7059893" y="4086067"/>
                  <a:ext cx="2232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0" name="Freihand 119">
                  <a:extLst>
                    <a:ext uri="{FF2B5EF4-FFF2-40B4-BE49-F238E27FC236}">
                      <a16:creationId xmlns:a16="http://schemas.microsoft.com/office/drawing/2014/main" id="{CC4C3CA6-A2B2-4FC6-8F18-4C55F954F213}"/>
                    </a:ext>
                  </a:extLst>
                </p14:cNvPr>
                <p14:cNvContentPartPr/>
                <p14:nvPr/>
              </p14:nvContentPartPr>
              <p14:xfrm>
                <a:off x="6859013" y="4278667"/>
                <a:ext cx="76320" cy="163440"/>
              </p14:xfrm>
            </p:contentPart>
          </mc:Choice>
          <mc:Fallback>
            <p:pic>
              <p:nvPicPr>
                <p:cNvPr id="120" name="Freihand 119">
                  <a:extLst>
                    <a:ext uri="{FF2B5EF4-FFF2-40B4-BE49-F238E27FC236}">
                      <a16:creationId xmlns:a16="http://schemas.microsoft.com/office/drawing/2014/main" id="{CC4C3CA6-A2B2-4FC6-8F18-4C55F954F213}"/>
                    </a:ext>
                  </a:extLst>
                </p:cNvPr>
                <p:cNvPicPr/>
                <p:nvPr/>
              </p:nvPicPr>
              <p:blipFill>
                <a:blip r:embed="rId190"/>
                <a:stretch>
                  <a:fillRect/>
                </a:stretch>
              </p:blipFill>
              <p:spPr>
                <a:xfrm>
                  <a:off x="6854693" y="4274347"/>
                  <a:ext cx="84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1" name="Freihand 120">
                  <a:extLst>
                    <a:ext uri="{FF2B5EF4-FFF2-40B4-BE49-F238E27FC236}">
                      <a16:creationId xmlns:a16="http://schemas.microsoft.com/office/drawing/2014/main" id="{FBB1CFB1-D4C5-4486-B26F-C24FB8A5740A}"/>
                    </a:ext>
                  </a:extLst>
                </p14:cNvPr>
                <p14:cNvContentPartPr/>
                <p14:nvPr/>
              </p14:nvContentPartPr>
              <p14:xfrm>
                <a:off x="6895373" y="4316107"/>
                <a:ext cx="190080" cy="109440"/>
              </p14:xfrm>
            </p:contentPart>
          </mc:Choice>
          <mc:Fallback>
            <p:pic>
              <p:nvPicPr>
                <p:cNvPr id="121" name="Freihand 120">
                  <a:extLst>
                    <a:ext uri="{FF2B5EF4-FFF2-40B4-BE49-F238E27FC236}">
                      <a16:creationId xmlns:a16="http://schemas.microsoft.com/office/drawing/2014/main" id="{FBB1CFB1-D4C5-4486-B26F-C24FB8A5740A}"/>
                    </a:ext>
                  </a:extLst>
                </p:cNvPr>
                <p:cNvPicPr/>
                <p:nvPr/>
              </p:nvPicPr>
              <p:blipFill>
                <a:blip r:embed="rId192"/>
                <a:stretch>
                  <a:fillRect/>
                </a:stretch>
              </p:blipFill>
              <p:spPr>
                <a:xfrm>
                  <a:off x="6891053" y="4311787"/>
                  <a:ext cx="198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2" name="Freihand 121">
                  <a:extLst>
                    <a:ext uri="{FF2B5EF4-FFF2-40B4-BE49-F238E27FC236}">
                      <a16:creationId xmlns:a16="http://schemas.microsoft.com/office/drawing/2014/main" id="{3707C7E4-ABFA-4DCC-A77D-970853AD794D}"/>
                    </a:ext>
                  </a:extLst>
                </p14:cNvPr>
                <p14:cNvContentPartPr/>
                <p14:nvPr/>
              </p14:nvContentPartPr>
              <p14:xfrm>
                <a:off x="7100933" y="4309627"/>
                <a:ext cx="82800" cy="127800"/>
              </p14:xfrm>
            </p:contentPart>
          </mc:Choice>
          <mc:Fallback>
            <p:pic>
              <p:nvPicPr>
                <p:cNvPr id="122" name="Freihand 121">
                  <a:extLst>
                    <a:ext uri="{FF2B5EF4-FFF2-40B4-BE49-F238E27FC236}">
                      <a16:creationId xmlns:a16="http://schemas.microsoft.com/office/drawing/2014/main" id="{3707C7E4-ABFA-4DCC-A77D-970853AD794D}"/>
                    </a:ext>
                  </a:extLst>
                </p:cNvPr>
                <p:cNvPicPr/>
                <p:nvPr/>
              </p:nvPicPr>
              <p:blipFill>
                <a:blip r:embed="rId194"/>
                <a:stretch>
                  <a:fillRect/>
                </a:stretch>
              </p:blipFill>
              <p:spPr>
                <a:xfrm>
                  <a:off x="7096613" y="4305307"/>
                  <a:ext cx="91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3" name="Freihand 122">
                  <a:extLst>
                    <a:ext uri="{FF2B5EF4-FFF2-40B4-BE49-F238E27FC236}">
                      <a16:creationId xmlns:a16="http://schemas.microsoft.com/office/drawing/2014/main" id="{D897E9FD-1EC0-49EE-B14E-27B2021D7FDB}"/>
                    </a:ext>
                  </a:extLst>
                </p14:cNvPr>
                <p14:cNvContentPartPr/>
                <p14:nvPr/>
              </p14:nvContentPartPr>
              <p14:xfrm>
                <a:off x="7208573" y="4271467"/>
                <a:ext cx="99360" cy="138960"/>
              </p14:xfrm>
            </p:contentPart>
          </mc:Choice>
          <mc:Fallback>
            <p:pic>
              <p:nvPicPr>
                <p:cNvPr id="123" name="Freihand 122">
                  <a:extLst>
                    <a:ext uri="{FF2B5EF4-FFF2-40B4-BE49-F238E27FC236}">
                      <a16:creationId xmlns:a16="http://schemas.microsoft.com/office/drawing/2014/main" id="{D897E9FD-1EC0-49EE-B14E-27B2021D7FDB}"/>
                    </a:ext>
                  </a:extLst>
                </p:cNvPr>
                <p:cNvPicPr/>
                <p:nvPr/>
              </p:nvPicPr>
              <p:blipFill>
                <a:blip r:embed="rId196"/>
                <a:stretch>
                  <a:fillRect/>
                </a:stretch>
              </p:blipFill>
              <p:spPr>
                <a:xfrm>
                  <a:off x="7204253" y="4267147"/>
                  <a:ext cx="1080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4" name="Freihand 123">
                  <a:extLst>
                    <a:ext uri="{FF2B5EF4-FFF2-40B4-BE49-F238E27FC236}">
                      <a16:creationId xmlns:a16="http://schemas.microsoft.com/office/drawing/2014/main" id="{55D1CAAD-BB32-474A-95A7-5025ED0AFABC}"/>
                    </a:ext>
                  </a:extLst>
                </p14:cNvPr>
                <p14:cNvContentPartPr/>
                <p14:nvPr/>
              </p14:nvContentPartPr>
              <p14:xfrm>
                <a:off x="7127213" y="4259587"/>
                <a:ext cx="27000" cy="11880"/>
              </p14:xfrm>
            </p:contentPart>
          </mc:Choice>
          <mc:Fallback>
            <p:pic>
              <p:nvPicPr>
                <p:cNvPr id="124" name="Freihand 123">
                  <a:extLst>
                    <a:ext uri="{FF2B5EF4-FFF2-40B4-BE49-F238E27FC236}">
                      <a16:creationId xmlns:a16="http://schemas.microsoft.com/office/drawing/2014/main" id="{55D1CAAD-BB32-474A-95A7-5025ED0AFABC}"/>
                    </a:ext>
                  </a:extLst>
                </p:cNvPr>
                <p:cNvPicPr/>
                <p:nvPr/>
              </p:nvPicPr>
              <p:blipFill>
                <a:blip r:embed="rId198"/>
                <a:stretch>
                  <a:fillRect/>
                </a:stretch>
              </p:blipFill>
              <p:spPr>
                <a:xfrm>
                  <a:off x="7122893" y="4255267"/>
                  <a:ext cx="35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8" name="Freihand 127">
                  <a:extLst>
                    <a:ext uri="{FF2B5EF4-FFF2-40B4-BE49-F238E27FC236}">
                      <a16:creationId xmlns:a16="http://schemas.microsoft.com/office/drawing/2014/main" id="{291568C1-CC6C-4921-9C33-F296B536BDA5}"/>
                    </a:ext>
                  </a:extLst>
                </p14:cNvPr>
                <p14:cNvContentPartPr/>
                <p14:nvPr/>
              </p14:nvContentPartPr>
              <p14:xfrm>
                <a:off x="5945333" y="4099027"/>
                <a:ext cx="903960" cy="1192320"/>
              </p14:xfrm>
            </p:contentPart>
          </mc:Choice>
          <mc:Fallback>
            <p:pic>
              <p:nvPicPr>
                <p:cNvPr id="128" name="Freihand 127">
                  <a:extLst>
                    <a:ext uri="{FF2B5EF4-FFF2-40B4-BE49-F238E27FC236}">
                      <a16:creationId xmlns:a16="http://schemas.microsoft.com/office/drawing/2014/main" id="{291568C1-CC6C-4921-9C33-F296B536BDA5}"/>
                    </a:ext>
                  </a:extLst>
                </p:cNvPr>
                <p:cNvPicPr/>
                <p:nvPr/>
              </p:nvPicPr>
              <p:blipFill>
                <a:blip r:embed="rId200"/>
                <a:stretch>
                  <a:fillRect/>
                </a:stretch>
              </p:blipFill>
              <p:spPr>
                <a:xfrm>
                  <a:off x="5941013" y="4094707"/>
                  <a:ext cx="912600" cy="12009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9" name="Freihand 128">
                  <a:extLst>
                    <a:ext uri="{FF2B5EF4-FFF2-40B4-BE49-F238E27FC236}">
                      <a16:creationId xmlns:a16="http://schemas.microsoft.com/office/drawing/2014/main" id="{FE770248-18C6-4243-9707-5B3D0C7FB870}"/>
                    </a:ext>
                  </a:extLst>
                </p14:cNvPr>
                <p14:cNvContentPartPr/>
                <p14:nvPr/>
              </p14:nvContentPartPr>
              <p14:xfrm>
                <a:off x="7314053" y="4409347"/>
                <a:ext cx="607680" cy="1014480"/>
              </p14:xfrm>
            </p:contentPart>
          </mc:Choice>
          <mc:Fallback>
            <p:pic>
              <p:nvPicPr>
                <p:cNvPr id="129" name="Freihand 128">
                  <a:extLst>
                    <a:ext uri="{FF2B5EF4-FFF2-40B4-BE49-F238E27FC236}">
                      <a16:creationId xmlns:a16="http://schemas.microsoft.com/office/drawing/2014/main" id="{FE770248-18C6-4243-9707-5B3D0C7FB870}"/>
                    </a:ext>
                  </a:extLst>
                </p:cNvPr>
                <p:cNvPicPr/>
                <p:nvPr/>
              </p:nvPicPr>
              <p:blipFill>
                <a:blip r:embed="rId202"/>
                <a:stretch>
                  <a:fillRect/>
                </a:stretch>
              </p:blipFill>
              <p:spPr>
                <a:xfrm>
                  <a:off x="7309733" y="4405027"/>
                  <a:ext cx="616320" cy="1023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0" name="Freihand 129">
                  <a:extLst>
                    <a:ext uri="{FF2B5EF4-FFF2-40B4-BE49-F238E27FC236}">
                      <a16:creationId xmlns:a16="http://schemas.microsoft.com/office/drawing/2014/main" id="{E3F6F97F-4619-4EC4-B6B0-4E0613A6A255}"/>
                    </a:ext>
                  </a:extLst>
                </p14:cNvPr>
                <p14:cNvContentPartPr/>
                <p14:nvPr/>
              </p14:nvContentPartPr>
              <p14:xfrm>
                <a:off x="5285813" y="3588907"/>
                <a:ext cx="530280" cy="525960"/>
              </p14:xfrm>
            </p:contentPart>
          </mc:Choice>
          <mc:Fallback>
            <p:pic>
              <p:nvPicPr>
                <p:cNvPr id="130" name="Freihand 129">
                  <a:extLst>
                    <a:ext uri="{FF2B5EF4-FFF2-40B4-BE49-F238E27FC236}">
                      <a16:creationId xmlns:a16="http://schemas.microsoft.com/office/drawing/2014/main" id="{E3F6F97F-4619-4EC4-B6B0-4E0613A6A255}"/>
                    </a:ext>
                  </a:extLst>
                </p:cNvPr>
                <p:cNvPicPr/>
                <p:nvPr/>
              </p:nvPicPr>
              <p:blipFill>
                <a:blip r:embed="rId204"/>
                <a:stretch>
                  <a:fillRect/>
                </a:stretch>
              </p:blipFill>
              <p:spPr>
                <a:xfrm>
                  <a:off x="5281493" y="3584587"/>
                  <a:ext cx="538920" cy="534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5">
            <p14:nvContentPartPr>
              <p14:cNvPr id="131" name="Freihand 130">
                <a:extLst>
                  <a:ext uri="{FF2B5EF4-FFF2-40B4-BE49-F238E27FC236}">
                    <a16:creationId xmlns:a16="http://schemas.microsoft.com/office/drawing/2014/main" id="{D734A13F-FBD1-4E0F-9877-B65B109773FA}"/>
                  </a:ext>
                </a:extLst>
              </p14:cNvPr>
              <p14:cNvContentPartPr/>
              <p14:nvPr/>
            </p14:nvContentPartPr>
            <p14:xfrm>
              <a:off x="3275933" y="3859627"/>
              <a:ext cx="558720" cy="647280"/>
            </p14:xfrm>
          </p:contentPart>
        </mc:Choice>
        <mc:Fallback>
          <p:pic>
            <p:nvPicPr>
              <p:cNvPr id="131" name="Freihand 130">
                <a:extLst>
                  <a:ext uri="{FF2B5EF4-FFF2-40B4-BE49-F238E27FC236}">
                    <a16:creationId xmlns:a16="http://schemas.microsoft.com/office/drawing/2014/main" id="{D734A13F-FBD1-4E0F-9877-B65B109773FA}"/>
                  </a:ext>
                </a:extLst>
              </p:cNvPr>
              <p:cNvPicPr/>
              <p:nvPr/>
            </p:nvPicPr>
            <p:blipFill>
              <a:blip r:embed="rId206"/>
              <a:stretch>
                <a:fillRect/>
              </a:stretch>
            </p:blipFill>
            <p:spPr>
              <a:xfrm>
                <a:off x="3271613" y="3855307"/>
                <a:ext cx="567360" cy="655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2" name="Freihand 131">
                <a:extLst>
                  <a:ext uri="{FF2B5EF4-FFF2-40B4-BE49-F238E27FC236}">
                    <a16:creationId xmlns:a16="http://schemas.microsoft.com/office/drawing/2014/main" id="{DDA38E1D-DF50-4F58-A8DB-032BC6DFD9E0}"/>
                  </a:ext>
                </a:extLst>
              </p14:cNvPr>
              <p14:cNvContentPartPr/>
              <p14:nvPr/>
            </p14:nvContentPartPr>
            <p14:xfrm>
              <a:off x="1859693" y="3499267"/>
              <a:ext cx="524520" cy="603720"/>
            </p14:xfrm>
          </p:contentPart>
        </mc:Choice>
        <mc:Fallback>
          <p:pic>
            <p:nvPicPr>
              <p:cNvPr id="132" name="Freihand 131">
                <a:extLst>
                  <a:ext uri="{FF2B5EF4-FFF2-40B4-BE49-F238E27FC236}">
                    <a16:creationId xmlns:a16="http://schemas.microsoft.com/office/drawing/2014/main" id="{DDA38E1D-DF50-4F58-A8DB-032BC6DFD9E0}"/>
                  </a:ext>
                </a:extLst>
              </p:cNvPr>
              <p:cNvPicPr/>
              <p:nvPr/>
            </p:nvPicPr>
            <p:blipFill>
              <a:blip r:embed="rId208"/>
              <a:stretch>
                <a:fillRect/>
              </a:stretch>
            </p:blipFill>
            <p:spPr>
              <a:xfrm>
                <a:off x="1855373" y="3494947"/>
                <a:ext cx="533160" cy="612360"/>
              </a:xfrm>
              <a:prstGeom prst="rect">
                <a:avLst/>
              </a:prstGeom>
            </p:spPr>
          </p:pic>
        </mc:Fallback>
      </mc:AlternateContent>
      <p:grpSp>
        <p:nvGrpSpPr>
          <p:cNvPr id="152" name="Gruppieren 151">
            <a:extLst>
              <a:ext uri="{FF2B5EF4-FFF2-40B4-BE49-F238E27FC236}">
                <a16:creationId xmlns:a16="http://schemas.microsoft.com/office/drawing/2014/main" id="{7F4F662D-0A99-4F4A-BC7E-40708FD2CBA0}"/>
              </a:ext>
            </a:extLst>
          </p:cNvPr>
          <p:cNvGrpSpPr/>
          <p:nvPr/>
        </p:nvGrpSpPr>
        <p:grpSpPr>
          <a:xfrm>
            <a:off x="8410253" y="3130627"/>
            <a:ext cx="2000520" cy="740160"/>
            <a:chOff x="8410253" y="3130627"/>
            <a:chExt cx="2000520" cy="740160"/>
          </a:xfrm>
        </p:grpSpPr>
        <mc:AlternateContent xmlns:mc="http://schemas.openxmlformats.org/markup-compatibility/2006">
          <mc:Choice xmlns:p14="http://schemas.microsoft.com/office/powerpoint/2010/main" Requires="p14">
            <p:contentPart p14:bwMode="auto" r:id="rId209">
              <p14:nvContentPartPr>
                <p14:cNvPr id="134" name="Freihand 133">
                  <a:extLst>
                    <a:ext uri="{FF2B5EF4-FFF2-40B4-BE49-F238E27FC236}">
                      <a16:creationId xmlns:a16="http://schemas.microsoft.com/office/drawing/2014/main" id="{32D33A68-E613-444B-9734-B9F842380F6D}"/>
                    </a:ext>
                  </a:extLst>
                </p14:cNvPr>
                <p14:cNvContentPartPr/>
                <p14:nvPr/>
              </p14:nvContentPartPr>
              <p14:xfrm>
                <a:off x="8878973" y="3359587"/>
                <a:ext cx="165960" cy="177120"/>
              </p14:xfrm>
            </p:contentPart>
          </mc:Choice>
          <mc:Fallback>
            <p:pic>
              <p:nvPicPr>
                <p:cNvPr id="134" name="Freihand 133">
                  <a:extLst>
                    <a:ext uri="{FF2B5EF4-FFF2-40B4-BE49-F238E27FC236}">
                      <a16:creationId xmlns:a16="http://schemas.microsoft.com/office/drawing/2014/main" id="{32D33A68-E613-444B-9734-B9F842380F6D}"/>
                    </a:ext>
                  </a:extLst>
                </p:cNvPr>
                <p:cNvPicPr/>
                <p:nvPr/>
              </p:nvPicPr>
              <p:blipFill>
                <a:blip r:embed="rId210"/>
                <a:stretch>
                  <a:fillRect/>
                </a:stretch>
              </p:blipFill>
              <p:spPr>
                <a:xfrm>
                  <a:off x="8874653" y="3355267"/>
                  <a:ext cx="1746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5" name="Freihand 134">
                  <a:extLst>
                    <a:ext uri="{FF2B5EF4-FFF2-40B4-BE49-F238E27FC236}">
                      <a16:creationId xmlns:a16="http://schemas.microsoft.com/office/drawing/2014/main" id="{444120F5-AB21-46BE-8382-5F2D6A8CA37D}"/>
                    </a:ext>
                  </a:extLst>
                </p14:cNvPr>
                <p14:cNvContentPartPr/>
                <p14:nvPr/>
              </p14:nvContentPartPr>
              <p14:xfrm>
                <a:off x="9064733" y="3271387"/>
                <a:ext cx="79920" cy="183960"/>
              </p14:xfrm>
            </p:contentPart>
          </mc:Choice>
          <mc:Fallback>
            <p:pic>
              <p:nvPicPr>
                <p:cNvPr id="135" name="Freihand 134">
                  <a:extLst>
                    <a:ext uri="{FF2B5EF4-FFF2-40B4-BE49-F238E27FC236}">
                      <a16:creationId xmlns:a16="http://schemas.microsoft.com/office/drawing/2014/main" id="{444120F5-AB21-46BE-8382-5F2D6A8CA37D}"/>
                    </a:ext>
                  </a:extLst>
                </p:cNvPr>
                <p:cNvPicPr/>
                <p:nvPr/>
              </p:nvPicPr>
              <p:blipFill>
                <a:blip r:embed="rId212"/>
                <a:stretch>
                  <a:fillRect/>
                </a:stretch>
              </p:blipFill>
              <p:spPr>
                <a:xfrm>
                  <a:off x="9060413" y="3267067"/>
                  <a:ext cx="88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6" name="Freihand 135">
                  <a:extLst>
                    <a:ext uri="{FF2B5EF4-FFF2-40B4-BE49-F238E27FC236}">
                      <a16:creationId xmlns:a16="http://schemas.microsoft.com/office/drawing/2014/main" id="{221607A2-734E-4BA7-9EB9-EA741FB54C1F}"/>
                    </a:ext>
                  </a:extLst>
                </p14:cNvPr>
                <p14:cNvContentPartPr/>
                <p14:nvPr/>
              </p14:nvContentPartPr>
              <p14:xfrm>
                <a:off x="9117293" y="3374347"/>
                <a:ext cx="41400" cy="78480"/>
              </p14:xfrm>
            </p:contentPart>
          </mc:Choice>
          <mc:Fallback>
            <p:pic>
              <p:nvPicPr>
                <p:cNvPr id="136" name="Freihand 135">
                  <a:extLst>
                    <a:ext uri="{FF2B5EF4-FFF2-40B4-BE49-F238E27FC236}">
                      <a16:creationId xmlns:a16="http://schemas.microsoft.com/office/drawing/2014/main" id="{221607A2-734E-4BA7-9EB9-EA741FB54C1F}"/>
                    </a:ext>
                  </a:extLst>
                </p:cNvPr>
                <p:cNvPicPr/>
                <p:nvPr/>
              </p:nvPicPr>
              <p:blipFill>
                <a:blip r:embed="rId214"/>
                <a:stretch>
                  <a:fillRect/>
                </a:stretch>
              </p:blipFill>
              <p:spPr>
                <a:xfrm>
                  <a:off x="9112973" y="3370027"/>
                  <a:ext cx="500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7" name="Freihand 136">
                  <a:extLst>
                    <a:ext uri="{FF2B5EF4-FFF2-40B4-BE49-F238E27FC236}">
                      <a16:creationId xmlns:a16="http://schemas.microsoft.com/office/drawing/2014/main" id="{240380E6-063E-447C-B919-41D2942CFE99}"/>
                    </a:ext>
                  </a:extLst>
                </p14:cNvPr>
                <p14:cNvContentPartPr/>
                <p14:nvPr/>
              </p14:nvContentPartPr>
              <p14:xfrm>
                <a:off x="9152933" y="3353467"/>
                <a:ext cx="122400" cy="102240"/>
              </p14:xfrm>
            </p:contentPart>
          </mc:Choice>
          <mc:Fallback>
            <p:pic>
              <p:nvPicPr>
                <p:cNvPr id="137" name="Freihand 136">
                  <a:extLst>
                    <a:ext uri="{FF2B5EF4-FFF2-40B4-BE49-F238E27FC236}">
                      <a16:creationId xmlns:a16="http://schemas.microsoft.com/office/drawing/2014/main" id="{240380E6-063E-447C-B919-41D2942CFE99}"/>
                    </a:ext>
                  </a:extLst>
                </p:cNvPr>
                <p:cNvPicPr/>
                <p:nvPr/>
              </p:nvPicPr>
              <p:blipFill>
                <a:blip r:embed="rId216"/>
                <a:stretch>
                  <a:fillRect/>
                </a:stretch>
              </p:blipFill>
              <p:spPr>
                <a:xfrm>
                  <a:off x="9148613" y="3349147"/>
                  <a:ext cx="1310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 name="Freihand 137">
                  <a:extLst>
                    <a:ext uri="{FF2B5EF4-FFF2-40B4-BE49-F238E27FC236}">
                      <a16:creationId xmlns:a16="http://schemas.microsoft.com/office/drawing/2014/main" id="{B4AABABB-57BA-4F2A-B055-1F50197BE995}"/>
                    </a:ext>
                  </a:extLst>
                </p14:cNvPr>
                <p14:cNvContentPartPr/>
                <p14:nvPr/>
              </p14:nvContentPartPr>
              <p14:xfrm>
                <a:off x="9258053" y="3304867"/>
                <a:ext cx="285480" cy="115200"/>
              </p14:xfrm>
            </p:contentPart>
          </mc:Choice>
          <mc:Fallback>
            <p:pic>
              <p:nvPicPr>
                <p:cNvPr id="138" name="Freihand 137">
                  <a:extLst>
                    <a:ext uri="{FF2B5EF4-FFF2-40B4-BE49-F238E27FC236}">
                      <a16:creationId xmlns:a16="http://schemas.microsoft.com/office/drawing/2014/main" id="{B4AABABB-57BA-4F2A-B055-1F50197BE995}"/>
                    </a:ext>
                  </a:extLst>
                </p:cNvPr>
                <p:cNvPicPr/>
                <p:nvPr/>
              </p:nvPicPr>
              <p:blipFill>
                <a:blip r:embed="rId218"/>
                <a:stretch>
                  <a:fillRect/>
                </a:stretch>
              </p:blipFill>
              <p:spPr>
                <a:xfrm>
                  <a:off x="9253733" y="3300547"/>
                  <a:ext cx="294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9" name="Freihand 138">
                  <a:extLst>
                    <a:ext uri="{FF2B5EF4-FFF2-40B4-BE49-F238E27FC236}">
                      <a16:creationId xmlns:a16="http://schemas.microsoft.com/office/drawing/2014/main" id="{37139301-DB73-4010-890B-071CFBC4B427}"/>
                    </a:ext>
                  </a:extLst>
                </p14:cNvPr>
                <p14:cNvContentPartPr/>
                <p14:nvPr/>
              </p14:nvContentPartPr>
              <p14:xfrm>
                <a:off x="9483413" y="3218467"/>
                <a:ext cx="50760" cy="25560"/>
              </p14:xfrm>
            </p:contentPart>
          </mc:Choice>
          <mc:Fallback>
            <p:pic>
              <p:nvPicPr>
                <p:cNvPr id="139" name="Freihand 138">
                  <a:extLst>
                    <a:ext uri="{FF2B5EF4-FFF2-40B4-BE49-F238E27FC236}">
                      <a16:creationId xmlns:a16="http://schemas.microsoft.com/office/drawing/2014/main" id="{37139301-DB73-4010-890B-071CFBC4B427}"/>
                    </a:ext>
                  </a:extLst>
                </p:cNvPr>
                <p:cNvPicPr/>
                <p:nvPr/>
              </p:nvPicPr>
              <p:blipFill>
                <a:blip r:embed="rId220"/>
                <a:stretch>
                  <a:fillRect/>
                </a:stretch>
              </p:blipFill>
              <p:spPr>
                <a:xfrm>
                  <a:off x="9479093" y="3214147"/>
                  <a:ext cx="594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0" name="Freihand 139">
                  <a:extLst>
                    <a:ext uri="{FF2B5EF4-FFF2-40B4-BE49-F238E27FC236}">
                      <a16:creationId xmlns:a16="http://schemas.microsoft.com/office/drawing/2014/main" id="{85E64386-F441-44DB-B59A-6AAED9C059C9}"/>
                    </a:ext>
                  </a:extLst>
                </p14:cNvPr>
                <p14:cNvContentPartPr/>
                <p14:nvPr/>
              </p14:nvContentPartPr>
              <p14:xfrm>
                <a:off x="9568373" y="3224587"/>
                <a:ext cx="129600" cy="133560"/>
              </p14:xfrm>
            </p:contentPart>
          </mc:Choice>
          <mc:Fallback>
            <p:pic>
              <p:nvPicPr>
                <p:cNvPr id="140" name="Freihand 139">
                  <a:extLst>
                    <a:ext uri="{FF2B5EF4-FFF2-40B4-BE49-F238E27FC236}">
                      <a16:creationId xmlns:a16="http://schemas.microsoft.com/office/drawing/2014/main" id="{85E64386-F441-44DB-B59A-6AAED9C059C9}"/>
                    </a:ext>
                  </a:extLst>
                </p:cNvPr>
                <p:cNvPicPr/>
                <p:nvPr/>
              </p:nvPicPr>
              <p:blipFill>
                <a:blip r:embed="rId222"/>
                <a:stretch>
                  <a:fillRect/>
                </a:stretch>
              </p:blipFill>
              <p:spPr>
                <a:xfrm>
                  <a:off x="9564053" y="3220267"/>
                  <a:ext cx="138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2" name="Freihand 141">
                  <a:extLst>
                    <a:ext uri="{FF2B5EF4-FFF2-40B4-BE49-F238E27FC236}">
                      <a16:creationId xmlns:a16="http://schemas.microsoft.com/office/drawing/2014/main" id="{AB69DB5F-1667-45D9-A759-3EE1943A0E55}"/>
                    </a:ext>
                  </a:extLst>
                </p14:cNvPr>
                <p14:cNvContentPartPr/>
                <p14:nvPr/>
              </p14:nvContentPartPr>
              <p14:xfrm>
                <a:off x="9290093" y="3581707"/>
                <a:ext cx="44280" cy="125640"/>
              </p14:xfrm>
            </p:contentPart>
          </mc:Choice>
          <mc:Fallback>
            <p:pic>
              <p:nvPicPr>
                <p:cNvPr id="142" name="Freihand 141">
                  <a:extLst>
                    <a:ext uri="{FF2B5EF4-FFF2-40B4-BE49-F238E27FC236}">
                      <a16:creationId xmlns:a16="http://schemas.microsoft.com/office/drawing/2014/main" id="{AB69DB5F-1667-45D9-A759-3EE1943A0E55}"/>
                    </a:ext>
                  </a:extLst>
                </p:cNvPr>
                <p:cNvPicPr/>
                <p:nvPr/>
              </p:nvPicPr>
              <p:blipFill>
                <a:blip r:embed="rId224"/>
                <a:stretch>
                  <a:fillRect/>
                </a:stretch>
              </p:blipFill>
              <p:spPr>
                <a:xfrm>
                  <a:off x="9285773" y="3577387"/>
                  <a:ext cx="529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3" name="Freihand 142">
                  <a:extLst>
                    <a:ext uri="{FF2B5EF4-FFF2-40B4-BE49-F238E27FC236}">
                      <a16:creationId xmlns:a16="http://schemas.microsoft.com/office/drawing/2014/main" id="{84866CA4-6A55-431E-AA52-295C92CF807E}"/>
                    </a:ext>
                  </a:extLst>
                </p14:cNvPr>
                <p14:cNvContentPartPr/>
                <p14:nvPr/>
              </p14:nvContentPartPr>
              <p14:xfrm>
                <a:off x="9227453" y="3593227"/>
                <a:ext cx="144360" cy="59400"/>
              </p14:xfrm>
            </p:contentPart>
          </mc:Choice>
          <mc:Fallback>
            <p:pic>
              <p:nvPicPr>
                <p:cNvPr id="143" name="Freihand 142">
                  <a:extLst>
                    <a:ext uri="{FF2B5EF4-FFF2-40B4-BE49-F238E27FC236}">
                      <a16:creationId xmlns:a16="http://schemas.microsoft.com/office/drawing/2014/main" id="{84866CA4-6A55-431E-AA52-295C92CF807E}"/>
                    </a:ext>
                  </a:extLst>
                </p:cNvPr>
                <p:cNvPicPr/>
                <p:nvPr/>
              </p:nvPicPr>
              <p:blipFill>
                <a:blip r:embed="rId226"/>
                <a:stretch>
                  <a:fillRect/>
                </a:stretch>
              </p:blipFill>
              <p:spPr>
                <a:xfrm>
                  <a:off x="9223133" y="3588907"/>
                  <a:ext cx="153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4" name="Freihand 143">
                  <a:extLst>
                    <a:ext uri="{FF2B5EF4-FFF2-40B4-BE49-F238E27FC236}">
                      <a16:creationId xmlns:a16="http://schemas.microsoft.com/office/drawing/2014/main" id="{261FEFD6-827A-4C16-A04F-EF3B5968F7EC}"/>
                    </a:ext>
                  </a:extLst>
                </p14:cNvPr>
                <p14:cNvContentPartPr/>
                <p14:nvPr/>
              </p14:nvContentPartPr>
              <p14:xfrm>
                <a:off x="9396293" y="3447787"/>
                <a:ext cx="149400" cy="180360"/>
              </p14:xfrm>
            </p:contentPart>
          </mc:Choice>
          <mc:Fallback>
            <p:pic>
              <p:nvPicPr>
                <p:cNvPr id="144" name="Freihand 143">
                  <a:extLst>
                    <a:ext uri="{FF2B5EF4-FFF2-40B4-BE49-F238E27FC236}">
                      <a16:creationId xmlns:a16="http://schemas.microsoft.com/office/drawing/2014/main" id="{261FEFD6-827A-4C16-A04F-EF3B5968F7EC}"/>
                    </a:ext>
                  </a:extLst>
                </p:cNvPr>
                <p:cNvPicPr/>
                <p:nvPr/>
              </p:nvPicPr>
              <p:blipFill>
                <a:blip r:embed="rId228"/>
                <a:stretch>
                  <a:fillRect/>
                </a:stretch>
              </p:blipFill>
              <p:spPr>
                <a:xfrm>
                  <a:off x="9391973" y="3443467"/>
                  <a:ext cx="158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6" name="Freihand 145">
                  <a:extLst>
                    <a:ext uri="{FF2B5EF4-FFF2-40B4-BE49-F238E27FC236}">
                      <a16:creationId xmlns:a16="http://schemas.microsoft.com/office/drawing/2014/main" id="{1BD21E0F-868C-43F7-8CC7-0F6D94BD1A98}"/>
                    </a:ext>
                  </a:extLst>
                </p14:cNvPr>
                <p14:cNvContentPartPr/>
                <p14:nvPr/>
              </p14:nvContentPartPr>
              <p14:xfrm>
                <a:off x="9587453" y="3408547"/>
                <a:ext cx="246600" cy="144360"/>
              </p14:xfrm>
            </p:contentPart>
          </mc:Choice>
          <mc:Fallback>
            <p:pic>
              <p:nvPicPr>
                <p:cNvPr id="146" name="Freihand 145">
                  <a:extLst>
                    <a:ext uri="{FF2B5EF4-FFF2-40B4-BE49-F238E27FC236}">
                      <a16:creationId xmlns:a16="http://schemas.microsoft.com/office/drawing/2014/main" id="{1BD21E0F-868C-43F7-8CC7-0F6D94BD1A98}"/>
                    </a:ext>
                  </a:extLst>
                </p:cNvPr>
                <p:cNvPicPr/>
                <p:nvPr/>
              </p:nvPicPr>
              <p:blipFill>
                <a:blip r:embed="rId230"/>
                <a:stretch>
                  <a:fillRect/>
                </a:stretch>
              </p:blipFill>
              <p:spPr>
                <a:xfrm>
                  <a:off x="9583133" y="3404227"/>
                  <a:ext cx="2552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7" name="Freihand 146">
                  <a:extLst>
                    <a:ext uri="{FF2B5EF4-FFF2-40B4-BE49-F238E27FC236}">
                      <a16:creationId xmlns:a16="http://schemas.microsoft.com/office/drawing/2014/main" id="{CF98F58C-B6DB-4CB0-B5D1-F02278D3CF3B}"/>
                    </a:ext>
                  </a:extLst>
                </p14:cNvPr>
                <p14:cNvContentPartPr/>
                <p14:nvPr/>
              </p14:nvContentPartPr>
              <p14:xfrm>
                <a:off x="9877613" y="3348067"/>
                <a:ext cx="70560" cy="188640"/>
              </p14:xfrm>
            </p:contentPart>
          </mc:Choice>
          <mc:Fallback>
            <p:pic>
              <p:nvPicPr>
                <p:cNvPr id="147" name="Freihand 146">
                  <a:extLst>
                    <a:ext uri="{FF2B5EF4-FFF2-40B4-BE49-F238E27FC236}">
                      <a16:creationId xmlns:a16="http://schemas.microsoft.com/office/drawing/2014/main" id="{CF98F58C-B6DB-4CB0-B5D1-F02278D3CF3B}"/>
                    </a:ext>
                  </a:extLst>
                </p:cNvPr>
                <p:cNvPicPr/>
                <p:nvPr/>
              </p:nvPicPr>
              <p:blipFill>
                <a:blip r:embed="rId232"/>
                <a:stretch>
                  <a:fillRect/>
                </a:stretch>
              </p:blipFill>
              <p:spPr>
                <a:xfrm>
                  <a:off x="9873293" y="3343747"/>
                  <a:ext cx="792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8" name="Freihand 147">
                  <a:extLst>
                    <a:ext uri="{FF2B5EF4-FFF2-40B4-BE49-F238E27FC236}">
                      <a16:creationId xmlns:a16="http://schemas.microsoft.com/office/drawing/2014/main" id="{2ECA46C3-6A9D-43B2-9268-62A6B87B18E9}"/>
                    </a:ext>
                  </a:extLst>
                </p14:cNvPr>
                <p14:cNvContentPartPr/>
                <p14:nvPr/>
              </p14:nvContentPartPr>
              <p14:xfrm>
                <a:off x="9980573" y="3130627"/>
                <a:ext cx="219960" cy="220320"/>
              </p14:xfrm>
            </p:contentPart>
          </mc:Choice>
          <mc:Fallback>
            <p:pic>
              <p:nvPicPr>
                <p:cNvPr id="148" name="Freihand 147">
                  <a:extLst>
                    <a:ext uri="{FF2B5EF4-FFF2-40B4-BE49-F238E27FC236}">
                      <a16:creationId xmlns:a16="http://schemas.microsoft.com/office/drawing/2014/main" id="{2ECA46C3-6A9D-43B2-9268-62A6B87B18E9}"/>
                    </a:ext>
                  </a:extLst>
                </p:cNvPr>
                <p:cNvPicPr/>
                <p:nvPr/>
              </p:nvPicPr>
              <p:blipFill>
                <a:blip r:embed="rId234"/>
                <a:stretch>
                  <a:fillRect/>
                </a:stretch>
              </p:blipFill>
              <p:spPr>
                <a:xfrm>
                  <a:off x="9976253" y="3126307"/>
                  <a:ext cx="2286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9" name="Freihand 148">
                  <a:extLst>
                    <a:ext uri="{FF2B5EF4-FFF2-40B4-BE49-F238E27FC236}">
                      <a16:creationId xmlns:a16="http://schemas.microsoft.com/office/drawing/2014/main" id="{D87AD436-B586-4269-91D5-6FCC3557B2ED}"/>
                    </a:ext>
                  </a:extLst>
                </p14:cNvPr>
                <p14:cNvContentPartPr/>
                <p14:nvPr/>
              </p14:nvContentPartPr>
              <p14:xfrm>
                <a:off x="9505013" y="3233587"/>
                <a:ext cx="905760" cy="507960"/>
              </p14:xfrm>
            </p:contentPart>
          </mc:Choice>
          <mc:Fallback>
            <p:pic>
              <p:nvPicPr>
                <p:cNvPr id="149" name="Freihand 148">
                  <a:extLst>
                    <a:ext uri="{FF2B5EF4-FFF2-40B4-BE49-F238E27FC236}">
                      <a16:creationId xmlns:a16="http://schemas.microsoft.com/office/drawing/2014/main" id="{D87AD436-B586-4269-91D5-6FCC3557B2ED}"/>
                    </a:ext>
                  </a:extLst>
                </p:cNvPr>
                <p:cNvPicPr/>
                <p:nvPr/>
              </p:nvPicPr>
              <p:blipFill>
                <a:blip r:embed="rId236"/>
                <a:stretch>
                  <a:fillRect/>
                </a:stretch>
              </p:blipFill>
              <p:spPr>
                <a:xfrm>
                  <a:off x="9500693" y="3229267"/>
                  <a:ext cx="91440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1" name="Freihand 150">
                  <a:extLst>
                    <a:ext uri="{FF2B5EF4-FFF2-40B4-BE49-F238E27FC236}">
                      <a16:creationId xmlns:a16="http://schemas.microsoft.com/office/drawing/2014/main" id="{CA6CDA43-B723-4AB8-9B82-F01663CEE948}"/>
                    </a:ext>
                  </a:extLst>
                </p14:cNvPr>
                <p14:cNvContentPartPr/>
                <p14:nvPr/>
              </p14:nvContentPartPr>
              <p14:xfrm>
                <a:off x="8410253" y="3286867"/>
                <a:ext cx="595080" cy="583920"/>
              </p14:xfrm>
            </p:contentPart>
          </mc:Choice>
          <mc:Fallback>
            <p:pic>
              <p:nvPicPr>
                <p:cNvPr id="151" name="Freihand 150">
                  <a:extLst>
                    <a:ext uri="{FF2B5EF4-FFF2-40B4-BE49-F238E27FC236}">
                      <a16:creationId xmlns:a16="http://schemas.microsoft.com/office/drawing/2014/main" id="{CA6CDA43-B723-4AB8-9B82-F01663CEE948}"/>
                    </a:ext>
                  </a:extLst>
                </p:cNvPr>
                <p:cNvPicPr/>
                <p:nvPr/>
              </p:nvPicPr>
              <p:blipFill>
                <a:blip r:embed="rId238"/>
                <a:stretch>
                  <a:fillRect/>
                </a:stretch>
              </p:blipFill>
              <p:spPr>
                <a:xfrm>
                  <a:off x="8405933" y="3282547"/>
                  <a:ext cx="603720" cy="592560"/>
                </a:xfrm>
                <a:prstGeom prst="rect">
                  <a:avLst/>
                </a:prstGeom>
              </p:spPr>
            </p:pic>
          </mc:Fallback>
        </mc:AlternateContent>
      </p:grpSp>
    </p:spTree>
    <p:extLst>
      <p:ext uri="{BB962C8B-B14F-4D97-AF65-F5344CB8AC3E}">
        <p14:creationId xmlns:p14="http://schemas.microsoft.com/office/powerpoint/2010/main" val="14158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BB78B0D-3BD2-4509-B23C-E8B86ED49A59}"/>
              </a:ext>
            </a:extLst>
          </p:cNvPr>
          <p:cNvPicPr>
            <a:picLocks noChangeAspect="1"/>
          </p:cNvPicPr>
          <p:nvPr/>
        </p:nvPicPr>
        <p:blipFill>
          <a:blip r:embed="rId3"/>
          <a:stretch>
            <a:fillRect/>
          </a:stretch>
        </p:blipFill>
        <p:spPr>
          <a:xfrm>
            <a:off x="145788" y="432575"/>
            <a:ext cx="8384902" cy="5378021"/>
          </a:xfrm>
          <a:prstGeom prst="rect">
            <a:avLst/>
          </a:prstGeom>
        </p:spPr>
      </p:pic>
      <p:grpSp>
        <p:nvGrpSpPr>
          <p:cNvPr id="5" name="Gruppieren 4">
            <a:extLst>
              <a:ext uri="{FF2B5EF4-FFF2-40B4-BE49-F238E27FC236}">
                <a16:creationId xmlns:a16="http://schemas.microsoft.com/office/drawing/2014/main" id="{1597E8F1-CCE8-42BD-B202-20E42834F71E}"/>
              </a:ext>
            </a:extLst>
          </p:cNvPr>
          <p:cNvGrpSpPr/>
          <p:nvPr/>
        </p:nvGrpSpPr>
        <p:grpSpPr>
          <a:xfrm>
            <a:off x="7094093" y="1142160"/>
            <a:ext cx="1005480" cy="182160"/>
            <a:chOff x="7094093" y="1142160"/>
            <a:chExt cx="1005480" cy="18216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E902FB0-F027-4686-B310-1EC617973124}"/>
                    </a:ext>
                  </a:extLst>
                </p14:cNvPr>
                <p14:cNvContentPartPr/>
                <p14:nvPr/>
              </p14:nvContentPartPr>
              <p14:xfrm>
                <a:off x="7226933" y="1195440"/>
                <a:ext cx="872640" cy="84240"/>
              </p14:xfrm>
            </p:contentPart>
          </mc:Choice>
          <mc:Fallback>
            <p:pic>
              <p:nvPicPr>
                <p:cNvPr id="2" name="Freihand 1">
                  <a:extLst>
                    <a:ext uri="{FF2B5EF4-FFF2-40B4-BE49-F238E27FC236}">
                      <a16:creationId xmlns:a16="http://schemas.microsoft.com/office/drawing/2014/main" id="{CE902FB0-F027-4686-B310-1EC617973124}"/>
                    </a:ext>
                  </a:extLst>
                </p:cNvPr>
                <p:cNvPicPr/>
                <p:nvPr/>
              </p:nvPicPr>
              <p:blipFill>
                <a:blip r:embed="rId5"/>
                <a:stretch>
                  <a:fillRect/>
                </a:stretch>
              </p:blipFill>
              <p:spPr>
                <a:xfrm>
                  <a:off x="7222613" y="1191120"/>
                  <a:ext cx="8812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7DA6DC6-586B-4767-A137-D67139CE4425}"/>
                    </a:ext>
                  </a:extLst>
                </p14:cNvPr>
                <p14:cNvContentPartPr/>
                <p14:nvPr/>
              </p14:nvContentPartPr>
              <p14:xfrm>
                <a:off x="7094093" y="1142160"/>
                <a:ext cx="367200" cy="182160"/>
              </p14:xfrm>
            </p:contentPart>
          </mc:Choice>
          <mc:Fallback>
            <p:pic>
              <p:nvPicPr>
                <p:cNvPr id="3" name="Freihand 2">
                  <a:extLst>
                    <a:ext uri="{FF2B5EF4-FFF2-40B4-BE49-F238E27FC236}">
                      <a16:creationId xmlns:a16="http://schemas.microsoft.com/office/drawing/2014/main" id="{07DA6DC6-586B-4767-A137-D67139CE4425}"/>
                    </a:ext>
                  </a:extLst>
                </p:cNvPr>
                <p:cNvPicPr/>
                <p:nvPr/>
              </p:nvPicPr>
              <p:blipFill>
                <a:blip r:embed="rId7"/>
                <a:stretch>
                  <a:fillRect/>
                </a:stretch>
              </p:blipFill>
              <p:spPr>
                <a:xfrm>
                  <a:off x="7089773" y="1137840"/>
                  <a:ext cx="375840" cy="190800"/>
                </a:xfrm>
                <a:prstGeom prst="rect">
                  <a:avLst/>
                </a:prstGeom>
              </p:spPr>
            </p:pic>
          </mc:Fallback>
        </mc:AlternateContent>
      </p:grpSp>
      <p:grpSp>
        <p:nvGrpSpPr>
          <p:cNvPr id="41" name="Gruppieren 40">
            <a:extLst>
              <a:ext uri="{FF2B5EF4-FFF2-40B4-BE49-F238E27FC236}">
                <a16:creationId xmlns:a16="http://schemas.microsoft.com/office/drawing/2014/main" id="{27600250-92DF-447A-88AF-276C06C106ED}"/>
              </a:ext>
            </a:extLst>
          </p:cNvPr>
          <p:cNvGrpSpPr/>
          <p:nvPr/>
        </p:nvGrpSpPr>
        <p:grpSpPr>
          <a:xfrm>
            <a:off x="8199293" y="707280"/>
            <a:ext cx="3314160" cy="969480"/>
            <a:chOff x="8199293" y="707280"/>
            <a:chExt cx="3314160" cy="969480"/>
          </a:xfrm>
        </p:grpSpPr>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34FCD39E-9B72-41AB-8704-5EA2198332EB}"/>
                    </a:ext>
                  </a:extLst>
                </p14:cNvPr>
                <p14:cNvContentPartPr/>
                <p14:nvPr/>
              </p14:nvContentPartPr>
              <p14:xfrm>
                <a:off x="8326013" y="1086360"/>
                <a:ext cx="5400" cy="118800"/>
              </p14:xfrm>
            </p:contentPart>
          </mc:Choice>
          <mc:Fallback>
            <p:pic>
              <p:nvPicPr>
                <p:cNvPr id="6" name="Freihand 5">
                  <a:extLst>
                    <a:ext uri="{FF2B5EF4-FFF2-40B4-BE49-F238E27FC236}">
                      <a16:creationId xmlns:a16="http://schemas.microsoft.com/office/drawing/2014/main" id="{34FCD39E-9B72-41AB-8704-5EA2198332EB}"/>
                    </a:ext>
                  </a:extLst>
                </p:cNvPr>
                <p:cNvPicPr/>
                <p:nvPr/>
              </p:nvPicPr>
              <p:blipFill>
                <a:blip r:embed="rId9"/>
                <a:stretch>
                  <a:fillRect/>
                </a:stretch>
              </p:blipFill>
              <p:spPr>
                <a:xfrm>
                  <a:off x="8321693" y="1082040"/>
                  <a:ext cx="140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48897A41-DA1E-44FA-AE68-CBA17325BCDD}"/>
                    </a:ext>
                  </a:extLst>
                </p14:cNvPr>
                <p14:cNvContentPartPr/>
                <p14:nvPr/>
              </p14:nvContentPartPr>
              <p14:xfrm>
                <a:off x="8199293" y="1052160"/>
                <a:ext cx="190080" cy="179280"/>
              </p14:xfrm>
            </p:contentPart>
          </mc:Choice>
          <mc:Fallback>
            <p:pic>
              <p:nvPicPr>
                <p:cNvPr id="7" name="Freihand 6">
                  <a:extLst>
                    <a:ext uri="{FF2B5EF4-FFF2-40B4-BE49-F238E27FC236}">
                      <a16:creationId xmlns:a16="http://schemas.microsoft.com/office/drawing/2014/main" id="{48897A41-DA1E-44FA-AE68-CBA17325BCDD}"/>
                    </a:ext>
                  </a:extLst>
                </p:cNvPr>
                <p:cNvPicPr/>
                <p:nvPr/>
              </p:nvPicPr>
              <p:blipFill>
                <a:blip r:embed="rId11"/>
                <a:stretch>
                  <a:fillRect/>
                </a:stretch>
              </p:blipFill>
              <p:spPr>
                <a:xfrm>
                  <a:off x="8194973" y="1047840"/>
                  <a:ext cx="1987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15964773-E557-4FB2-A46C-2304EEC0A4CE}"/>
                    </a:ext>
                  </a:extLst>
                </p14:cNvPr>
                <p14:cNvContentPartPr/>
                <p14:nvPr/>
              </p14:nvContentPartPr>
              <p14:xfrm>
                <a:off x="8399813" y="1093560"/>
                <a:ext cx="192240" cy="88920"/>
              </p14:xfrm>
            </p:contentPart>
          </mc:Choice>
          <mc:Fallback>
            <p:pic>
              <p:nvPicPr>
                <p:cNvPr id="8" name="Freihand 7">
                  <a:extLst>
                    <a:ext uri="{FF2B5EF4-FFF2-40B4-BE49-F238E27FC236}">
                      <a16:creationId xmlns:a16="http://schemas.microsoft.com/office/drawing/2014/main" id="{15964773-E557-4FB2-A46C-2304EEC0A4CE}"/>
                    </a:ext>
                  </a:extLst>
                </p:cNvPr>
                <p:cNvPicPr/>
                <p:nvPr/>
              </p:nvPicPr>
              <p:blipFill>
                <a:blip r:embed="rId13"/>
                <a:stretch>
                  <a:fillRect/>
                </a:stretch>
              </p:blipFill>
              <p:spPr>
                <a:xfrm>
                  <a:off x="8395493" y="1089240"/>
                  <a:ext cx="2008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6A1A9E8D-9008-4D25-B68A-0C5DA9CD67C6}"/>
                    </a:ext>
                  </a:extLst>
                </p14:cNvPr>
                <p14:cNvContentPartPr/>
                <p14:nvPr/>
              </p14:nvContentPartPr>
              <p14:xfrm>
                <a:off x="8615093" y="966840"/>
                <a:ext cx="199440" cy="200520"/>
              </p14:xfrm>
            </p:contentPart>
          </mc:Choice>
          <mc:Fallback>
            <p:pic>
              <p:nvPicPr>
                <p:cNvPr id="9" name="Freihand 8">
                  <a:extLst>
                    <a:ext uri="{FF2B5EF4-FFF2-40B4-BE49-F238E27FC236}">
                      <a16:creationId xmlns:a16="http://schemas.microsoft.com/office/drawing/2014/main" id="{6A1A9E8D-9008-4D25-B68A-0C5DA9CD67C6}"/>
                    </a:ext>
                  </a:extLst>
                </p:cNvPr>
                <p:cNvPicPr/>
                <p:nvPr/>
              </p:nvPicPr>
              <p:blipFill>
                <a:blip r:embed="rId15"/>
                <a:stretch>
                  <a:fillRect/>
                </a:stretch>
              </p:blipFill>
              <p:spPr>
                <a:xfrm>
                  <a:off x="8610773" y="962520"/>
                  <a:ext cx="208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593878F4-2920-4A7E-B620-4BDCA1FFA436}"/>
                    </a:ext>
                  </a:extLst>
                </p14:cNvPr>
                <p14:cNvContentPartPr/>
                <p14:nvPr/>
              </p14:nvContentPartPr>
              <p14:xfrm>
                <a:off x="8808413" y="1039920"/>
                <a:ext cx="90360" cy="89640"/>
              </p14:xfrm>
            </p:contentPart>
          </mc:Choice>
          <mc:Fallback>
            <p:pic>
              <p:nvPicPr>
                <p:cNvPr id="10" name="Freihand 9">
                  <a:extLst>
                    <a:ext uri="{FF2B5EF4-FFF2-40B4-BE49-F238E27FC236}">
                      <a16:creationId xmlns:a16="http://schemas.microsoft.com/office/drawing/2014/main" id="{593878F4-2920-4A7E-B620-4BDCA1FFA436}"/>
                    </a:ext>
                  </a:extLst>
                </p:cNvPr>
                <p:cNvPicPr/>
                <p:nvPr/>
              </p:nvPicPr>
              <p:blipFill>
                <a:blip r:embed="rId17"/>
                <a:stretch>
                  <a:fillRect/>
                </a:stretch>
              </p:blipFill>
              <p:spPr>
                <a:xfrm>
                  <a:off x="8804093" y="1035600"/>
                  <a:ext cx="99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F8AF6625-85D7-4124-AACC-179765D1C8DD}"/>
                    </a:ext>
                  </a:extLst>
                </p14:cNvPr>
                <p14:cNvContentPartPr/>
                <p14:nvPr/>
              </p14:nvContentPartPr>
              <p14:xfrm>
                <a:off x="8926493" y="888720"/>
                <a:ext cx="227880" cy="237600"/>
              </p14:xfrm>
            </p:contentPart>
          </mc:Choice>
          <mc:Fallback>
            <p:pic>
              <p:nvPicPr>
                <p:cNvPr id="11" name="Freihand 10">
                  <a:extLst>
                    <a:ext uri="{FF2B5EF4-FFF2-40B4-BE49-F238E27FC236}">
                      <a16:creationId xmlns:a16="http://schemas.microsoft.com/office/drawing/2014/main" id="{F8AF6625-85D7-4124-AACC-179765D1C8DD}"/>
                    </a:ext>
                  </a:extLst>
                </p:cNvPr>
                <p:cNvPicPr/>
                <p:nvPr/>
              </p:nvPicPr>
              <p:blipFill>
                <a:blip r:embed="rId19"/>
                <a:stretch>
                  <a:fillRect/>
                </a:stretch>
              </p:blipFill>
              <p:spPr>
                <a:xfrm>
                  <a:off x="8922173" y="884400"/>
                  <a:ext cx="23652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093AEDF0-FF81-4F39-9167-41B1BA8137C7}"/>
                    </a:ext>
                  </a:extLst>
                </p14:cNvPr>
                <p14:cNvContentPartPr/>
                <p14:nvPr/>
              </p14:nvContentPartPr>
              <p14:xfrm>
                <a:off x="9116213" y="993840"/>
                <a:ext cx="155880" cy="77760"/>
              </p14:xfrm>
            </p:contentPart>
          </mc:Choice>
          <mc:Fallback>
            <p:pic>
              <p:nvPicPr>
                <p:cNvPr id="13" name="Freihand 12">
                  <a:extLst>
                    <a:ext uri="{FF2B5EF4-FFF2-40B4-BE49-F238E27FC236}">
                      <a16:creationId xmlns:a16="http://schemas.microsoft.com/office/drawing/2014/main" id="{093AEDF0-FF81-4F39-9167-41B1BA8137C7}"/>
                    </a:ext>
                  </a:extLst>
                </p:cNvPr>
                <p:cNvPicPr/>
                <p:nvPr/>
              </p:nvPicPr>
              <p:blipFill>
                <a:blip r:embed="rId21"/>
                <a:stretch>
                  <a:fillRect/>
                </a:stretch>
              </p:blipFill>
              <p:spPr>
                <a:xfrm>
                  <a:off x="9111893" y="989520"/>
                  <a:ext cx="1645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C1DB1F66-0BCA-44E6-A3B9-1913A980900D}"/>
                    </a:ext>
                  </a:extLst>
                </p14:cNvPr>
                <p14:cNvContentPartPr/>
                <p14:nvPr/>
              </p14:nvContentPartPr>
              <p14:xfrm>
                <a:off x="9298013" y="974400"/>
                <a:ext cx="20520" cy="87120"/>
              </p14:xfrm>
            </p:contentPart>
          </mc:Choice>
          <mc:Fallback>
            <p:pic>
              <p:nvPicPr>
                <p:cNvPr id="15" name="Freihand 14">
                  <a:extLst>
                    <a:ext uri="{FF2B5EF4-FFF2-40B4-BE49-F238E27FC236}">
                      <a16:creationId xmlns:a16="http://schemas.microsoft.com/office/drawing/2014/main" id="{C1DB1F66-0BCA-44E6-A3B9-1913A980900D}"/>
                    </a:ext>
                  </a:extLst>
                </p:cNvPr>
                <p:cNvPicPr/>
                <p:nvPr/>
              </p:nvPicPr>
              <p:blipFill>
                <a:blip r:embed="rId23"/>
                <a:stretch>
                  <a:fillRect/>
                </a:stretch>
              </p:blipFill>
              <p:spPr>
                <a:xfrm>
                  <a:off x="9293693" y="970080"/>
                  <a:ext cx="29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7A13EB74-9EF1-4948-A9B2-BB60AFC5ED19}"/>
                    </a:ext>
                  </a:extLst>
                </p14:cNvPr>
                <p14:cNvContentPartPr/>
                <p14:nvPr/>
              </p14:nvContentPartPr>
              <p14:xfrm>
                <a:off x="9330773" y="842640"/>
                <a:ext cx="270720" cy="223200"/>
              </p14:xfrm>
            </p:contentPart>
          </mc:Choice>
          <mc:Fallback>
            <p:pic>
              <p:nvPicPr>
                <p:cNvPr id="17" name="Freihand 16">
                  <a:extLst>
                    <a:ext uri="{FF2B5EF4-FFF2-40B4-BE49-F238E27FC236}">
                      <a16:creationId xmlns:a16="http://schemas.microsoft.com/office/drawing/2014/main" id="{7A13EB74-9EF1-4948-A9B2-BB60AFC5ED19}"/>
                    </a:ext>
                  </a:extLst>
                </p:cNvPr>
                <p:cNvPicPr/>
                <p:nvPr/>
              </p:nvPicPr>
              <p:blipFill>
                <a:blip r:embed="rId25"/>
                <a:stretch>
                  <a:fillRect/>
                </a:stretch>
              </p:blipFill>
              <p:spPr>
                <a:xfrm>
                  <a:off x="9326453" y="838320"/>
                  <a:ext cx="27936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C0BFDCA1-687C-4AE9-B1A1-EEFC3A9FD5B3}"/>
                    </a:ext>
                  </a:extLst>
                </p14:cNvPr>
                <p14:cNvContentPartPr/>
                <p14:nvPr/>
              </p14:nvContentPartPr>
              <p14:xfrm>
                <a:off x="9557933" y="821400"/>
                <a:ext cx="42480" cy="23760"/>
              </p14:xfrm>
            </p:contentPart>
          </mc:Choice>
          <mc:Fallback>
            <p:pic>
              <p:nvPicPr>
                <p:cNvPr id="18" name="Freihand 17">
                  <a:extLst>
                    <a:ext uri="{FF2B5EF4-FFF2-40B4-BE49-F238E27FC236}">
                      <a16:creationId xmlns:a16="http://schemas.microsoft.com/office/drawing/2014/main" id="{C0BFDCA1-687C-4AE9-B1A1-EEFC3A9FD5B3}"/>
                    </a:ext>
                  </a:extLst>
                </p:cNvPr>
                <p:cNvPicPr/>
                <p:nvPr/>
              </p:nvPicPr>
              <p:blipFill>
                <a:blip r:embed="rId27"/>
                <a:stretch>
                  <a:fillRect/>
                </a:stretch>
              </p:blipFill>
              <p:spPr>
                <a:xfrm>
                  <a:off x="9553613" y="817080"/>
                  <a:ext cx="511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4EA75D3C-9CCE-424D-B384-DD53293B0360}"/>
                    </a:ext>
                  </a:extLst>
                </p14:cNvPr>
                <p14:cNvContentPartPr/>
                <p14:nvPr/>
              </p14:nvContentPartPr>
              <p14:xfrm>
                <a:off x="9614453" y="799800"/>
                <a:ext cx="158760" cy="202680"/>
              </p14:xfrm>
            </p:contentPart>
          </mc:Choice>
          <mc:Fallback>
            <p:pic>
              <p:nvPicPr>
                <p:cNvPr id="19" name="Freihand 18">
                  <a:extLst>
                    <a:ext uri="{FF2B5EF4-FFF2-40B4-BE49-F238E27FC236}">
                      <a16:creationId xmlns:a16="http://schemas.microsoft.com/office/drawing/2014/main" id="{4EA75D3C-9CCE-424D-B384-DD53293B0360}"/>
                    </a:ext>
                  </a:extLst>
                </p:cNvPr>
                <p:cNvPicPr/>
                <p:nvPr/>
              </p:nvPicPr>
              <p:blipFill>
                <a:blip r:embed="rId29"/>
                <a:stretch>
                  <a:fillRect/>
                </a:stretch>
              </p:blipFill>
              <p:spPr>
                <a:xfrm>
                  <a:off x="9610133" y="795480"/>
                  <a:ext cx="1674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BF1C6E56-393C-47EC-A3C3-23687B4EABAF}"/>
                    </a:ext>
                  </a:extLst>
                </p14:cNvPr>
                <p14:cNvContentPartPr/>
                <p14:nvPr/>
              </p14:nvContentPartPr>
              <p14:xfrm>
                <a:off x="9308813" y="760200"/>
                <a:ext cx="53640" cy="17640"/>
              </p14:xfrm>
            </p:contentPart>
          </mc:Choice>
          <mc:Fallback>
            <p:pic>
              <p:nvPicPr>
                <p:cNvPr id="20" name="Freihand 19">
                  <a:extLst>
                    <a:ext uri="{FF2B5EF4-FFF2-40B4-BE49-F238E27FC236}">
                      <a16:creationId xmlns:a16="http://schemas.microsoft.com/office/drawing/2014/main" id="{BF1C6E56-393C-47EC-A3C3-23687B4EABAF}"/>
                    </a:ext>
                  </a:extLst>
                </p:cNvPr>
                <p:cNvPicPr/>
                <p:nvPr/>
              </p:nvPicPr>
              <p:blipFill>
                <a:blip r:embed="rId31"/>
                <a:stretch>
                  <a:fillRect/>
                </a:stretch>
              </p:blipFill>
              <p:spPr>
                <a:xfrm>
                  <a:off x="9304493" y="755880"/>
                  <a:ext cx="622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48A7D337-3E35-4A7C-AD55-34F10198B330}"/>
                    </a:ext>
                  </a:extLst>
                </p14:cNvPr>
                <p14:cNvContentPartPr/>
                <p14:nvPr/>
              </p14:nvContentPartPr>
              <p14:xfrm>
                <a:off x="9776453" y="870720"/>
                <a:ext cx="160920" cy="114480"/>
              </p14:xfrm>
            </p:contentPart>
          </mc:Choice>
          <mc:Fallback>
            <p:pic>
              <p:nvPicPr>
                <p:cNvPr id="21" name="Freihand 20">
                  <a:extLst>
                    <a:ext uri="{FF2B5EF4-FFF2-40B4-BE49-F238E27FC236}">
                      <a16:creationId xmlns:a16="http://schemas.microsoft.com/office/drawing/2014/main" id="{48A7D337-3E35-4A7C-AD55-34F10198B330}"/>
                    </a:ext>
                  </a:extLst>
                </p:cNvPr>
                <p:cNvPicPr/>
                <p:nvPr/>
              </p:nvPicPr>
              <p:blipFill>
                <a:blip r:embed="rId33"/>
                <a:stretch>
                  <a:fillRect/>
                </a:stretch>
              </p:blipFill>
              <p:spPr>
                <a:xfrm>
                  <a:off x="9772133" y="866400"/>
                  <a:ext cx="1695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CBBFDBE9-92AD-48B1-99A7-94D3A9AE524D}"/>
                    </a:ext>
                  </a:extLst>
                </p14:cNvPr>
                <p14:cNvContentPartPr/>
                <p14:nvPr/>
              </p14:nvContentPartPr>
              <p14:xfrm>
                <a:off x="10055813" y="780000"/>
                <a:ext cx="225000" cy="158400"/>
              </p14:xfrm>
            </p:contentPart>
          </mc:Choice>
          <mc:Fallback>
            <p:pic>
              <p:nvPicPr>
                <p:cNvPr id="22" name="Freihand 21">
                  <a:extLst>
                    <a:ext uri="{FF2B5EF4-FFF2-40B4-BE49-F238E27FC236}">
                      <a16:creationId xmlns:a16="http://schemas.microsoft.com/office/drawing/2014/main" id="{CBBFDBE9-92AD-48B1-99A7-94D3A9AE524D}"/>
                    </a:ext>
                  </a:extLst>
                </p:cNvPr>
                <p:cNvPicPr/>
                <p:nvPr/>
              </p:nvPicPr>
              <p:blipFill>
                <a:blip r:embed="rId35"/>
                <a:stretch>
                  <a:fillRect/>
                </a:stretch>
              </p:blipFill>
              <p:spPr>
                <a:xfrm>
                  <a:off x="10051493" y="775680"/>
                  <a:ext cx="233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0C316F67-D20A-4D55-894A-139A9A57B5B2}"/>
                    </a:ext>
                  </a:extLst>
                </p14:cNvPr>
                <p14:cNvContentPartPr/>
                <p14:nvPr/>
              </p14:nvContentPartPr>
              <p14:xfrm>
                <a:off x="10320773" y="837960"/>
                <a:ext cx="135720" cy="85320"/>
              </p14:xfrm>
            </p:contentPart>
          </mc:Choice>
          <mc:Fallback>
            <p:pic>
              <p:nvPicPr>
                <p:cNvPr id="23" name="Freihand 22">
                  <a:extLst>
                    <a:ext uri="{FF2B5EF4-FFF2-40B4-BE49-F238E27FC236}">
                      <a16:creationId xmlns:a16="http://schemas.microsoft.com/office/drawing/2014/main" id="{0C316F67-D20A-4D55-894A-139A9A57B5B2}"/>
                    </a:ext>
                  </a:extLst>
                </p:cNvPr>
                <p:cNvPicPr/>
                <p:nvPr/>
              </p:nvPicPr>
              <p:blipFill>
                <a:blip r:embed="rId37"/>
                <a:stretch>
                  <a:fillRect/>
                </a:stretch>
              </p:blipFill>
              <p:spPr>
                <a:xfrm>
                  <a:off x="10316453" y="833640"/>
                  <a:ext cx="144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58A95FEA-AC65-40A7-A61F-C4FC027BBE80}"/>
                    </a:ext>
                  </a:extLst>
                </p14:cNvPr>
                <p14:cNvContentPartPr/>
                <p14:nvPr/>
              </p14:nvContentPartPr>
              <p14:xfrm>
                <a:off x="10457573" y="755160"/>
                <a:ext cx="185040" cy="149760"/>
              </p14:xfrm>
            </p:contentPart>
          </mc:Choice>
          <mc:Fallback>
            <p:pic>
              <p:nvPicPr>
                <p:cNvPr id="24" name="Freihand 23">
                  <a:extLst>
                    <a:ext uri="{FF2B5EF4-FFF2-40B4-BE49-F238E27FC236}">
                      <a16:creationId xmlns:a16="http://schemas.microsoft.com/office/drawing/2014/main" id="{58A95FEA-AC65-40A7-A61F-C4FC027BBE80}"/>
                    </a:ext>
                  </a:extLst>
                </p:cNvPr>
                <p:cNvPicPr/>
                <p:nvPr/>
              </p:nvPicPr>
              <p:blipFill>
                <a:blip r:embed="rId39"/>
                <a:stretch>
                  <a:fillRect/>
                </a:stretch>
              </p:blipFill>
              <p:spPr>
                <a:xfrm>
                  <a:off x="10453253" y="750840"/>
                  <a:ext cx="193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5D271C22-BD81-4FCC-B91C-F931A837DF21}"/>
                    </a:ext>
                  </a:extLst>
                </p14:cNvPr>
                <p14:cNvContentPartPr/>
                <p14:nvPr/>
              </p14:nvContentPartPr>
              <p14:xfrm>
                <a:off x="10639733" y="810960"/>
                <a:ext cx="86400" cy="97920"/>
              </p14:xfrm>
            </p:contentPart>
          </mc:Choice>
          <mc:Fallback>
            <p:pic>
              <p:nvPicPr>
                <p:cNvPr id="25" name="Freihand 24">
                  <a:extLst>
                    <a:ext uri="{FF2B5EF4-FFF2-40B4-BE49-F238E27FC236}">
                      <a16:creationId xmlns:a16="http://schemas.microsoft.com/office/drawing/2014/main" id="{5D271C22-BD81-4FCC-B91C-F931A837DF21}"/>
                    </a:ext>
                  </a:extLst>
                </p:cNvPr>
                <p:cNvPicPr/>
                <p:nvPr/>
              </p:nvPicPr>
              <p:blipFill>
                <a:blip r:embed="rId41"/>
                <a:stretch>
                  <a:fillRect/>
                </a:stretch>
              </p:blipFill>
              <p:spPr>
                <a:xfrm>
                  <a:off x="10635413" y="806640"/>
                  <a:ext cx="95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9BADAE28-E35C-4732-9C4C-46FA71EDA375}"/>
                    </a:ext>
                  </a:extLst>
                </p14:cNvPr>
                <p14:cNvContentPartPr/>
                <p14:nvPr/>
              </p14:nvContentPartPr>
              <p14:xfrm>
                <a:off x="10724693" y="707280"/>
                <a:ext cx="517680" cy="181080"/>
              </p14:xfrm>
            </p:contentPart>
          </mc:Choice>
          <mc:Fallback>
            <p:pic>
              <p:nvPicPr>
                <p:cNvPr id="26" name="Freihand 25">
                  <a:extLst>
                    <a:ext uri="{FF2B5EF4-FFF2-40B4-BE49-F238E27FC236}">
                      <a16:creationId xmlns:a16="http://schemas.microsoft.com/office/drawing/2014/main" id="{9BADAE28-E35C-4732-9C4C-46FA71EDA375}"/>
                    </a:ext>
                  </a:extLst>
                </p:cNvPr>
                <p:cNvPicPr/>
                <p:nvPr/>
              </p:nvPicPr>
              <p:blipFill>
                <a:blip r:embed="rId43"/>
                <a:stretch>
                  <a:fillRect/>
                </a:stretch>
              </p:blipFill>
              <p:spPr>
                <a:xfrm>
                  <a:off x="10720373" y="702960"/>
                  <a:ext cx="5263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F3D32897-AA04-4CB6-8F84-C2DC3F1DBF8D}"/>
                    </a:ext>
                  </a:extLst>
                </p14:cNvPr>
                <p14:cNvContentPartPr/>
                <p14:nvPr/>
              </p14:nvContentPartPr>
              <p14:xfrm>
                <a:off x="9555053" y="1222440"/>
                <a:ext cx="113760" cy="185400"/>
              </p14:xfrm>
            </p:contentPart>
          </mc:Choice>
          <mc:Fallback>
            <p:pic>
              <p:nvPicPr>
                <p:cNvPr id="28" name="Freihand 27">
                  <a:extLst>
                    <a:ext uri="{FF2B5EF4-FFF2-40B4-BE49-F238E27FC236}">
                      <a16:creationId xmlns:a16="http://schemas.microsoft.com/office/drawing/2014/main" id="{F3D32897-AA04-4CB6-8F84-C2DC3F1DBF8D}"/>
                    </a:ext>
                  </a:extLst>
                </p:cNvPr>
                <p:cNvPicPr/>
                <p:nvPr/>
              </p:nvPicPr>
              <p:blipFill>
                <a:blip r:embed="rId45"/>
                <a:stretch>
                  <a:fillRect/>
                </a:stretch>
              </p:blipFill>
              <p:spPr>
                <a:xfrm>
                  <a:off x="9550733" y="1218120"/>
                  <a:ext cx="122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B0056211-E0B7-4944-B0D5-9A2BBCDC0986}"/>
                    </a:ext>
                  </a:extLst>
                </p14:cNvPr>
                <p14:cNvContentPartPr/>
                <p14:nvPr/>
              </p14:nvContentPartPr>
              <p14:xfrm>
                <a:off x="9707693" y="1131720"/>
                <a:ext cx="255600" cy="198360"/>
              </p14:xfrm>
            </p:contentPart>
          </mc:Choice>
          <mc:Fallback>
            <p:pic>
              <p:nvPicPr>
                <p:cNvPr id="29" name="Freihand 28">
                  <a:extLst>
                    <a:ext uri="{FF2B5EF4-FFF2-40B4-BE49-F238E27FC236}">
                      <a16:creationId xmlns:a16="http://schemas.microsoft.com/office/drawing/2014/main" id="{B0056211-E0B7-4944-B0D5-9A2BBCDC0986}"/>
                    </a:ext>
                  </a:extLst>
                </p:cNvPr>
                <p:cNvPicPr/>
                <p:nvPr/>
              </p:nvPicPr>
              <p:blipFill>
                <a:blip r:embed="rId47"/>
                <a:stretch>
                  <a:fillRect/>
                </a:stretch>
              </p:blipFill>
              <p:spPr>
                <a:xfrm>
                  <a:off x="9703373" y="1127400"/>
                  <a:ext cx="264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14BA1A5F-1BB1-4284-AC9B-8F5D6E28863A}"/>
                    </a:ext>
                  </a:extLst>
                </p14:cNvPr>
                <p14:cNvContentPartPr/>
                <p14:nvPr/>
              </p14:nvContentPartPr>
              <p14:xfrm>
                <a:off x="9832253" y="1133520"/>
                <a:ext cx="360" cy="360"/>
              </p14:xfrm>
            </p:contentPart>
          </mc:Choice>
          <mc:Fallback>
            <p:pic>
              <p:nvPicPr>
                <p:cNvPr id="30" name="Freihand 29">
                  <a:extLst>
                    <a:ext uri="{FF2B5EF4-FFF2-40B4-BE49-F238E27FC236}">
                      <a16:creationId xmlns:a16="http://schemas.microsoft.com/office/drawing/2014/main" id="{14BA1A5F-1BB1-4284-AC9B-8F5D6E28863A}"/>
                    </a:ext>
                  </a:extLst>
                </p:cNvPr>
                <p:cNvPicPr/>
                <p:nvPr/>
              </p:nvPicPr>
              <p:blipFill>
                <a:blip r:embed="rId49"/>
                <a:stretch>
                  <a:fillRect/>
                </a:stretch>
              </p:blipFill>
              <p:spPr>
                <a:xfrm>
                  <a:off x="9827933" y="11292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8908CF68-A05D-4A00-9E58-C62816C118E0}"/>
                    </a:ext>
                  </a:extLst>
                </p14:cNvPr>
                <p14:cNvContentPartPr/>
                <p14:nvPr/>
              </p14:nvContentPartPr>
              <p14:xfrm>
                <a:off x="10053653" y="1120200"/>
                <a:ext cx="367560" cy="186480"/>
              </p14:xfrm>
            </p:contentPart>
          </mc:Choice>
          <mc:Fallback>
            <p:pic>
              <p:nvPicPr>
                <p:cNvPr id="31" name="Freihand 30">
                  <a:extLst>
                    <a:ext uri="{FF2B5EF4-FFF2-40B4-BE49-F238E27FC236}">
                      <a16:creationId xmlns:a16="http://schemas.microsoft.com/office/drawing/2014/main" id="{8908CF68-A05D-4A00-9E58-C62816C118E0}"/>
                    </a:ext>
                  </a:extLst>
                </p:cNvPr>
                <p:cNvPicPr/>
                <p:nvPr/>
              </p:nvPicPr>
              <p:blipFill>
                <a:blip r:embed="rId51"/>
                <a:stretch>
                  <a:fillRect/>
                </a:stretch>
              </p:blipFill>
              <p:spPr>
                <a:xfrm>
                  <a:off x="10049333" y="1115880"/>
                  <a:ext cx="376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98C573EC-E19E-4A8B-AF65-5B0E0C89A3F6}"/>
                    </a:ext>
                  </a:extLst>
                </p14:cNvPr>
                <p14:cNvContentPartPr/>
                <p14:nvPr/>
              </p14:nvContentPartPr>
              <p14:xfrm>
                <a:off x="10557653" y="1052880"/>
                <a:ext cx="208440" cy="203400"/>
              </p14:xfrm>
            </p:contentPart>
          </mc:Choice>
          <mc:Fallback>
            <p:pic>
              <p:nvPicPr>
                <p:cNvPr id="32" name="Freihand 31">
                  <a:extLst>
                    <a:ext uri="{FF2B5EF4-FFF2-40B4-BE49-F238E27FC236}">
                      <a16:creationId xmlns:a16="http://schemas.microsoft.com/office/drawing/2014/main" id="{98C573EC-E19E-4A8B-AF65-5B0E0C89A3F6}"/>
                    </a:ext>
                  </a:extLst>
                </p:cNvPr>
                <p:cNvPicPr/>
                <p:nvPr/>
              </p:nvPicPr>
              <p:blipFill>
                <a:blip r:embed="rId53"/>
                <a:stretch>
                  <a:fillRect/>
                </a:stretch>
              </p:blipFill>
              <p:spPr>
                <a:xfrm>
                  <a:off x="10553333" y="1048560"/>
                  <a:ext cx="2170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07D13D8F-0DA8-41B8-9317-1F404DF74A52}"/>
                    </a:ext>
                  </a:extLst>
                </p14:cNvPr>
                <p14:cNvContentPartPr/>
                <p14:nvPr/>
              </p14:nvContentPartPr>
              <p14:xfrm>
                <a:off x="10815773" y="1096080"/>
                <a:ext cx="162000" cy="136080"/>
              </p14:xfrm>
            </p:contentPart>
          </mc:Choice>
          <mc:Fallback>
            <p:pic>
              <p:nvPicPr>
                <p:cNvPr id="33" name="Freihand 32">
                  <a:extLst>
                    <a:ext uri="{FF2B5EF4-FFF2-40B4-BE49-F238E27FC236}">
                      <a16:creationId xmlns:a16="http://schemas.microsoft.com/office/drawing/2014/main" id="{07D13D8F-0DA8-41B8-9317-1F404DF74A52}"/>
                    </a:ext>
                  </a:extLst>
                </p:cNvPr>
                <p:cNvPicPr/>
                <p:nvPr/>
              </p:nvPicPr>
              <p:blipFill>
                <a:blip r:embed="rId55"/>
                <a:stretch>
                  <a:fillRect/>
                </a:stretch>
              </p:blipFill>
              <p:spPr>
                <a:xfrm>
                  <a:off x="10811453" y="1091760"/>
                  <a:ext cx="170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638C91FB-B381-4DE1-8630-426E1627925D}"/>
                    </a:ext>
                  </a:extLst>
                </p14:cNvPr>
                <p14:cNvContentPartPr/>
                <p14:nvPr/>
              </p14:nvContentPartPr>
              <p14:xfrm>
                <a:off x="10906853" y="1039920"/>
                <a:ext cx="63720" cy="50760"/>
              </p14:xfrm>
            </p:contentPart>
          </mc:Choice>
          <mc:Fallback>
            <p:pic>
              <p:nvPicPr>
                <p:cNvPr id="34" name="Freihand 33">
                  <a:extLst>
                    <a:ext uri="{FF2B5EF4-FFF2-40B4-BE49-F238E27FC236}">
                      <a16:creationId xmlns:a16="http://schemas.microsoft.com/office/drawing/2014/main" id="{638C91FB-B381-4DE1-8630-426E1627925D}"/>
                    </a:ext>
                  </a:extLst>
                </p:cNvPr>
                <p:cNvPicPr/>
                <p:nvPr/>
              </p:nvPicPr>
              <p:blipFill>
                <a:blip r:embed="rId57"/>
                <a:stretch>
                  <a:fillRect/>
                </a:stretch>
              </p:blipFill>
              <p:spPr>
                <a:xfrm>
                  <a:off x="10902533" y="1035600"/>
                  <a:ext cx="72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FB6FF6F7-533B-431B-95B3-FF59AB2AE018}"/>
                    </a:ext>
                  </a:extLst>
                </p14:cNvPr>
                <p14:cNvContentPartPr/>
                <p14:nvPr/>
              </p14:nvContentPartPr>
              <p14:xfrm>
                <a:off x="11017013" y="1027320"/>
                <a:ext cx="349560" cy="138960"/>
              </p14:xfrm>
            </p:contentPart>
          </mc:Choice>
          <mc:Fallback>
            <p:pic>
              <p:nvPicPr>
                <p:cNvPr id="35" name="Freihand 34">
                  <a:extLst>
                    <a:ext uri="{FF2B5EF4-FFF2-40B4-BE49-F238E27FC236}">
                      <a16:creationId xmlns:a16="http://schemas.microsoft.com/office/drawing/2014/main" id="{FB6FF6F7-533B-431B-95B3-FF59AB2AE018}"/>
                    </a:ext>
                  </a:extLst>
                </p:cNvPr>
                <p:cNvPicPr/>
                <p:nvPr/>
              </p:nvPicPr>
              <p:blipFill>
                <a:blip r:embed="rId59"/>
                <a:stretch>
                  <a:fillRect/>
                </a:stretch>
              </p:blipFill>
              <p:spPr>
                <a:xfrm>
                  <a:off x="11012693" y="1023000"/>
                  <a:ext cx="358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FCBA426F-AE41-452D-840B-901A3C5C52B3}"/>
                    </a:ext>
                  </a:extLst>
                </p14:cNvPr>
                <p14:cNvContentPartPr/>
                <p14:nvPr/>
              </p14:nvContentPartPr>
              <p14:xfrm>
                <a:off x="11411933" y="1072680"/>
                <a:ext cx="101520" cy="27360"/>
              </p14:xfrm>
            </p:contentPart>
          </mc:Choice>
          <mc:Fallback>
            <p:pic>
              <p:nvPicPr>
                <p:cNvPr id="36" name="Freihand 35">
                  <a:extLst>
                    <a:ext uri="{FF2B5EF4-FFF2-40B4-BE49-F238E27FC236}">
                      <a16:creationId xmlns:a16="http://schemas.microsoft.com/office/drawing/2014/main" id="{FCBA426F-AE41-452D-840B-901A3C5C52B3}"/>
                    </a:ext>
                  </a:extLst>
                </p:cNvPr>
                <p:cNvPicPr/>
                <p:nvPr/>
              </p:nvPicPr>
              <p:blipFill>
                <a:blip r:embed="rId61"/>
                <a:stretch>
                  <a:fillRect/>
                </a:stretch>
              </p:blipFill>
              <p:spPr>
                <a:xfrm>
                  <a:off x="11407613" y="1068360"/>
                  <a:ext cx="11016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1CBA598E-ADC9-4012-BE80-B543731F894B}"/>
                    </a:ext>
                  </a:extLst>
                </p14:cNvPr>
                <p14:cNvContentPartPr/>
                <p14:nvPr/>
              </p14:nvContentPartPr>
              <p14:xfrm>
                <a:off x="10459373" y="1415400"/>
                <a:ext cx="526320" cy="182520"/>
              </p14:xfrm>
            </p:contentPart>
          </mc:Choice>
          <mc:Fallback>
            <p:pic>
              <p:nvPicPr>
                <p:cNvPr id="37" name="Freihand 36">
                  <a:extLst>
                    <a:ext uri="{FF2B5EF4-FFF2-40B4-BE49-F238E27FC236}">
                      <a16:creationId xmlns:a16="http://schemas.microsoft.com/office/drawing/2014/main" id="{1CBA598E-ADC9-4012-BE80-B543731F894B}"/>
                    </a:ext>
                  </a:extLst>
                </p:cNvPr>
                <p:cNvPicPr/>
                <p:nvPr/>
              </p:nvPicPr>
              <p:blipFill>
                <a:blip r:embed="rId63"/>
                <a:stretch>
                  <a:fillRect/>
                </a:stretch>
              </p:blipFill>
              <p:spPr>
                <a:xfrm>
                  <a:off x="10455053" y="1411080"/>
                  <a:ext cx="534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CE0BFB89-0716-4838-84E0-57BC8C420B41}"/>
                    </a:ext>
                  </a:extLst>
                </p14:cNvPr>
                <p14:cNvContentPartPr/>
                <p14:nvPr/>
              </p14:nvContentPartPr>
              <p14:xfrm>
                <a:off x="10943213" y="1383720"/>
                <a:ext cx="44640" cy="15840"/>
              </p14:xfrm>
            </p:contentPart>
          </mc:Choice>
          <mc:Fallback>
            <p:pic>
              <p:nvPicPr>
                <p:cNvPr id="38" name="Freihand 37">
                  <a:extLst>
                    <a:ext uri="{FF2B5EF4-FFF2-40B4-BE49-F238E27FC236}">
                      <a16:creationId xmlns:a16="http://schemas.microsoft.com/office/drawing/2014/main" id="{CE0BFB89-0716-4838-84E0-57BC8C420B41}"/>
                    </a:ext>
                  </a:extLst>
                </p:cNvPr>
                <p:cNvPicPr/>
                <p:nvPr/>
              </p:nvPicPr>
              <p:blipFill>
                <a:blip r:embed="rId65"/>
                <a:stretch>
                  <a:fillRect/>
                </a:stretch>
              </p:blipFill>
              <p:spPr>
                <a:xfrm>
                  <a:off x="10938893" y="1379400"/>
                  <a:ext cx="5328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4D057EB3-48FB-4383-A7BE-99586D86159B}"/>
                    </a:ext>
                  </a:extLst>
                </p14:cNvPr>
                <p14:cNvContentPartPr/>
                <p14:nvPr/>
              </p14:nvContentPartPr>
              <p14:xfrm>
                <a:off x="11037173" y="1412880"/>
                <a:ext cx="382320" cy="263880"/>
              </p14:xfrm>
            </p:contentPart>
          </mc:Choice>
          <mc:Fallback>
            <p:pic>
              <p:nvPicPr>
                <p:cNvPr id="39" name="Freihand 38">
                  <a:extLst>
                    <a:ext uri="{FF2B5EF4-FFF2-40B4-BE49-F238E27FC236}">
                      <a16:creationId xmlns:a16="http://schemas.microsoft.com/office/drawing/2014/main" id="{4D057EB3-48FB-4383-A7BE-99586D86159B}"/>
                    </a:ext>
                  </a:extLst>
                </p:cNvPr>
                <p:cNvPicPr/>
                <p:nvPr/>
              </p:nvPicPr>
              <p:blipFill>
                <a:blip r:embed="rId67"/>
                <a:stretch>
                  <a:fillRect/>
                </a:stretch>
              </p:blipFill>
              <p:spPr>
                <a:xfrm>
                  <a:off x="11032853" y="1408560"/>
                  <a:ext cx="390960" cy="272520"/>
                </a:xfrm>
                <a:prstGeom prst="rect">
                  <a:avLst/>
                </a:prstGeom>
              </p:spPr>
            </p:pic>
          </mc:Fallback>
        </mc:AlternateContent>
      </p:grpSp>
      <p:grpSp>
        <p:nvGrpSpPr>
          <p:cNvPr id="44" name="Gruppieren 43">
            <a:extLst>
              <a:ext uri="{FF2B5EF4-FFF2-40B4-BE49-F238E27FC236}">
                <a16:creationId xmlns:a16="http://schemas.microsoft.com/office/drawing/2014/main" id="{96ECD867-4ACD-4821-9C12-7515F5AE1F8C}"/>
              </a:ext>
            </a:extLst>
          </p:cNvPr>
          <p:cNvGrpSpPr/>
          <p:nvPr/>
        </p:nvGrpSpPr>
        <p:grpSpPr>
          <a:xfrm>
            <a:off x="1144373" y="3583320"/>
            <a:ext cx="1721520" cy="1033200"/>
            <a:chOff x="1144373" y="3583320"/>
            <a:chExt cx="1721520" cy="1033200"/>
          </a:xfrm>
        </p:grpSpPr>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08D43D6C-5FCE-4675-A9D3-F0134168E02A}"/>
                    </a:ext>
                  </a:extLst>
                </p14:cNvPr>
                <p14:cNvContentPartPr/>
                <p14:nvPr/>
              </p14:nvContentPartPr>
              <p14:xfrm>
                <a:off x="1144373" y="4487280"/>
                <a:ext cx="657360" cy="129240"/>
              </p14:xfrm>
            </p:contentPart>
          </mc:Choice>
          <mc:Fallback>
            <p:pic>
              <p:nvPicPr>
                <p:cNvPr id="42" name="Freihand 41">
                  <a:extLst>
                    <a:ext uri="{FF2B5EF4-FFF2-40B4-BE49-F238E27FC236}">
                      <a16:creationId xmlns:a16="http://schemas.microsoft.com/office/drawing/2014/main" id="{08D43D6C-5FCE-4675-A9D3-F0134168E02A}"/>
                    </a:ext>
                  </a:extLst>
                </p:cNvPr>
                <p:cNvPicPr/>
                <p:nvPr/>
              </p:nvPicPr>
              <p:blipFill>
                <a:blip r:embed="rId69"/>
                <a:stretch>
                  <a:fillRect/>
                </a:stretch>
              </p:blipFill>
              <p:spPr>
                <a:xfrm>
                  <a:off x="1140053" y="4482960"/>
                  <a:ext cx="6660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72642817-40E8-46F3-AB08-124F1E7C4936}"/>
                    </a:ext>
                  </a:extLst>
                </p14:cNvPr>
                <p14:cNvContentPartPr/>
                <p14:nvPr/>
              </p14:nvContentPartPr>
              <p14:xfrm>
                <a:off x="1701653" y="3583320"/>
                <a:ext cx="1164240" cy="956160"/>
              </p14:xfrm>
            </p:contentPart>
          </mc:Choice>
          <mc:Fallback>
            <p:pic>
              <p:nvPicPr>
                <p:cNvPr id="43" name="Freihand 42">
                  <a:extLst>
                    <a:ext uri="{FF2B5EF4-FFF2-40B4-BE49-F238E27FC236}">
                      <a16:creationId xmlns:a16="http://schemas.microsoft.com/office/drawing/2014/main" id="{72642817-40E8-46F3-AB08-124F1E7C4936}"/>
                    </a:ext>
                  </a:extLst>
                </p:cNvPr>
                <p:cNvPicPr/>
                <p:nvPr/>
              </p:nvPicPr>
              <p:blipFill>
                <a:blip r:embed="rId71"/>
                <a:stretch>
                  <a:fillRect/>
                </a:stretch>
              </p:blipFill>
              <p:spPr>
                <a:xfrm>
                  <a:off x="1697333" y="3579000"/>
                  <a:ext cx="1172880" cy="96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D9A36E77-B52E-49E5-9F16-BAFA3F119FC6}"/>
                  </a:ext>
                </a:extLst>
              </p14:cNvPr>
              <p14:cNvContentPartPr/>
              <p14:nvPr/>
            </p14:nvContentPartPr>
            <p14:xfrm>
              <a:off x="2732693" y="3541200"/>
              <a:ext cx="865800" cy="182520"/>
            </p14:xfrm>
          </p:contentPart>
        </mc:Choice>
        <mc:Fallback>
          <p:pic>
            <p:nvPicPr>
              <p:cNvPr id="45" name="Freihand 44">
                <a:extLst>
                  <a:ext uri="{FF2B5EF4-FFF2-40B4-BE49-F238E27FC236}">
                    <a16:creationId xmlns:a16="http://schemas.microsoft.com/office/drawing/2014/main" id="{D9A36E77-B52E-49E5-9F16-BAFA3F119FC6}"/>
                  </a:ext>
                </a:extLst>
              </p:cNvPr>
              <p:cNvPicPr/>
              <p:nvPr/>
            </p:nvPicPr>
            <p:blipFill>
              <a:blip r:embed="rId73"/>
              <a:stretch>
                <a:fillRect/>
              </a:stretch>
            </p:blipFill>
            <p:spPr>
              <a:xfrm>
                <a:off x="2728373" y="3536880"/>
                <a:ext cx="8744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EC678F2D-03D0-47EF-B80A-3D58BFA095E6}"/>
                  </a:ext>
                </a:extLst>
              </p14:cNvPr>
              <p14:cNvContentPartPr/>
              <p14:nvPr/>
            </p14:nvContentPartPr>
            <p14:xfrm>
              <a:off x="3494813" y="3489720"/>
              <a:ext cx="148680" cy="85320"/>
            </p14:xfrm>
          </p:contentPart>
        </mc:Choice>
        <mc:Fallback>
          <p:pic>
            <p:nvPicPr>
              <p:cNvPr id="46" name="Freihand 45">
                <a:extLst>
                  <a:ext uri="{FF2B5EF4-FFF2-40B4-BE49-F238E27FC236}">
                    <a16:creationId xmlns:a16="http://schemas.microsoft.com/office/drawing/2014/main" id="{EC678F2D-03D0-47EF-B80A-3D58BFA095E6}"/>
                  </a:ext>
                </a:extLst>
              </p:cNvPr>
              <p:cNvPicPr/>
              <p:nvPr/>
            </p:nvPicPr>
            <p:blipFill>
              <a:blip r:embed="rId75"/>
              <a:stretch>
                <a:fillRect/>
              </a:stretch>
            </p:blipFill>
            <p:spPr>
              <a:xfrm>
                <a:off x="3490493" y="3485400"/>
                <a:ext cx="157320" cy="93960"/>
              </a:xfrm>
              <a:prstGeom prst="rect">
                <a:avLst/>
              </a:prstGeom>
            </p:spPr>
          </p:pic>
        </mc:Fallback>
      </mc:AlternateContent>
      <p:grpSp>
        <p:nvGrpSpPr>
          <p:cNvPr id="58" name="Gruppieren 57">
            <a:extLst>
              <a:ext uri="{FF2B5EF4-FFF2-40B4-BE49-F238E27FC236}">
                <a16:creationId xmlns:a16="http://schemas.microsoft.com/office/drawing/2014/main" id="{A11E14E3-6BEA-4B7B-B0C7-F0215ECCBDEE}"/>
              </a:ext>
            </a:extLst>
          </p:cNvPr>
          <p:cNvGrpSpPr/>
          <p:nvPr/>
        </p:nvGrpSpPr>
        <p:grpSpPr>
          <a:xfrm>
            <a:off x="3478973" y="1565880"/>
            <a:ext cx="2898720" cy="1986480"/>
            <a:chOff x="3478973" y="1565880"/>
            <a:chExt cx="2898720" cy="1986480"/>
          </a:xfrm>
        </p:grpSpPr>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10465959-73D5-4BC5-AF2B-86CF5E815B6F}"/>
                    </a:ext>
                  </a:extLst>
                </p14:cNvPr>
                <p14:cNvContentPartPr/>
                <p14:nvPr/>
              </p14:nvContentPartPr>
              <p14:xfrm>
                <a:off x="3478973" y="2892480"/>
                <a:ext cx="570600" cy="659880"/>
              </p14:xfrm>
            </p:contentPart>
          </mc:Choice>
          <mc:Fallback>
            <p:pic>
              <p:nvPicPr>
                <p:cNvPr id="47" name="Freihand 46">
                  <a:extLst>
                    <a:ext uri="{FF2B5EF4-FFF2-40B4-BE49-F238E27FC236}">
                      <a16:creationId xmlns:a16="http://schemas.microsoft.com/office/drawing/2014/main" id="{10465959-73D5-4BC5-AF2B-86CF5E815B6F}"/>
                    </a:ext>
                  </a:extLst>
                </p:cNvPr>
                <p:cNvPicPr/>
                <p:nvPr/>
              </p:nvPicPr>
              <p:blipFill>
                <a:blip r:embed="rId77"/>
                <a:stretch>
                  <a:fillRect/>
                </a:stretch>
              </p:blipFill>
              <p:spPr>
                <a:xfrm>
                  <a:off x="3474653" y="2888160"/>
                  <a:ext cx="57924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EAF50053-A125-408C-91F2-028FA462F1AF}"/>
                    </a:ext>
                  </a:extLst>
                </p14:cNvPr>
                <p14:cNvContentPartPr/>
                <p14:nvPr/>
              </p14:nvContentPartPr>
              <p14:xfrm>
                <a:off x="3935093" y="2800680"/>
                <a:ext cx="223200" cy="194400"/>
              </p14:xfrm>
            </p:contentPart>
          </mc:Choice>
          <mc:Fallback>
            <p:pic>
              <p:nvPicPr>
                <p:cNvPr id="48" name="Freihand 47">
                  <a:extLst>
                    <a:ext uri="{FF2B5EF4-FFF2-40B4-BE49-F238E27FC236}">
                      <a16:creationId xmlns:a16="http://schemas.microsoft.com/office/drawing/2014/main" id="{EAF50053-A125-408C-91F2-028FA462F1AF}"/>
                    </a:ext>
                  </a:extLst>
                </p:cNvPr>
                <p:cNvPicPr/>
                <p:nvPr/>
              </p:nvPicPr>
              <p:blipFill>
                <a:blip r:embed="rId79"/>
                <a:stretch>
                  <a:fillRect/>
                </a:stretch>
              </p:blipFill>
              <p:spPr>
                <a:xfrm>
                  <a:off x="3930773" y="2796360"/>
                  <a:ext cx="231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4F2EB9AF-DBC7-4825-B849-5A5B996BFC93}"/>
                    </a:ext>
                  </a:extLst>
                </p14:cNvPr>
                <p14:cNvContentPartPr/>
                <p14:nvPr/>
              </p14:nvContentPartPr>
              <p14:xfrm>
                <a:off x="4196093" y="2799240"/>
                <a:ext cx="183960" cy="512280"/>
              </p14:xfrm>
            </p:contentPart>
          </mc:Choice>
          <mc:Fallback>
            <p:pic>
              <p:nvPicPr>
                <p:cNvPr id="49" name="Freihand 48">
                  <a:extLst>
                    <a:ext uri="{FF2B5EF4-FFF2-40B4-BE49-F238E27FC236}">
                      <a16:creationId xmlns:a16="http://schemas.microsoft.com/office/drawing/2014/main" id="{4F2EB9AF-DBC7-4825-B849-5A5B996BFC93}"/>
                    </a:ext>
                  </a:extLst>
                </p:cNvPr>
                <p:cNvPicPr/>
                <p:nvPr/>
              </p:nvPicPr>
              <p:blipFill>
                <a:blip r:embed="rId81"/>
                <a:stretch>
                  <a:fillRect/>
                </a:stretch>
              </p:blipFill>
              <p:spPr>
                <a:xfrm>
                  <a:off x="4191773" y="2794920"/>
                  <a:ext cx="19260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7317DFEA-6A42-41EC-A8FF-FFBAA4ACC2B2}"/>
                    </a:ext>
                  </a:extLst>
                </p14:cNvPr>
                <p14:cNvContentPartPr/>
                <p14:nvPr/>
              </p14:nvContentPartPr>
              <p14:xfrm>
                <a:off x="4396613" y="2588280"/>
                <a:ext cx="766440" cy="754200"/>
              </p14:xfrm>
            </p:contentPart>
          </mc:Choice>
          <mc:Fallback>
            <p:pic>
              <p:nvPicPr>
                <p:cNvPr id="50" name="Freihand 49">
                  <a:extLst>
                    <a:ext uri="{FF2B5EF4-FFF2-40B4-BE49-F238E27FC236}">
                      <a16:creationId xmlns:a16="http://schemas.microsoft.com/office/drawing/2014/main" id="{7317DFEA-6A42-41EC-A8FF-FFBAA4ACC2B2}"/>
                    </a:ext>
                  </a:extLst>
                </p:cNvPr>
                <p:cNvPicPr/>
                <p:nvPr/>
              </p:nvPicPr>
              <p:blipFill>
                <a:blip r:embed="rId83"/>
                <a:stretch>
                  <a:fillRect/>
                </a:stretch>
              </p:blipFill>
              <p:spPr>
                <a:xfrm>
                  <a:off x="4392293" y="2583960"/>
                  <a:ext cx="775080" cy="7628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8254BB11-3702-4FB7-96B6-38ECCE2C6A86}"/>
                    </a:ext>
                  </a:extLst>
                </p14:cNvPr>
                <p14:cNvContentPartPr/>
                <p14:nvPr/>
              </p14:nvContentPartPr>
              <p14:xfrm>
                <a:off x="5059013" y="2274000"/>
                <a:ext cx="466560" cy="378360"/>
              </p14:xfrm>
            </p:contentPart>
          </mc:Choice>
          <mc:Fallback>
            <p:pic>
              <p:nvPicPr>
                <p:cNvPr id="51" name="Freihand 50">
                  <a:extLst>
                    <a:ext uri="{FF2B5EF4-FFF2-40B4-BE49-F238E27FC236}">
                      <a16:creationId xmlns:a16="http://schemas.microsoft.com/office/drawing/2014/main" id="{8254BB11-3702-4FB7-96B6-38ECCE2C6A86}"/>
                    </a:ext>
                  </a:extLst>
                </p:cNvPr>
                <p:cNvPicPr/>
                <p:nvPr/>
              </p:nvPicPr>
              <p:blipFill>
                <a:blip r:embed="rId85"/>
                <a:stretch>
                  <a:fillRect/>
                </a:stretch>
              </p:blipFill>
              <p:spPr>
                <a:xfrm>
                  <a:off x="5054693" y="2269680"/>
                  <a:ext cx="47520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Freihand 52">
                  <a:extLst>
                    <a:ext uri="{FF2B5EF4-FFF2-40B4-BE49-F238E27FC236}">
                      <a16:creationId xmlns:a16="http://schemas.microsoft.com/office/drawing/2014/main" id="{AC52DDDC-14CF-403D-BE16-0A2D59FB91B2}"/>
                    </a:ext>
                  </a:extLst>
                </p14:cNvPr>
                <p14:cNvContentPartPr/>
                <p14:nvPr/>
              </p14:nvContentPartPr>
              <p14:xfrm>
                <a:off x="4814933" y="2533560"/>
                <a:ext cx="180000" cy="251640"/>
              </p14:xfrm>
            </p:contentPart>
          </mc:Choice>
          <mc:Fallback>
            <p:pic>
              <p:nvPicPr>
                <p:cNvPr id="53" name="Freihand 52">
                  <a:extLst>
                    <a:ext uri="{FF2B5EF4-FFF2-40B4-BE49-F238E27FC236}">
                      <a16:creationId xmlns:a16="http://schemas.microsoft.com/office/drawing/2014/main" id="{AC52DDDC-14CF-403D-BE16-0A2D59FB91B2}"/>
                    </a:ext>
                  </a:extLst>
                </p:cNvPr>
                <p:cNvPicPr/>
                <p:nvPr/>
              </p:nvPicPr>
              <p:blipFill>
                <a:blip r:embed="rId87"/>
                <a:stretch>
                  <a:fillRect/>
                </a:stretch>
              </p:blipFill>
              <p:spPr>
                <a:xfrm>
                  <a:off x="4810613" y="2529240"/>
                  <a:ext cx="18864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01BF9F63-7D4C-48E7-82D1-7AA272467334}"/>
                    </a:ext>
                  </a:extLst>
                </p14:cNvPr>
                <p14:cNvContentPartPr/>
                <p14:nvPr/>
              </p14:nvContentPartPr>
              <p14:xfrm>
                <a:off x="6232613" y="1565880"/>
                <a:ext cx="145080" cy="290520"/>
              </p14:xfrm>
            </p:contentPart>
          </mc:Choice>
          <mc:Fallback>
            <p:pic>
              <p:nvPicPr>
                <p:cNvPr id="54" name="Freihand 53">
                  <a:extLst>
                    <a:ext uri="{FF2B5EF4-FFF2-40B4-BE49-F238E27FC236}">
                      <a16:creationId xmlns:a16="http://schemas.microsoft.com/office/drawing/2014/main" id="{01BF9F63-7D4C-48E7-82D1-7AA272467334}"/>
                    </a:ext>
                  </a:extLst>
                </p:cNvPr>
                <p:cNvPicPr/>
                <p:nvPr/>
              </p:nvPicPr>
              <p:blipFill>
                <a:blip r:embed="rId89"/>
                <a:stretch>
                  <a:fillRect/>
                </a:stretch>
              </p:blipFill>
              <p:spPr>
                <a:xfrm>
                  <a:off x="6228293" y="1561560"/>
                  <a:ext cx="15372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EDF0F46F-E403-4B39-9130-DBDBC24B8068}"/>
                    </a:ext>
                  </a:extLst>
                </p14:cNvPr>
                <p14:cNvContentPartPr/>
                <p14:nvPr/>
              </p14:nvContentPartPr>
              <p14:xfrm>
                <a:off x="5035613" y="2504760"/>
                <a:ext cx="192240" cy="165240"/>
              </p14:xfrm>
            </p:contentPart>
          </mc:Choice>
          <mc:Fallback>
            <p:pic>
              <p:nvPicPr>
                <p:cNvPr id="56" name="Freihand 55">
                  <a:extLst>
                    <a:ext uri="{FF2B5EF4-FFF2-40B4-BE49-F238E27FC236}">
                      <a16:creationId xmlns:a16="http://schemas.microsoft.com/office/drawing/2014/main" id="{EDF0F46F-E403-4B39-9130-DBDBC24B8068}"/>
                    </a:ext>
                  </a:extLst>
                </p:cNvPr>
                <p:cNvPicPr/>
                <p:nvPr/>
              </p:nvPicPr>
              <p:blipFill>
                <a:blip r:embed="rId91"/>
                <a:stretch>
                  <a:fillRect/>
                </a:stretch>
              </p:blipFill>
              <p:spPr>
                <a:xfrm>
                  <a:off x="5031293" y="2500440"/>
                  <a:ext cx="200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78567841-C16F-44F2-9F5D-89E68A04D31D}"/>
                    </a:ext>
                  </a:extLst>
                </p14:cNvPr>
                <p14:cNvContentPartPr/>
                <p14:nvPr/>
              </p14:nvContentPartPr>
              <p14:xfrm>
                <a:off x="5304893" y="1591440"/>
                <a:ext cx="894240" cy="838800"/>
              </p14:xfrm>
            </p:contentPart>
          </mc:Choice>
          <mc:Fallback>
            <p:pic>
              <p:nvPicPr>
                <p:cNvPr id="57" name="Freihand 56">
                  <a:extLst>
                    <a:ext uri="{FF2B5EF4-FFF2-40B4-BE49-F238E27FC236}">
                      <a16:creationId xmlns:a16="http://schemas.microsoft.com/office/drawing/2014/main" id="{78567841-C16F-44F2-9F5D-89E68A04D31D}"/>
                    </a:ext>
                  </a:extLst>
                </p:cNvPr>
                <p:cNvPicPr/>
                <p:nvPr/>
              </p:nvPicPr>
              <p:blipFill>
                <a:blip r:embed="rId93"/>
                <a:stretch>
                  <a:fillRect/>
                </a:stretch>
              </p:blipFill>
              <p:spPr>
                <a:xfrm>
                  <a:off x="5300573" y="1587120"/>
                  <a:ext cx="902880" cy="847440"/>
                </a:xfrm>
                <a:prstGeom prst="rect">
                  <a:avLst/>
                </a:prstGeom>
              </p:spPr>
            </p:pic>
          </mc:Fallback>
        </mc:AlternateContent>
      </p:grpSp>
    </p:spTree>
    <p:extLst>
      <p:ext uri="{BB962C8B-B14F-4D97-AF65-F5344CB8AC3E}">
        <p14:creationId xmlns:p14="http://schemas.microsoft.com/office/powerpoint/2010/main" val="158309631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F4DE121-BEAA-4D49-B0E9-C24A3605E8E5}"/>
                  </a:ext>
                </a:extLst>
              </p14:cNvPr>
              <p14:cNvContentPartPr/>
              <p14:nvPr/>
            </p14:nvContentPartPr>
            <p14:xfrm>
              <a:off x="5062613" y="1040107"/>
              <a:ext cx="3486240" cy="1209240"/>
            </p14:xfrm>
          </p:contentPart>
        </mc:Choice>
        <mc:Fallback xmlns="">
          <p:pic>
            <p:nvPicPr>
              <p:cNvPr id="2" name="Freihand 1">
                <a:extLst>
                  <a:ext uri="{FF2B5EF4-FFF2-40B4-BE49-F238E27FC236}">
                    <a16:creationId xmlns:a16="http://schemas.microsoft.com/office/drawing/2014/main" id="{FF4DE121-BEAA-4D49-B0E9-C24A3605E8E5}"/>
                  </a:ext>
                </a:extLst>
              </p:cNvPr>
              <p:cNvPicPr/>
              <p:nvPr/>
            </p:nvPicPr>
            <p:blipFill>
              <a:blip r:embed="rId4"/>
              <a:stretch>
                <a:fillRect/>
              </a:stretch>
            </p:blipFill>
            <p:spPr>
              <a:xfrm>
                <a:off x="5058293" y="1035787"/>
                <a:ext cx="3494880" cy="121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24C2149-91FB-4C41-9546-9972A4DDF7EF}"/>
                  </a:ext>
                </a:extLst>
              </p14:cNvPr>
              <p14:cNvContentPartPr/>
              <p14:nvPr/>
            </p14:nvContentPartPr>
            <p14:xfrm>
              <a:off x="159773" y="1962787"/>
              <a:ext cx="3508920" cy="282600"/>
            </p14:xfrm>
          </p:contentPart>
        </mc:Choice>
        <mc:Fallback xmlns="">
          <p:pic>
            <p:nvPicPr>
              <p:cNvPr id="3" name="Freihand 2">
                <a:extLst>
                  <a:ext uri="{FF2B5EF4-FFF2-40B4-BE49-F238E27FC236}">
                    <a16:creationId xmlns:a16="http://schemas.microsoft.com/office/drawing/2014/main" id="{524C2149-91FB-4C41-9546-9972A4DDF7EF}"/>
                  </a:ext>
                </a:extLst>
              </p:cNvPr>
              <p:cNvPicPr/>
              <p:nvPr/>
            </p:nvPicPr>
            <p:blipFill>
              <a:blip r:embed="rId6"/>
              <a:stretch>
                <a:fillRect/>
              </a:stretch>
            </p:blipFill>
            <p:spPr>
              <a:xfrm>
                <a:off x="155453" y="1958467"/>
                <a:ext cx="351756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D6C7DCD-A5D1-47FD-814F-2DA5EBAEABB9}"/>
                  </a:ext>
                </a:extLst>
              </p14:cNvPr>
              <p14:cNvContentPartPr/>
              <p14:nvPr/>
            </p14:nvContentPartPr>
            <p14:xfrm>
              <a:off x="124493" y="1212547"/>
              <a:ext cx="3562920" cy="1149120"/>
            </p14:xfrm>
          </p:contentPart>
        </mc:Choice>
        <mc:Fallback xmlns="">
          <p:pic>
            <p:nvPicPr>
              <p:cNvPr id="4" name="Freihand 3">
                <a:extLst>
                  <a:ext uri="{FF2B5EF4-FFF2-40B4-BE49-F238E27FC236}">
                    <a16:creationId xmlns:a16="http://schemas.microsoft.com/office/drawing/2014/main" id="{4D6C7DCD-A5D1-47FD-814F-2DA5EBAEABB9}"/>
                  </a:ext>
                </a:extLst>
              </p:cNvPr>
              <p:cNvPicPr/>
              <p:nvPr/>
            </p:nvPicPr>
            <p:blipFill>
              <a:blip r:embed="rId8"/>
              <a:stretch>
                <a:fillRect/>
              </a:stretch>
            </p:blipFill>
            <p:spPr>
              <a:xfrm>
                <a:off x="120173" y="1208227"/>
                <a:ext cx="3571560" cy="1157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391B9781-70FD-451A-A278-2ECE0CC790AB}"/>
                  </a:ext>
                </a:extLst>
              </p14:cNvPr>
              <p14:cNvContentPartPr/>
              <p14:nvPr/>
            </p14:nvContentPartPr>
            <p14:xfrm>
              <a:off x="167333" y="4847827"/>
              <a:ext cx="3149640" cy="1015200"/>
            </p14:xfrm>
          </p:contentPart>
        </mc:Choice>
        <mc:Fallback xmlns="">
          <p:pic>
            <p:nvPicPr>
              <p:cNvPr id="5" name="Freihand 4">
                <a:extLst>
                  <a:ext uri="{FF2B5EF4-FFF2-40B4-BE49-F238E27FC236}">
                    <a16:creationId xmlns:a16="http://schemas.microsoft.com/office/drawing/2014/main" id="{391B9781-70FD-451A-A278-2ECE0CC790AB}"/>
                  </a:ext>
                </a:extLst>
              </p:cNvPr>
              <p:cNvPicPr/>
              <p:nvPr/>
            </p:nvPicPr>
            <p:blipFill>
              <a:blip r:embed="rId10"/>
              <a:stretch>
                <a:fillRect/>
              </a:stretch>
            </p:blipFill>
            <p:spPr>
              <a:xfrm>
                <a:off x="163013" y="4843507"/>
                <a:ext cx="3158280" cy="102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AF0492C8-C012-4B12-940F-208F667DF81F}"/>
                  </a:ext>
                </a:extLst>
              </p14:cNvPr>
              <p14:cNvContentPartPr/>
              <p14:nvPr/>
            </p14:nvContentPartPr>
            <p14:xfrm>
              <a:off x="4268093" y="4863307"/>
              <a:ext cx="4098960" cy="1063440"/>
            </p14:xfrm>
          </p:contentPart>
        </mc:Choice>
        <mc:Fallback xmlns="">
          <p:pic>
            <p:nvPicPr>
              <p:cNvPr id="6" name="Freihand 5">
                <a:extLst>
                  <a:ext uri="{FF2B5EF4-FFF2-40B4-BE49-F238E27FC236}">
                    <a16:creationId xmlns:a16="http://schemas.microsoft.com/office/drawing/2014/main" id="{AF0492C8-C012-4B12-940F-208F667DF81F}"/>
                  </a:ext>
                </a:extLst>
              </p:cNvPr>
              <p:cNvPicPr/>
              <p:nvPr/>
            </p:nvPicPr>
            <p:blipFill>
              <a:blip r:embed="rId12"/>
              <a:stretch>
                <a:fillRect/>
              </a:stretch>
            </p:blipFill>
            <p:spPr>
              <a:xfrm>
                <a:off x="4263773" y="4858987"/>
                <a:ext cx="4107600" cy="107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E2B35BF0-C85E-46F0-8E87-8C8826DC32DC}"/>
                  </a:ext>
                </a:extLst>
              </p14:cNvPr>
              <p14:cNvContentPartPr/>
              <p14:nvPr/>
            </p14:nvContentPartPr>
            <p14:xfrm>
              <a:off x="4787573" y="1051627"/>
              <a:ext cx="3786120" cy="1264680"/>
            </p14:xfrm>
          </p:contentPart>
        </mc:Choice>
        <mc:Fallback xmlns="">
          <p:pic>
            <p:nvPicPr>
              <p:cNvPr id="7" name="Freihand 6">
                <a:extLst>
                  <a:ext uri="{FF2B5EF4-FFF2-40B4-BE49-F238E27FC236}">
                    <a16:creationId xmlns:a16="http://schemas.microsoft.com/office/drawing/2014/main" id="{E2B35BF0-C85E-46F0-8E87-8C8826DC32DC}"/>
                  </a:ext>
                </a:extLst>
              </p:cNvPr>
              <p:cNvPicPr/>
              <p:nvPr/>
            </p:nvPicPr>
            <p:blipFill>
              <a:blip r:embed="rId14"/>
              <a:stretch>
                <a:fillRect/>
              </a:stretch>
            </p:blipFill>
            <p:spPr>
              <a:xfrm>
                <a:off x="4783253" y="1047307"/>
                <a:ext cx="3794760" cy="127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043C241-757E-4E78-B7DD-AB672FDE9354}"/>
                  </a:ext>
                </a:extLst>
              </p14:cNvPr>
              <p14:cNvContentPartPr/>
              <p14:nvPr/>
            </p14:nvContentPartPr>
            <p14:xfrm>
              <a:off x="97493" y="1126147"/>
              <a:ext cx="3460320" cy="1249200"/>
            </p14:xfrm>
          </p:contentPart>
        </mc:Choice>
        <mc:Fallback xmlns="">
          <p:pic>
            <p:nvPicPr>
              <p:cNvPr id="9" name="Freihand 8">
                <a:extLst>
                  <a:ext uri="{FF2B5EF4-FFF2-40B4-BE49-F238E27FC236}">
                    <a16:creationId xmlns:a16="http://schemas.microsoft.com/office/drawing/2014/main" id="{2043C241-757E-4E78-B7DD-AB672FDE9354}"/>
                  </a:ext>
                </a:extLst>
              </p:cNvPr>
              <p:cNvPicPr/>
              <p:nvPr/>
            </p:nvPicPr>
            <p:blipFill>
              <a:blip r:embed="rId16"/>
              <a:stretch>
                <a:fillRect/>
              </a:stretch>
            </p:blipFill>
            <p:spPr>
              <a:xfrm>
                <a:off x="93173" y="1121827"/>
                <a:ext cx="3468960" cy="1257840"/>
              </a:xfrm>
              <a:prstGeom prst="rect">
                <a:avLst/>
              </a:prstGeom>
            </p:spPr>
          </p:pic>
        </mc:Fallback>
      </mc:AlternateContent>
      <p:grpSp>
        <p:nvGrpSpPr>
          <p:cNvPr id="47" name="Gruppieren 46">
            <a:extLst>
              <a:ext uri="{FF2B5EF4-FFF2-40B4-BE49-F238E27FC236}">
                <a16:creationId xmlns:a16="http://schemas.microsoft.com/office/drawing/2014/main" id="{095F7127-15A1-40DA-965F-94EF4E7C2E22}"/>
              </a:ext>
            </a:extLst>
          </p:cNvPr>
          <p:cNvGrpSpPr/>
          <p:nvPr/>
        </p:nvGrpSpPr>
        <p:grpSpPr>
          <a:xfrm>
            <a:off x="269573" y="214987"/>
            <a:ext cx="1922040" cy="1019160"/>
            <a:chOff x="269573" y="214987"/>
            <a:chExt cx="1922040" cy="1019160"/>
          </a:xfrm>
        </p:grpSpPr>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F79F6D3-B8E0-4B2A-BD88-E910BB87494C}"/>
                    </a:ext>
                  </a:extLst>
                </p14:cNvPr>
                <p14:cNvContentPartPr/>
                <p14:nvPr/>
              </p14:nvContentPartPr>
              <p14:xfrm>
                <a:off x="269573" y="298147"/>
                <a:ext cx="102240" cy="293400"/>
              </p14:xfrm>
            </p:contentPart>
          </mc:Choice>
          <mc:Fallback xmlns="">
            <p:pic>
              <p:nvPicPr>
                <p:cNvPr id="10" name="Freihand 9">
                  <a:extLst>
                    <a:ext uri="{FF2B5EF4-FFF2-40B4-BE49-F238E27FC236}">
                      <a16:creationId xmlns:a16="http://schemas.microsoft.com/office/drawing/2014/main" id="{9F79F6D3-B8E0-4B2A-BD88-E910BB87494C}"/>
                    </a:ext>
                  </a:extLst>
                </p:cNvPr>
                <p:cNvPicPr/>
                <p:nvPr/>
              </p:nvPicPr>
              <p:blipFill>
                <a:blip r:embed="rId18"/>
                <a:stretch>
                  <a:fillRect/>
                </a:stretch>
              </p:blipFill>
              <p:spPr>
                <a:xfrm>
                  <a:off x="265253" y="293827"/>
                  <a:ext cx="11088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5D01E8E6-22DE-4875-BD8A-9731F2DA547C}"/>
                    </a:ext>
                  </a:extLst>
                </p14:cNvPr>
                <p14:cNvContentPartPr/>
                <p14:nvPr/>
              </p14:nvContentPartPr>
              <p14:xfrm>
                <a:off x="442013" y="330547"/>
                <a:ext cx="282240" cy="83880"/>
              </p14:xfrm>
            </p:contentPart>
          </mc:Choice>
          <mc:Fallback xmlns="">
            <p:pic>
              <p:nvPicPr>
                <p:cNvPr id="11" name="Freihand 10">
                  <a:extLst>
                    <a:ext uri="{FF2B5EF4-FFF2-40B4-BE49-F238E27FC236}">
                      <a16:creationId xmlns:a16="http://schemas.microsoft.com/office/drawing/2014/main" id="{5D01E8E6-22DE-4875-BD8A-9731F2DA547C}"/>
                    </a:ext>
                  </a:extLst>
                </p:cNvPr>
                <p:cNvPicPr/>
                <p:nvPr/>
              </p:nvPicPr>
              <p:blipFill>
                <a:blip r:embed="rId20"/>
                <a:stretch>
                  <a:fillRect/>
                </a:stretch>
              </p:blipFill>
              <p:spPr>
                <a:xfrm>
                  <a:off x="437693" y="326227"/>
                  <a:ext cx="290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8F105274-0E05-451E-ADA6-944BB97732EF}"/>
                    </a:ext>
                  </a:extLst>
                </p14:cNvPr>
                <p14:cNvContentPartPr/>
                <p14:nvPr/>
              </p14:nvContentPartPr>
              <p14:xfrm>
                <a:off x="792653" y="303187"/>
                <a:ext cx="132120" cy="111240"/>
              </p14:xfrm>
            </p:contentPart>
          </mc:Choice>
          <mc:Fallback xmlns="">
            <p:pic>
              <p:nvPicPr>
                <p:cNvPr id="12" name="Freihand 11">
                  <a:extLst>
                    <a:ext uri="{FF2B5EF4-FFF2-40B4-BE49-F238E27FC236}">
                      <a16:creationId xmlns:a16="http://schemas.microsoft.com/office/drawing/2014/main" id="{8F105274-0E05-451E-ADA6-944BB97732EF}"/>
                    </a:ext>
                  </a:extLst>
                </p:cNvPr>
                <p:cNvPicPr/>
                <p:nvPr/>
              </p:nvPicPr>
              <p:blipFill>
                <a:blip r:embed="rId22"/>
                <a:stretch>
                  <a:fillRect/>
                </a:stretch>
              </p:blipFill>
              <p:spPr>
                <a:xfrm>
                  <a:off x="788333" y="298867"/>
                  <a:ext cx="14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AA8614BD-3013-47B9-A2A9-3FE56B50A3A2}"/>
                    </a:ext>
                  </a:extLst>
                </p14:cNvPr>
                <p14:cNvContentPartPr/>
                <p14:nvPr/>
              </p14:nvContentPartPr>
              <p14:xfrm>
                <a:off x="889493" y="298507"/>
                <a:ext cx="77400" cy="113760"/>
              </p14:xfrm>
            </p:contentPart>
          </mc:Choice>
          <mc:Fallback xmlns="">
            <p:pic>
              <p:nvPicPr>
                <p:cNvPr id="13" name="Freihand 12">
                  <a:extLst>
                    <a:ext uri="{FF2B5EF4-FFF2-40B4-BE49-F238E27FC236}">
                      <a16:creationId xmlns:a16="http://schemas.microsoft.com/office/drawing/2014/main" id="{AA8614BD-3013-47B9-A2A9-3FE56B50A3A2}"/>
                    </a:ext>
                  </a:extLst>
                </p:cNvPr>
                <p:cNvPicPr/>
                <p:nvPr/>
              </p:nvPicPr>
              <p:blipFill>
                <a:blip r:embed="rId24"/>
                <a:stretch>
                  <a:fillRect/>
                </a:stretch>
              </p:blipFill>
              <p:spPr>
                <a:xfrm>
                  <a:off x="885173" y="294187"/>
                  <a:ext cx="86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849CEB83-4D78-404A-B505-4A9C9F782614}"/>
                    </a:ext>
                  </a:extLst>
                </p14:cNvPr>
                <p14:cNvContentPartPr/>
                <p14:nvPr/>
              </p14:nvContentPartPr>
              <p14:xfrm>
                <a:off x="958973" y="297067"/>
                <a:ext cx="81720" cy="115200"/>
              </p14:xfrm>
            </p:contentPart>
          </mc:Choice>
          <mc:Fallback xmlns="">
            <p:pic>
              <p:nvPicPr>
                <p:cNvPr id="14" name="Freihand 13">
                  <a:extLst>
                    <a:ext uri="{FF2B5EF4-FFF2-40B4-BE49-F238E27FC236}">
                      <a16:creationId xmlns:a16="http://schemas.microsoft.com/office/drawing/2014/main" id="{849CEB83-4D78-404A-B505-4A9C9F782614}"/>
                    </a:ext>
                  </a:extLst>
                </p:cNvPr>
                <p:cNvPicPr/>
                <p:nvPr/>
              </p:nvPicPr>
              <p:blipFill>
                <a:blip r:embed="rId26"/>
                <a:stretch>
                  <a:fillRect/>
                </a:stretch>
              </p:blipFill>
              <p:spPr>
                <a:xfrm>
                  <a:off x="954653" y="292747"/>
                  <a:ext cx="903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79AAC8AA-849F-40BB-8C97-AFC37EF47262}"/>
                    </a:ext>
                  </a:extLst>
                </p14:cNvPr>
                <p14:cNvContentPartPr/>
                <p14:nvPr/>
              </p14:nvContentPartPr>
              <p14:xfrm>
                <a:off x="1036013" y="306427"/>
                <a:ext cx="167760" cy="66960"/>
              </p14:xfrm>
            </p:contentPart>
          </mc:Choice>
          <mc:Fallback xmlns="">
            <p:pic>
              <p:nvPicPr>
                <p:cNvPr id="15" name="Freihand 14">
                  <a:extLst>
                    <a:ext uri="{FF2B5EF4-FFF2-40B4-BE49-F238E27FC236}">
                      <a16:creationId xmlns:a16="http://schemas.microsoft.com/office/drawing/2014/main" id="{79AAC8AA-849F-40BB-8C97-AFC37EF47262}"/>
                    </a:ext>
                  </a:extLst>
                </p:cNvPr>
                <p:cNvPicPr/>
                <p:nvPr/>
              </p:nvPicPr>
              <p:blipFill>
                <a:blip r:embed="rId28"/>
                <a:stretch>
                  <a:fillRect/>
                </a:stretch>
              </p:blipFill>
              <p:spPr>
                <a:xfrm>
                  <a:off x="1031693" y="302107"/>
                  <a:ext cx="176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2BB05F9E-76E8-433D-9FEB-592E037C7DD9}"/>
                    </a:ext>
                  </a:extLst>
                </p14:cNvPr>
                <p14:cNvContentPartPr/>
                <p14:nvPr/>
              </p14:nvContentPartPr>
              <p14:xfrm>
                <a:off x="1371533" y="290587"/>
                <a:ext cx="204120" cy="59400"/>
              </p14:xfrm>
            </p:contentPart>
          </mc:Choice>
          <mc:Fallback xmlns="">
            <p:pic>
              <p:nvPicPr>
                <p:cNvPr id="16" name="Freihand 15">
                  <a:extLst>
                    <a:ext uri="{FF2B5EF4-FFF2-40B4-BE49-F238E27FC236}">
                      <a16:creationId xmlns:a16="http://schemas.microsoft.com/office/drawing/2014/main" id="{2BB05F9E-76E8-433D-9FEB-592E037C7DD9}"/>
                    </a:ext>
                  </a:extLst>
                </p:cNvPr>
                <p:cNvPicPr/>
                <p:nvPr/>
              </p:nvPicPr>
              <p:blipFill>
                <a:blip r:embed="rId30"/>
                <a:stretch>
                  <a:fillRect/>
                </a:stretch>
              </p:blipFill>
              <p:spPr>
                <a:xfrm>
                  <a:off x="1367213" y="286267"/>
                  <a:ext cx="212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1206809A-DF80-46DE-865F-5CE707AD121E}"/>
                    </a:ext>
                  </a:extLst>
                </p14:cNvPr>
                <p14:cNvContentPartPr/>
                <p14:nvPr/>
              </p14:nvContentPartPr>
              <p14:xfrm>
                <a:off x="1735493" y="214987"/>
                <a:ext cx="268200" cy="115200"/>
              </p14:xfrm>
            </p:contentPart>
          </mc:Choice>
          <mc:Fallback xmlns="">
            <p:pic>
              <p:nvPicPr>
                <p:cNvPr id="17" name="Freihand 16">
                  <a:extLst>
                    <a:ext uri="{FF2B5EF4-FFF2-40B4-BE49-F238E27FC236}">
                      <a16:creationId xmlns:a16="http://schemas.microsoft.com/office/drawing/2014/main" id="{1206809A-DF80-46DE-865F-5CE707AD121E}"/>
                    </a:ext>
                  </a:extLst>
                </p:cNvPr>
                <p:cNvPicPr/>
                <p:nvPr/>
              </p:nvPicPr>
              <p:blipFill>
                <a:blip r:embed="rId32"/>
                <a:stretch>
                  <a:fillRect/>
                </a:stretch>
              </p:blipFill>
              <p:spPr>
                <a:xfrm>
                  <a:off x="1731173" y="210667"/>
                  <a:ext cx="27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BE433D27-1000-4558-9364-B42878A33B68}"/>
                    </a:ext>
                  </a:extLst>
                </p14:cNvPr>
                <p14:cNvContentPartPr/>
                <p14:nvPr/>
              </p14:nvContentPartPr>
              <p14:xfrm>
                <a:off x="273533" y="578587"/>
                <a:ext cx="127440" cy="136080"/>
              </p14:xfrm>
            </p:contentPart>
          </mc:Choice>
          <mc:Fallback xmlns="">
            <p:pic>
              <p:nvPicPr>
                <p:cNvPr id="18" name="Freihand 17">
                  <a:extLst>
                    <a:ext uri="{FF2B5EF4-FFF2-40B4-BE49-F238E27FC236}">
                      <a16:creationId xmlns:a16="http://schemas.microsoft.com/office/drawing/2014/main" id="{BE433D27-1000-4558-9364-B42878A33B68}"/>
                    </a:ext>
                  </a:extLst>
                </p:cNvPr>
                <p:cNvPicPr/>
                <p:nvPr/>
              </p:nvPicPr>
              <p:blipFill>
                <a:blip r:embed="rId34"/>
                <a:stretch>
                  <a:fillRect/>
                </a:stretch>
              </p:blipFill>
              <p:spPr>
                <a:xfrm>
                  <a:off x="269213" y="574267"/>
                  <a:ext cx="136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9ED9266F-5A41-4A15-92B8-8B7ECFD0F0F2}"/>
                    </a:ext>
                  </a:extLst>
                </p14:cNvPr>
                <p14:cNvContentPartPr/>
                <p14:nvPr/>
              </p14:nvContentPartPr>
              <p14:xfrm>
                <a:off x="413573" y="603067"/>
                <a:ext cx="145440" cy="77400"/>
              </p14:xfrm>
            </p:contentPart>
          </mc:Choice>
          <mc:Fallback xmlns="">
            <p:pic>
              <p:nvPicPr>
                <p:cNvPr id="20" name="Freihand 19">
                  <a:extLst>
                    <a:ext uri="{FF2B5EF4-FFF2-40B4-BE49-F238E27FC236}">
                      <a16:creationId xmlns:a16="http://schemas.microsoft.com/office/drawing/2014/main" id="{9ED9266F-5A41-4A15-92B8-8B7ECFD0F0F2}"/>
                    </a:ext>
                  </a:extLst>
                </p:cNvPr>
                <p:cNvPicPr/>
                <p:nvPr/>
              </p:nvPicPr>
              <p:blipFill>
                <a:blip r:embed="rId36"/>
                <a:stretch>
                  <a:fillRect/>
                </a:stretch>
              </p:blipFill>
              <p:spPr>
                <a:xfrm>
                  <a:off x="409253" y="598747"/>
                  <a:ext cx="154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C984A557-5E5E-4112-81D6-912C54C5AA09}"/>
                    </a:ext>
                  </a:extLst>
                </p14:cNvPr>
                <p14:cNvContentPartPr/>
                <p14:nvPr/>
              </p14:nvContentPartPr>
              <p14:xfrm>
                <a:off x="577733" y="614947"/>
                <a:ext cx="239400" cy="57600"/>
              </p14:xfrm>
            </p:contentPart>
          </mc:Choice>
          <mc:Fallback xmlns="">
            <p:pic>
              <p:nvPicPr>
                <p:cNvPr id="21" name="Freihand 20">
                  <a:extLst>
                    <a:ext uri="{FF2B5EF4-FFF2-40B4-BE49-F238E27FC236}">
                      <a16:creationId xmlns:a16="http://schemas.microsoft.com/office/drawing/2014/main" id="{C984A557-5E5E-4112-81D6-912C54C5AA09}"/>
                    </a:ext>
                  </a:extLst>
                </p:cNvPr>
                <p:cNvPicPr/>
                <p:nvPr/>
              </p:nvPicPr>
              <p:blipFill>
                <a:blip r:embed="rId38"/>
                <a:stretch>
                  <a:fillRect/>
                </a:stretch>
              </p:blipFill>
              <p:spPr>
                <a:xfrm>
                  <a:off x="573413" y="610627"/>
                  <a:ext cx="248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4D7BF106-F2E3-411C-845D-B0A93BCBEFFA}"/>
                    </a:ext>
                  </a:extLst>
                </p14:cNvPr>
                <p14:cNvContentPartPr/>
                <p14:nvPr/>
              </p14:nvContentPartPr>
              <p14:xfrm>
                <a:off x="824693" y="519547"/>
                <a:ext cx="309240" cy="255240"/>
              </p14:xfrm>
            </p:contentPart>
          </mc:Choice>
          <mc:Fallback xmlns="">
            <p:pic>
              <p:nvPicPr>
                <p:cNvPr id="22" name="Freihand 21">
                  <a:extLst>
                    <a:ext uri="{FF2B5EF4-FFF2-40B4-BE49-F238E27FC236}">
                      <a16:creationId xmlns:a16="http://schemas.microsoft.com/office/drawing/2014/main" id="{4D7BF106-F2E3-411C-845D-B0A93BCBEFFA}"/>
                    </a:ext>
                  </a:extLst>
                </p:cNvPr>
                <p:cNvPicPr/>
                <p:nvPr/>
              </p:nvPicPr>
              <p:blipFill>
                <a:blip r:embed="rId40"/>
                <a:stretch>
                  <a:fillRect/>
                </a:stretch>
              </p:blipFill>
              <p:spPr>
                <a:xfrm>
                  <a:off x="820373" y="515227"/>
                  <a:ext cx="317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03AD13A2-0DAF-494F-BE15-4B7E9C1850FD}"/>
                    </a:ext>
                  </a:extLst>
                </p14:cNvPr>
                <p14:cNvContentPartPr/>
                <p14:nvPr/>
              </p14:nvContentPartPr>
              <p14:xfrm>
                <a:off x="1133213" y="567427"/>
                <a:ext cx="107640" cy="80640"/>
              </p14:xfrm>
            </p:contentPart>
          </mc:Choice>
          <mc:Fallback xmlns="">
            <p:pic>
              <p:nvPicPr>
                <p:cNvPr id="23" name="Freihand 22">
                  <a:extLst>
                    <a:ext uri="{FF2B5EF4-FFF2-40B4-BE49-F238E27FC236}">
                      <a16:creationId xmlns:a16="http://schemas.microsoft.com/office/drawing/2014/main" id="{03AD13A2-0DAF-494F-BE15-4B7E9C1850FD}"/>
                    </a:ext>
                  </a:extLst>
                </p:cNvPr>
                <p:cNvPicPr/>
                <p:nvPr/>
              </p:nvPicPr>
              <p:blipFill>
                <a:blip r:embed="rId42"/>
                <a:stretch>
                  <a:fillRect/>
                </a:stretch>
              </p:blipFill>
              <p:spPr>
                <a:xfrm>
                  <a:off x="1128893" y="563107"/>
                  <a:ext cx="1162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B6F21208-51DF-4EA3-BD77-9364A2717598}"/>
                    </a:ext>
                  </a:extLst>
                </p14:cNvPr>
                <p14:cNvContentPartPr/>
                <p14:nvPr/>
              </p14:nvContentPartPr>
              <p14:xfrm>
                <a:off x="627053" y="519187"/>
                <a:ext cx="84240" cy="6840"/>
              </p14:xfrm>
            </p:contentPart>
          </mc:Choice>
          <mc:Fallback xmlns="">
            <p:pic>
              <p:nvPicPr>
                <p:cNvPr id="24" name="Freihand 23">
                  <a:extLst>
                    <a:ext uri="{FF2B5EF4-FFF2-40B4-BE49-F238E27FC236}">
                      <a16:creationId xmlns:a16="http://schemas.microsoft.com/office/drawing/2014/main" id="{B6F21208-51DF-4EA3-BD77-9364A2717598}"/>
                    </a:ext>
                  </a:extLst>
                </p:cNvPr>
                <p:cNvPicPr/>
                <p:nvPr/>
              </p:nvPicPr>
              <p:blipFill>
                <a:blip r:embed="rId44"/>
                <a:stretch>
                  <a:fillRect/>
                </a:stretch>
              </p:blipFill>
              <p:spPr>
                <a:xfrm>
                  <a:off x="622733" y="514867"/>
                  <a:ext cx="928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1E2DD99D-145E-43ED-AD58-B929ADBDD8F8}"/>
                    </a:ext>
                  </a:extLst>
                </p14:cNvPr>
                <p14:cNvContentPartPr/>
                <p14:nvPr/>
              </p14:nvContentPartPr>
              <p14:xfrm>
                <a:off x="1254173" y="524227"/>
                <a:ext cx="107280" cy="81000"/>
              </p14:xfrm>
            </p:contentPart>
          </mc:Choice>
          <mc:Fallback xmlns="">
            <p:pic>
              <p:nvPicPr>
                <p:cNvPr id="25" name="Freihand 24">
                  <a:extLst>
                    <a:ext uri="{FF2B5EF4-FFF2-40B4-BE49-F238E27FC236}">
                      <a16:creationId xmlns:a16="http://schemas.microsoft.com/office/drawing/2014/main" id="{1E2DD99D-145E-43ED-AD58-B929ADBDD8F8}"/>
                    </a:ext>
                  </a:extLst>
                </p:cNvPr>
                <p:cNvPicPr/>
                <p:nvPr/>
              </p:nvPicPr>
              <p:blipFill>
                <a:blip r:embed="rId46"/>
                <a:stretch>
                  <a:fillRect/>
                </a:stretch>
              </p:blipFill>
              <p:spPr>
                <a:xfrm>
                  <a:off x="1249853" y="519907"/>
                  <a:ext cx="115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9F1855AF-10BA-4A91-B4CE-754AEA7C4E82}"/>
                    </a:ext>
                  </a:extLst>
                </p14:cNvPr>
                <p14:cNvContentPartPr/>
                <p14:nvPr/>
              </p14:nvContentPartPr>
              <p14:xfrm>
                <a:off x="1335533" y="411907"/>
                <a:ext cx="321480" cy="207000"/>
              </p14:xfrm>
            </p:contentPart>
          </mc:Choice>
          <mc:Fallback xmlns="">
            <p:pic>
              <p:nvPicPr>
                <p:cNvPr id="26" name="Freihand 25">
                  <a:extLst>
                    <a:ext uri="{FF2B5EF4-FFF2-40B4-BE49-F238E27FC236}">
                      <a16:creationId xmlns:a16="http://schemas.microsoft.com/office/drawing/2014/main" id="{9F1855AF-10BA-4A91-B4CE-754AEA7C4E82}"/>
                    </a:ext>
                  </a:extLst>
                </p:cNvPr>
                <p:cNvPicPr/>
                <p:nvPr/>
              </p:nvPicPr>
              <p:blipFill>
                <a:blip r:embed="rId48"/>
                <a:stretch>
                  <a:fillRect/>
                </a:stretch>
              </p:blipFill>
              <p:spPr>
                <a:xfrm>
                  <a:off x="1331213" y="407587"/>
                  <a:ext cx="3301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E091B746-19BC-49E7-A19D-9F45B7D42411}"/>
                    </a:ext>
                  </a:extLst>
                </p14:cNvPr>
                <p14:cNvContentPartPr/>
                <p14:nvPr/>
              </p14:nvContentPartPr>
              <p14:xfrm>
                <a:off x="1858613" y="438187"/>
                <a:ext cx="236160" cy="162360"/>
              </p14:xfrm>
            </p:contentPart>
          </mc:Choice>
          <mc:Fallback xmlns="">
            <p:pic>
              <p:nvPicPr>
                <p:cNvPr id="27" name="Freihand 26">
                  <a:extLst>
                    <a:ext uri="{FF2B5EF4-FFF2-40B4-BE49-F238E27FC236}">
                      <a16:creationId xmlns:a16="http://schemas.microsoft.com/office/drawing/2014/main" id="{E091B746-19BC-49E7-A19D-9F45B7D42411}"/>
                    </a:ext>
                  </a:extLst>
                </p:cNvPr>
                <p:cNvPicPr/>
                <p:nvPr/>
              </p:nvPicPr>
              <p:blipFill>
                <a:blip r:embed="rId50"/>
                <a:stretch>
                  <a:fillRect/>
                </a:stretch>
              </p:blipFill>
              <p:spPr>
                <a:xfrm>
                  <a:off x="1854293" y="433867"/>
                  <a:ext cx="244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92265D95-FB2F-4724-A70D-272819EE30F4}"/>
                    </a:ext>
                  </a:extLst>
                </p14:cNvPr>
                <p14:cNvContentPartPr/>
                <p14:nvPr/>
              </p14:nvContentPartPr>
              <p14:xfrm>
                <a:off x="2095853" y="454747"/>
                <a:ext cx="95760" cy="145800"/>
              </p14:xfrm>
            </p:contentPart>
          </mc:Choice>
          <mc:Fallback xmlns="">
            <p:pic>
              <p:nvPicPr>
                <p:cNvPr id="28" name="Freihand 27">
                  <a:extLst>
                    <a:ext uri="{FF2B5EF4-FFF2-40B4-BE49-F238E27FC236}">
                      <a16:creationId xmlns:a16="http://schemas.microsoft.com/office/drawing/2014/main" id="{92265D95-FB2F-4724-A70D-272819EE30F4}"/>
                    </a:ext>
                  </a:extLst>
                </p:cNvPr>
                <p:cNvPicPr/>
                <p:nvPr/>
              </p:nvPicPr>
              <p:blipFill>
                <a:blip r:embed="rId52"/>
                <a:stretch>
                  <a:fillRect/>
                </a:stretch>
              </p:blipFill>
              <p:spPr>
                <a:xfrm>
                  <a:off x="2091533" y="450427"/>
                  <a:ext cx="104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7978E349-5183-4CEC-819A-A43AD708FEAA}"/>
                    </a:ext>
                  </a:extLst>
                </p14:cNvPr>
                <p14:cNvContentPartPr/>
                <p14:nvPr/>
              </p14:nvContentPartPr>
              <p14:xfrm>
                <a:off x="331133" y="869107"/>
                <a:ext cx="172080" cy="140760"/>
              </p14:xfrm>
            </p:contentPart>
          </mc:Choice>
          <mc:Fallback xmlns="">
            <p:pic>
              <p:nvPicPr>
                <p:cNvPr id="29" name="Freihand 28">
                  <a:extLst>
                    <a:ext uri="{FF2B5EF4-FFF2-40B4-BE49-F238E27FC236}">
                      <a16:creationId xmlns:a16="http://schemas.microsoft.com/office/drawing/2014/main" id="{7978E349-5183-4CEC-819A-A43AD708FEAA}"/>
                    </a:ext>
                  </a:extLst>
                </p:cNvPr>
                <p:cNvPicPr/>
                <p:nvPr/>
              </p:nvPicPr>
              <p:blipFill>
                <a:blip r:embed="rId54"/>
                <a:stretch>
                  <a:fillRect/>
                </a:stretch>
              </p:blipFill>
              <p:spPr>
                <a:xfrm>
                  <a:off x="326813" y="864787"/>
                  <a:ext cx="1807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Freihand 29">
                  <a:extLst>
                    <a:ext uri="{FF2B5EF4-FFF2-40B4-BE49-F238E27FC236}">
                      <a16:creationId xmlns:a16="http://schemas.microsoft.com/office/drawing/2014/main" id="{169957B2-B202-4C35-8291-4713B8625B5D}"/>
                    </a:ext>
                  </a:extLst>
                </p14:cNvPr>
                <p14:cNvContentPartPr/>
                <p14:nvPr/>
              </p14:nvContentPartPr>
              <p14:xfrm>
                <a:off x="499613" y="887827"/>
                <a:ext cx="120600" cy="113760"/>
              </p14:xfrm>
            </p:contentPart>
          </mc:Choice>
          <mc:Fallback xmlns="">
            <p:pic>
              <p:nvPicPr>
                <p:cNvPr id="30" name="Freihand 29">
                  <a:extLst>
                    <a:ext uri="{FF2B5EF4-FFF2-40B4-BE49-F238E27FC236}">
                      <a16:creationId xmlns:a16="http://schemas.microsoft.com/office/drawing/2014/main" id="{169957B2-B202-4C35-8291-4713B8625B5D}"/>
                    </a:ext>
                  </a:extLst>
                </p:cNvPr>
                <p:cNvPicPr/>
                <p:nvPr/>
              </p:nvPicPr>
              <p:blipFill>
                <a:blip r:embed="rId56"/>
                <a:stretch>
                  <a:fillRect/>
                </a:stretch>
              </p:blipFill>
              <p:spPr>
                <a:xfrm>
                  <a:off x="495293" y="883507"/>
                  <a:ext cx="1292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Freihand 30">
                  <a:extLst>
                    <a:ext uri="{FF2B5EF4-FFF2-40B4-BE49-F238E27FC236}">
                      <a16:creationId xmlns:a16="http://schemas.microsoft.com/office/drawing/2014/main" id="{105E11DF-CFFC-4786-89F0-C18DB231B662}"/>
                    </a:ext>
                  </a:extLst>
                </p14:cNvPr>
                <p14:cNvContentPartPr/>
                <p14:nvPr/>
              </p14:nvContentPartPr>
              <p14:xfrm>
                <a:off x="660533" y="817627"/>
                <a:ext cx="26640" cy="146520"/>
              </p14:xfrm>
            </p:contentPart>
          </mc:Choice>
          <mc:Fallback xmlns="">
            <p:pic>
              <p:nvPicPr>
                <p:cNvPr id="31" name="Freihand 30">
                  <a:extLst>
                    <a:ext uri="{FF2B5EF4-FFF2-40B4-BE49-F238E27FC236}">
                      <a16:creationId xmlns:a16="http://schemas.microsoft.com/office/drawing/2014/main" id="{105E11DF-CFFC-4786-89F0-C18DB231B662}"/>
                    </a:ext>
                  </a:extLst>
                </p:cNvPr>
                <p:cNvPicPr/>
                <p:nvPr/>
              </p:nvPicPr>
              <p:blipFill>
                <a:blip r:embed="rId58"/>
                <a:stretch>
                  <a:fillRect/>
                </a:stretch>
              </p:blipFill>
              <p:spPr>
                <a:xfrm>
                  <a:off x="656213" y="813307"/>
                  <a:ext cx="35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F8B48759-7E17-49D3-8A24-F674F27026FA}"/>
                    </a:ext>
                  </a:extLst>
                </p14:cNvPr>
                <p14:cNvContentPartPr/>
                <p14:nvPr/>
              </p14:nvContentPartPr>
              <p14:xfrm>
                <a:off x="728933" y="856867"/>
                <a:ext cx="232560" cy="114480"/>
              </p14:xfrm>
            </p:contentPart>
          </mc:Choice>
          <mc:Fallback xmlns="">
            <p:pic>
              <p:nvPicPr>
                <p:cNvPr id="32" name="Freihand 31">
                  <a:extLst>
                    <a:ext uri="{FF2B5EF4-FFF2-40B4-BE49-F238E27FC236}">
                      <a16:creationId xmlns:a16="http://schemas.microsoft.com/office/drawing/2014/main" id="{F8B48759-7E17-49D3-8A24-F674F27026FA}"/>
                    </a:ext>
                  </a:extLst>
                </p:cNvPr>
                <p:cNvPicPr/>
                <p:nvPr/>
              </p:nvPicPr>
              <p:blipFill>
                <a:blip r:embed="rId60"/>
                <a:stretch>
                  <a:fillRect/>
                </a:stretch>
              </p:blipFill>
              <p:spPr>
                <a:xfrm>
                  <a:off x="724613" y="852547"/>
                  <a:ext cx="2412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47E78118-A08F-483E-98FE-B1A087D24084}"/>
                    </a:ext>
                  </a:extLst>
                </p14:cNvPr>
                <p14:cNvContentPartPr/>
                <p14:nvPr/>
              </p14:nvContentPartPr>
              <p14:xfrm>
                <a:off x="1239413" y="817267"/>
                <a:ext cx="26640" cy="109080"/>
              </p14:xfrm>
            </p:contentPart>
          </mc:Choice>
          <mc:Fallback xmlns="">
            <p:pic>
              <p:nvPicPr>
                <p:cNvPr id="33" name="Freihand 32">
                  <a:extLst>
                    <a:ext uri="{FF2B5EF4-FFF2-40B4-BE49-F238E27FC236}">
                      <a16:creationId xmlns:a16="http://schemas.microsoft.com/office/drawing/2014/main" id="{47E78118-A08F-483E-98FE-B1A087D24084}"/>
                    </a:ext>
                  </a:extLst>
                </p:cNvPr>
                <p:cNvPicPr/>
                <p:nvPr/>
              </p:nvPicPr>
              <p:blipFill>
                <a:blip r:embed="rId62"/>
                <a:stretch>
                  <a:fillRect/>
                </a:stretch>
              </p:blipFill>
              <p:spPr>
                <a:xfrm>
                  <a:off x="1235093" y="812947"/>
                  <a:ext cx="35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3FF542E9-ADB0-4AEB-997B-3AF5B1A74B7C}"/>
                    </a:ext>
                  </a:extLst>
                </p14:cNvPr>
                <p14:cNvContentPartPr/>
                <p14:nvPr/>
              </p14:nvContentPartPr>
              <p14:xfrm>
                <a:off x="1172453" y="770467"/>
                <a:ext cx="156600" cy="196920"/>
              </p14:xfrm>
            </p:contentPart>
          </mc:Choice>
          <mc:Fallback xmlns="">
            <p:pic>
              <p:nvPicPr>
                <p:cNvPr id="34" name="Freihand 33">
                  <a:extLst>
                    <a:ext uri="{FF2B5EF4-FFF2-40B4-BE49-F238E27FC236}">
                      <a16:creationId xmlns:a16="http://schemas.microsoft.com/office/drawing/2014/main" id="{3FF542E9-ADB0-4AEB-997B-3AF5B1A74B7C}"/>
                    </a:ext>
                  </a:extLst>
                </p:cNvPr>
                <p:cNvPicPr/>
                <p:nvPr/>
              </p:nvPicPr>
              <p:blipFill>
                <a:blip r:embed="rId64"/>
                <a:stretch>
                  <a:fillRect/>
                </a:stretch>
              </p:blipFill>
              <p:spPr>
                <a:xfrm>
                  <a:off x="1168133" y="766147"/>
                  <a:ext cx="165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66E02A7C-039E-4C3E-9125-7D248E8885BD}"/>
                    </a:ext>
                  </a:extLst>
                </p14:cNvPr>
                <p14:cNvContentPartPr/>
                <p14:nvPr/>
              </p14:nvContentPartPr>
              <p14:xfrm>
                <a:off x="1402853" y="782347"/>
                <a:ext cx="59760" cy="139320"/>
              </p14:xfrm>
            </p:contentPart>
          </mc:Choice>
          <mc:Fallback xmlns="">
            <p:pic>
              <p:nvPicPr>
                <p:cNvPr id="35" name="Freihand 34">
                  <a:extLst>
                    <a:ext uri="{FF2B5EF4-FFF2-40B4-BE49-F238E27FC236}">
                      <a16:creationId xmlns:a16="http://schemas.microsoft.com/office/drawing/2014/main" id="{66E02A7C-039E-4C3E-9125-7D248E8885BD}"/>
                    </a:ext>
                  </a:extLst>
                </p:cNvPr>
                <p:cNvPicPr/>
                <p:nvPr/>
              </p:nvPicPr>
              <p:blipFill>
                <a:blip r:embed="rId66"/>
                <a:stretch>
                  <a:fillRect/>
                </a:stretch>
              </p:blipFill>
              <p:spPr>
                <a:xfrm>
                  <a:off x="1398533" y="778027"/>
                  <a:ext cx="68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9F7F1614-3CAC-4F86-BA7C-6773B3017C14}"/>
                    </a:ext>
                  </a:extLst>
                </p14:cNvPr>
                <p14:cNvContentPartPr/>
                <p14:nvPr/>
              </p14:nvContentPartPr>
              <p14:xfrm>
                <a:off x="1529213" y="798187"/>
                <a:ext cx="29880" cy="120600"/>
              </p14:xfrm>
            </p:contentPart>
          </mc:Choice>
          <mc:Fallback xmlns="">
            <p:pic>
              <p:nvPicPr>
                <p:cNvPr id="36" name="Freihand 35">
                  <a:extLst>
                    <a:ext uri="{FF2B5EF4-FFF2-40B4-BE49-F238E27FC236}">
                      <a16:creationId xmlns:a16="http://schemas.microsoft.com/office/drawing/2014/main" id="{9F7F1614-3CAC-4F86-BA7C-6773B3017C14}"/>
                    </a:ext>
                  </a:extLst>
                </p:cNvPr>
                <p:cNvPicPr/>
                <p:nvPr/>
              </p:nvPicPr>
              <p:blipFill>
                <a:blip r:embed="rId68"/>
                <a:stretch>
                  <a:fillRect/>
                </a:stretch>
              </p:blipFill>
              <p:spPr>
                <a:xfrm>
                  <a:off x="1524893" y="793867"/>
                  <a:ext cx="38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D988A46F-216F-4EFA-A14B-7249D5625AA6}"/>
                    </a:ext>
                  </a:extLst>
                </p14:cNvPr>
                <p14:cNvContentPartPr/>
                <p14:nvPr/>
              </p14:nvContentPartPr>
              <p14:xfrm>
                <a:off x="1461173" y="763987"/>
                <a:ext cx="185760" cy="92160"/>
              </p14:xfrm>
            </p:contentPart>
          </mc:Choice>
          <mc:Fallback xmlns="">
            <p:pic>
              <p:nvPicPr>
                <p:cNvPr id="37" name="Freihand 36">
                  <a:extLst>
                    <a:ext uri="{FF2B5EF4-FFF2-40B4-BE49-F238E27FC236}">
                      <a16:creationId xmlns:a16="http://schemas.microsoft.com/office/drawing/2014/main" id="{D988A46F-216F-4EFA-A14B-7249D5625AA6}"/>
                    </a:ext>
                  </a:extLst>
                </p:cNvPr>
                <p:cNvPicPr/>
                <p:nvPr/>
              </p:nvPicPr>
              <p:blipFill>
                <a:blip r:embed="rId70"/>
                <a:stretch>
                  <a:fillRect/>
                </a:stretch>
              </p:blipFill>
              <p:spPr>
                <a:xfrm>
                  <a:off x="1456853" y="759667"/>
                  <a:ext cx="194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91C2F103-5A0B-4705-9F54-6CABB9ED31E4}"/>
                    </a:ext>
                  </a:extLst>
                </p14:cNvPr>
                <p14:cNvContentPartPr/>
                <p14:nvPr/>
              </p14:nvContentPartPr>
              <p14:xfrm>
                <a:off x="1220693" y="932827"/>
                <a:ext cx="482400" cy="149760"/>
              </p14:xfrm>
            </p:contentPart>
          </mc:Choice>
          <mc:Fallback xmlns="">
            <p:pic>
              <p:nvPicPr>
                <p:cNvPr id="39" name="Freihand 38">
                  <a:extLst>
                    <a:ext uri="{FF2B5EF4-FFF2-40B4-BE49-F238E27FC236}">
                      <a16:creationId xmlns:a16="http://schemas.microsoft.com/office/drawing/2014/main" id="{91C2F103-5A0B-4705-9F54-6CABB9ED31E4}"/>
                    </a:ext>
                  </a:extLst>
                </p:cNvPr>
                <p:cNvPicPr/>
                <p:nvPr/>
              </p:nvPicPr>
              <p:blipFill>
                <a:blip r:embed="rId72"/>
                <a:stretch>
                  <a:fillRect/>
                </a:stretch>
              </p:blipFill>
              <p:spPr>
                <a:xfrm>
                  <a:off x="1216373" y="928507"/>
                  <a:ext cx="491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5BD11249-AB61-4441-90AA-A07E7275DE31}"/>
                    </a:ext>
                  </a:extLst>
                </p14:cNvPr>
                <p14:cNvContentPartPr/>
                <p14:nvPr/>
              </p14:nvContentPartPr>
              <p14:xfrm>
                <a:off x="1379453" y="1077187"/>
                <a:ext cx="21600" cy="130680"/>
              </p14:xfrm>
            </p:contentPart>
          </mc:Choice>
          <mc:Fallback xmlns="">
            <p:pic>
              <p:nvPicPr>
                <p:cNvPr id="41" name="Freihand 40">
                  <a:extLst>
                    <a:ext uri="{FF2B5EF4-FFF2-40B4-BE49-F238E27FC236}">
                      <a16:creationId xmlns:a16="http://schemas.microsoft.com/office/drawing/2014/main" id="{5BD11249-AB61-4441-90AA-A07E7275DE31}"/>
                    </a:ext>
                  </a:extLst>
                </p:cNvPr>
                <p:cNvPicPr/>
                <p:nvPr/>
              </p:nvPicPr>
              <p:blipFill>
                <a:blip r:embed="rId74"/>
                <a:stretch>
                  <a:fillRect/>
                </a:stretch>
              </p:blipFill>
              <p:spPr>
                <a:xfrm>
                  <a:off x="1375133" y="1072867"/>
                  <a:ext cx="30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ACD5AD07-A8E5-49CE-9B89-3F23F34605FA}"/>
                    </a:ext>
                  </a:extLst>
                </p14:cNvPr>
                <p14:cNvContentPartPr/>
                <p14:nvPr/>
              </p14:nvContentPartPr>
              <p14:xfrm>
                <a:off x="1396373" y="1023547"/>
                <a:ext cx="86760" cy="147240"/>
              </p14:xfrm>
            </p:contentPart>
          </mc:Choice>
          <mc:Fallback xmlns="">
            <p:pic>
              <p:nvPicPr>
                <p:cNvPr id="42" name="Freihand 41">
                  <a:extLst>
                    <a:ext uri="{FF2B5EF4-FFF2-40B4-BE49-F238E27FC236}">
                      <a16:creationId xmlns:a16="http://schemas.microsoft.com/office/drawing/2014/main" id="{ACD5AD07-A8E5-49CE-9B89-3F23F34605FA}"/>
                    </a:ext>
                  </a:extLst>
                </p:cNvPr>
                <p:cNvPicPr/>
                <p:nvPr/>
              </p:nvPicPr>
              <p:blipFill>
                <a:blip r:embed="rId76"/>
                <a:stretch>
                  <a:fillRect/>
                </a:stretch>
              </p:blipFill>
              <p:spPr>
                <a:xfrm>
                  <a:off x="1392053" y="1019227"/>
                  <a:ext cx="954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B20A0E45-3B6B-4417-BAA1-24FE36EA665E}"/>
                    </a:ext>
                  </a:extLst>
                </p14:cNvPr>
                <p14:cNvContentPartPr/>
                <p14:nvPr/>
              </p14:nvContentPartPr>
              <p14:xfrm>
                <a:off x="1417613" y="1131187"/>
                <a:ext cx="104400" cy="29520"/>
              </p14:xfrm>
            </p:contentPart>
          </mc:Choice>
          <mc:Fallback xmlns="">
            <p:pic>
              <p:nvPicPr>
                <p:cNvPr id="43" name="Freihand 42">
                  <a:extLst>
                    <a:ext uri="{FF2B5EF4-FFF2-40B4-BE49-F238E27FC236}">
                      <a16:creationId xmlns:a16="http://schemas.microsoft.com/office/drawing/2014/main" id="{B20A0E45-3B6B-4417-BAA1-24FE36EA665E}"/>
                    </a:ext>
                  </a:extLst>
                </p:cNvPr>
                <p:cNvPicPr/>
                <p:nvPr/>
              </p:nvPicPr>
              <p:blipFill>
                <a:blip r:embed="rId78"/>
                <a:stretch>
                  <a:fillRect/>
                </a:stretch>
              </p:blipFill>
              <p:spPr>
                <a:xfrm>
                  <a:off x="1413293" y="1126867"/>
                  <a:ext cx="1130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BB865A95-58FD-4E7D-A09A-9EC6FC4B527E}"/>
                    </a:ext>
                  </a:extLst>
                </p14:cNvPr>
                <p14:cNvContentPartPr/>
                <p14:nvPr/>
              </p14:nvContentPartPr>
              <p14:xfrm>
                <a:off x="1509053" y="1096987"/>
                <a:ext cx="45000" cy="77400"/>
              </p14:xfrm>
            </p:contentPart>
          </mc:Choice>
          <mc:Fallback xmlns="">
            <p:pic>
              <p:nvPicPr>
                <p:cNvPr id="44" name="Freihand 43">
                  <a:extLst>
                    <a:ext uri="{FF2B5EF4-FFF2-40B4-BE49-F238E27FC236}">
                      <a16:creationId xmlns:a16="http://schemas.microsoft.com/office/drawing/2014/main" id="{BB865A95-58FD-4E7D-A09A-9EC6FC4B527E}"/>
                    </a:ext>
                  </a:extLst>
                </p:cNvPr>
                <p:cNvPicPr/>
                <p:nvPr/>
              </p:nvPicPr>
              <p:blipFill>
                <a:blip r:embed="rId80"/>
                <a:stretch>
                  <a:fillRect/>
                </a:stretch>
              </p:blipFill>
              <p:spPr>
                <a:xfrm>
                  <a:off x="1504733" y="1092667"/>
                  <a:ext cx="536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C21097ED-3BC8-4931-A1D9-4F1B420C354A}"/>
                    </a:ext>
                  </a:extLst>
                </p14:cNvPr>
                <p14:cNvContentPartPr/>
                <p14:nvPr/>
              </p14:nvContentPartPr>
              <p14:xfrm>
                <a:off x="1585013" y="1093027"/>
                <a:ext cx="69120" cy="141120"/>
              </p14:xfrm>
            </p:contentPart>
          </mc:Choice>
          <mc:Fallback xmlns="">
            <p:pic>
              <p:nvPicPr>
                <p:cNvPr id="45" name="Freihand 44">
                  <a:extLst>
                    <a:ext uri="{FF2B5EF4-FFF2-40B4-BE49-F238E27FC236}">
                      <a16:creationId xmlns:a16="http://schemas.microsoft.com/office/drawing/2014/main" id="{C21097ED-3BC8-4931-A1D9-4F1B420C354A}"/>
                    </a:ext>
                  </a:extLst>
                </p:cNvPr>
                <p:cNvPicPr/>
                <p:nvPr/>
              </p:nvPicPr>
              <p:blipFill>
                <a:blip r:embed="rId82"/>
                <a:stretch>
                  <a:fillRect/>
                </a:stretch>
              </p:blipFill>
              <p:spPr>
                <a:xfrm>
                  <a:off x="1580693" y="1088707"/>
                  <a:ext cx="77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237695F2-C0AF-4BCF-A852-CCC8B138748F}"/>
                    </a:ext>
                  </a:extLst>
                </p14:cNvPr>
                <p14:cNvContentPartPr/>
                <p14:nvPr/>
              </p14:nvContentPartPr>
              <p14:xfrm>
                <a:off x="1652693" y="1028227"/>
                <a:ext cx="99360" cy="164880"/>
              </p14:xfrm>
            </p:contentPart>
          </mc:Choice>
          <mc:Fallback xmlns="">
            <p:pic>
              <p:nvPicPr>
                <p:cNvPr id="46" name="Freihand 45">
                  <a:extLst>
                    <a:ext uri="{FF2B5EF4-FFF2-40B4-BE49-F238E27FC236}">
                      <a16:creationId xmlns:a16="http://schemas.microsoft.com/office/drawing/2014/main" id="{237695F2-C0AF-4BCF-A852-CCC8B138748F}"/>
                    </a:ext>
                  </a:extLst>
                </p:cNvPr>
                <p:cNvPicPr/>
                <p:nvPr/>
              </p:nvPicPr>
              <p:blipFill>
                <a:blip r:embed="rId84"/>
                <a:stretch>
                  <a:fillRect/>
                </a:stretch>
              </p:blipFill>
              <p:spPr>
                <a:xfrm>
                  <a:off x="1648373" y="1023907"/>
                  <a:ext cx="108000" cy="173520"/>
                </a:xfrm>
                <a:prstGeom prst="rect">
                  <a:avLst/>
                </a:prstGeom>
              </p:spPr>
            </p:pic>
          </mc:Fallback>
        </mc:AlternateContent>
      </p:grpSp>
      <p:grpSp>
        <p:nvGrpSpPr>
          <p:cNvPr id="55" name="Gruppieren 54">
            <a:extLst>
              <a:ext uri="{FF2B5EF4-FFF2-40B4-BE49-F238E27FC236}">
                <a16:creationId xmlns:a16="http://schemas.microsoft.com/office/drawing/2014/main" id="{875011A8-9173-4E5E-A660-F8BC9A662A97}"/>
              </a:ext>
            </a:extLst>
          </p:cNvPr>
          <p:cNvGrpSpPr/>
          <p:nvPr/>
        </p:nvGrpSpPr>
        <p:grpSpPr>
          <a:xfrm>
            <a:off x="1910093" y="765427"/>
            <a:ext cx="852480" cy="232560"/>
            <a:chOff x="1910093" y="765427"/>
            <a:chExt cx="852480" cy="232560"/>
          </a:xfrm>
        </p:grpSpPr>
        <mc:AlternateContent xmlns:mc="http://schemas.openxmlformats.org/markup-compatibility/2006" xmlns:p14="http://schemas.microsoft.com/office/powerpoint/2010/main">
          <mc:Choice Requires="p14">
            <p:contentPart p14:bwMode="auto" r:id="rId85">
              <p14:nvContentPartPr>
                <p14:cNvPr id="48" name="Freihand 47">
                  <a:extLst>
                    <a:ext uri="{FF2B5EF4-FFF2-40B4-BE49-F238E27FC236}">
                      <a16:creationId xmlns:a16="http://schemas.microsoft.com/office/drawing/2014/main" id="{755666FF-977E-4CE1-BB38-ACC60B94CA98}"/>
                    </a:ext>
                  </a:extLst>
                </p14:cNvPr>
                <p14:cNvContentPartPr/>
                <p14:nvPr/>
              </p14:nvContentPartPr>
              <p14:xfrm>
                <a:off x="1910093" y="924907"/>
                <a:ext cx="169200" cy="64800"/>
              </p14:xfrm>
            </p:contentPart>
          </mc:Choice>
          <mc:Fallback xmlns="">
            <p:pic>
              <p:nvPicPr>
                <p:cNvPr id="48" name="Freihand 47">
                  <a:extLst>
                    <a:ext uri="{FF2B5EF4-FFF2-40B4-BE49-F238E27FC236}">
                      <a16:creationId xmlns:a16="http://schemas.microsoft.com/office/drawing/2014/main" id="{755666FF-977E-4CE1-BB38-ACC60B94CA98}"/>
                    </a:ext>
                  </a:extLst>
                </p:cNvPr>
                <p:cNvPicPr/>
                <p:nvPr/>
              </p:nvPicPr>
              <p:blipFill>
                <a:blip r:embed="rId86"/>
                <a:stretch>
                  <a:fillRect/>
                </a:stretch>
              </p:blipFill>
              <p:spPr>
                <a:xfrm>
                  <a:off x="1905773" y="920587"/>
                  <a:ext cx="1778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81092B92-7766-48BC-988B-C276C2C11113}"/>
                    </a:ext>
                  </a:extLst>
                </p14:cNvPr>
                <p14:cNvContentPartPr/>
                <p14:nvPr/>
              </p14:nvContentPartPr>
              <p14:xfrm>
                <a:off x="2179373" y="834187"/>
                <a:ext cx="103320" cy="163800"/>
              </p14:xfrm>
            </p:contentPart>
          </mc:Choice>
          <mc:Fallback xmlns="">
            <p:pic>
              <p:nvPicPr>
                <p:cNvPr id="49" name="Freihand 48">
                  <a:extLst>
                    <a:ext uri="{FF2B5EF4-FFF2-40B4-BE49-F238E27FC236}">
                      <a16:creationId xmlns:a16="http://schemas.microsoft.com/office/drawing/2014/main" id="{81092B92-7766-48BC-988B-C276C2C11113}"/>
                    </a:ext>
                  </a:extLst>
                </p:cNvPr>
                <p:cNvPicPr/>
                <p:nvPr/>
              </p:nvPicPr>
              <p:blipFill>
                <a:blip r:embed="rId88"/>
                <a:stretch>
                  <a:fillRect/>
                </a:stretch>
              </p:blipFill>
              <p:spPr>
                <a:xfrm>
                  <a:off x="2175053" y="829867"/>
                  <a:ext cx="111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CF4190D5-8C59-4327-97B5-DDC09C6B739E}"/>
                    </a:ext>
                  </a:extLst>
                </p14:cNvPr>
                <p14:cNvContentPartPr/>
                <p14:nvPr/>
              </p14:nvContentPartPr>
              <p14:xfrm>
                <a:off x="2336333" y="904387"/>
                <a:ext cx="99360" cy="39600"/>
              </p14:xfrm>
            </p:contentPart>
          </mc:Choice>
          <mc:Fallback xmlns="">
            <p:pic>
              <p:nvPicPr>
                <p:cNvPr id="50" name="Freihand 49">
                  <a:extLst>
                    <a:ext uri="{FF2B5EF4-FFF2-40B4-BE49-F238E27FC236}">
                      <a16:creationId xmlns:a16="http://schemas.microsoft.com/office/drawing/2014/main" id="{CF4190D5-8C59-4327-97B5-DDC09C6B739E}"/>
                    </a:ext>
                  </a:extLst>
                </p:cNvPr>
                <p:cNvPicPr/>
                <p:nvPr/>
              </p:nvPicPr>
              <p:blipFill>
                <a:blip r:embed="rId90"/>
                <a:stretch>
                  <a:fillRect/>
                </a:stretch>
              </p:blipFill>
              <p:spPr>
                <a:xfrm>
                  <a:off x="2332013" y="900067"/>
                  <a:ext cx="1080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57776508-62B4-4DCB-A231-F241D5C27080}"/>
                    </a:ext>
                  </a:extLst>
                </p14:cNvPr>
                <p14:cNvContentPartPr/>
                <p14:nvPr/>
              </p14:nvContentPartPr>
              <p14:xfrm>
                <a:off x="2461253" y="815827"/>
                <a:ext cx="110160" cy="169920"/>
              </p14:xfrm>
            </p:contentPart>
          </mc:Choice>
          <mc:Fallback xmlns="">
            <p:pic>
              <p:nvPicPr>
                <p:cNvPr id="51" name="Freihand 50">
                  <a:extLst>
                    <a:ext uri="{FF2B5EF4-FFF2-40B4-BE49-F238E27FC236}">
                      <a16:creationId xmlns:a16="http://schemas.microsoft.com/office/drawing/2014/main" id="{57776508-62B4-4DCB-A231-F241D5C27080}"/>
                    </a:ext>
                  </a:extLst>
                </p:cNvPr>
                <p:cNvPicPr/>
                <p:nvPr/>
              </p:nvPicPr>
              <p:blipFill>
                <a:blip r:embed="rId92"/>
                <a:stretch>
                  <a:fillRect/>
                </a:stretch>
              </p:blipFill>
              <p:spPr>
                <a:xfrm>
                  <a:off x="2456933" y="811507"/>
                  <a:ext cx="118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C8010248-F397-4935-8A0B-F79235F82268}"/>
                    </a:ext>
                  </a:extLst>
                </p14:cNvPr>
                <p14:cNvContentPartPr/>
                <p14:nvPr/>
              </p14:nvContentPartPr>
              <p14:xfrm>
                <a:off x="2609573" y="822667"/>
                <a:ext cx="51840" cy="102600"/>
              </p14:xfrm>
            </p:contentPart>
          </mc:Choice>
          <mc:Fallback xmlns="">
            <p:pic>
              <p:nvPicPr>
                <p:cNvPr id="52" name="Freihand 51">
                  <a:extLst>
                    <a:ext uri="{FF2B5EF4-FFF2-40B4-BE49-F238E27FC236}">
                      <a16:creationId xmlns:a16="http://schemas.microsoft.com/office/drawing/2014/main" id="{C8010248-F397-4935-8A0B-F79235F82268}"/>
                    </a:ext>
                  </a:extLst>
                </p:cNvPr>
                <p:cNvPicPr/>
                <p:nvPr/>
              </p:nvPicPr>
              <p:blipFill>
                <a:blip r:embed="rId94"/>
                <a:stretch>
                  <a:fillRect/>
                </a:stretch>
              </p:blipFill>
              <p:spPr>
                <a:xfrm>
                  <a:off x="2605253" y="818347"/>
                  <a:ext cx="604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23D1477C-D4FB-4A06-A748-82731649CA5B}"/>
                    </a:ext>
                  </a:extLst>
                </p14:cNvPr>
                <p14:cNvContentPartPr/>
                <p14:nvPr/>
              </p14:nvContentPartPr>
              <p14:xfrm>
                <a:off x="2560973" y="765427"/>
                <a:ext cx="90720" cy="58320"/>
              </p14:xfrm>
            </p:contentPart>
          </mc:Choice>
          <mc:Fallback xmlns="">
            <p:pic>
              <p:nvPicPr>
                <p:cNvPr id="53" name="Freihand 52">
                  <a:extLst>
                    <a:ext uri="{FF2B5EF4-FFF2-40B4-BE49-F238E27FC236}">
                      <a16:creationId xmlns:a16="http://schemas.microsoft.com/office/drawing/2014/main" id="{23D1477C-D4FB-4A06-A748-82731649CA5B}"/>
                    </a:ext>
                  </a:extLst>
                </p:cNvPr>
                <p:cNvPicPr/>
                <p:nvPr/>
              </p:nvPicPr>
              <p:blipFill>
                <a:blip r:embed="rId96"/>
                <a:stretch>
                  <a:fillRect/>
                </a:stretch>
              </p:blipFill>
              <p:spPr>
                <a:xfrm>
                  <a:off x="2556653" y="761107"/>
                  <a:ext cx="99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9668344F-ED6E-4FF2-AB77-F795C3E4B0E1}"/>
                    </a:ext>
                  </a:extLst>
                </p14:cNvPr>
                <p14:cNvContentPartPr/>
                <p14:nvPr/>
              </p14:nvContentPartPr>
              <p14:xfrm>
                <a:off x="2699213" y="878827"/>
                <a:ext cx="63360" cy="72000"/>
              </p14:xfrm>
            </p:contentPart>
          </mc:Choice>
          <mc:Fallback xmlns="">
            <p:pic>
              <p:nvPicPr>
                <p:cNvPr id="54" name="Freihand 53">
                  <a:extLst>
                    <a:ext uri="{FF2B5EF4-FFF2-40B4-BE49-F238E27FC236}">
                      <a16:creationId xmlns:a16="http://schemas.microsoft.com/office/drawing/2014/main" id="{9668344F-ED6E-4FF2-AB77-F795C3E4B0E1}"/>
                    </a:ext>
                  </a:extLst>
                </p:cNvPr>
                <p:cNvPicPr/>
                <p:nvPr/>
              </p:nvPicPr>
              <p:blipFill>
                <a:blip r:embed="rId98"/>
                <a:stretch>
                  <a:fillRect/>
                </a:stretch>
              </p:blipFill>
              <p:spPr>
                <a:xfrm>
                  <a:off x="2694893" y="874507"/>
                  <a:ext cx="72000" cy="80640"/>
                </a:xfrm>
                <a:prstGeom prst="rect">
                  <a:avLst/>
                </a:prstGeom>
              </p:spPr>
            </p:pic>
          </mc:Fallback>
        </mc:AlternateContent>
      </p:grpSp>
      <p:grpSp>
        <p:nvGrpSpPr>
          <p:cNvPr id="472092" name="Gruppieren 472091">
            <a:extLst>
              <a:ext uri="{FF2B5EF4-FFF2-40B4-BE49-F238E27FC236}">
                <a16:creationId xmlns:a16="http://schemas.microsoft.com/office/drawing/2014/main" id="{13EC2BC8-F634-4C55-BA00-24AC509C487B}"/>
              </a:ext>
            </a:extLst>
          </p:cNvPr>
          <p:cNvGrpSpPr/>
          <p:nvPr/>
        </p:nvGrpSpPr>
        <p:grpSpPr>
          <a:xfrm>
            <a:off x="2929613" y="769387"/>
            <a:ext cx="370440" cy="277200"/>
            <a:chOff x="2929613" y="769387"/>
            <a:chExt cx="370440" cy="277200"/>
          </a:xfrm>
        </p:grpSpPr>
        <mc:AlternateContent xmlns:mc="http://schemas.openxmlformats.org/markup-compatibility/2006" xmlns:p14="http://schemas.microsoft.com/office/powerpoint/2010/main">
          <mc:Choice Requires="p14">
            <p:contentPart p14:bwMode="auto" r:id="rId99">
              <p14:nvContentPartPr>
                <p14:cNvPr id="472086" name="Freihand 472085">
                  <a:extLst>
                    <a:ext uri="{FF2B5EF4-FFF2-40B4-BE49-F238E27FC236}">
                      <a16:creationId xmlns:a16="http://schemas.microsoft.com/office/drawing/2014/main" id="{A9CB52C2-2987-4EF2-9B8E-7FCDE088CC05}"/>
                    </a:ext>
                  </a:extLst>
                </p14:cNvPr>
                <p14:cNvContentPartPr/>
                <p14:nvPr/>
              </p14:nvContentPartPr>
              <p14:xfrm>
                <a:off x="2929613" y="821227"/>
                <a:ext cx="64440" cy="225360"/>
              </p14:xfrm>
            </p:contentPart>
          </mc:Choice>
          <mc:Fallback xmlns="">
            <p:pic>
              <p:nvPicPr>
                <p:cNvPr id="472086" name="Freihand 472085">
                  <a:extLst>
                    <a:ext uri="{FF2B5EF4-FFF2-40B4-BE49-F238E27FC236}">
                      <a16:creationId xmlns:a16="http://schemas.microsoft.com/office/drawing/2014/main" id="{A9CB52C2-2987-4EF2-9B8E-7FCDE088CC05}"/>
                    </a:ext>
                  </a:extLst>
                </p:cNvPr>
                <p:cNvPicPr/>
                <p:nvPr/>
              </p:nvPicPr>
              <p:blipFill>
                <a:blip r:embed="rId100"/>
                <a:stretch>
                  <a:fillRect/>
                </a:stretch>
              </p:blipFill>
              <p:spPr>
                <a:xfrm>
                  <a:off x="2925293" y="816907"/>
                  <a:ext cx="73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2087" name="Freihand 472086">
                  <a:extLst>
                    <a:ext uri="{FF2B5EF4-FFF2-40B4-BE49-F238E27FC236}">
                      <a16:creationId xmlns:a16="http://schemas.microsoft.com/office/drawing/2014/main" id="{DD32DC44-03F1-428E-AE7E-A49ABD0DE6FD}"/>
                    </a:ext>
                  </a:extLst>
                </p14:cNvPr>
                <p14:cNvContentPartPr/>
                <p14:nvPr/>
              </p14:nvContentPartPr>
              <p14:xfrm>
                <a:off x="3041213" y="867667"/>
                <a:ext cx="16560" cy="5760"/>
              </p14:xfrm>
            </p:contentPart>
          </mc:Choice>
          <mc:Fallback xmlns="">
            <p:pic>
              <p:nvPicPr>
                <p:cNvPr id="472087" name="Freihand 472086">
                  <a:extLst>
                    <a:ext uri="{FF2B5EF4-FFF2-40B4-BE49-F238E27FC236}">
                      <a16:creationId xmlns:a16="http://schemas.microsoft.com/office/drawing/2014/main" id="{DD32DC44-03F1-428E-AE7E-A49ABD0DE6FD}"/>
                    </a:ext>
                  </a:extLst>
                </p:cNvPr>
                <p:cNvPicPr/>
                <p:nvPr/>
              </p:nvPicPr>
              <p:blipFill>
                <a:blip r:embed="rId102"/>
                <a:stretch>
                  <a:fillRect/>
                </a:stretch>
              </p:blipFill>
              <p:spPr>
                <a:xfrm>
                  <a:off x="3036893" y="863347"/>
                  <a:ext cx="252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72088" name="Freihand 472087">
                  <a:extLst>
                    <a:ext uri="{FF2B5EF4-FFF2-40B4-BE49-F238E27FC236}">
                      <a16:creationId xmlns:a16="http://schemas.microsoft.com/office/drawing/2014/main" id="{17B819CF-F1A0-4D10-A0C7-DEA1C08D9615}"/>
                    </a:ext>
                  </a:extLst>
                </p14:cNvPr>
                <p14:cNvContentPartPr/>
                <p14:nvPr/>
              </p14:nvContentPartPr>
              <p14:xfrm>
                <a:off x="3094133" y="769387"/>
                <a:ext cx="147600" cy="95760"/>
              </p14:xfrm>
            </p:contentPart>
          </mc:Choice>
          <mc:Fallback xmlns="">
            <p:pic>
              <p:nvPicPr>
                <p:cNvPr id="472088" name="Freihand 472087">
                  <a:extLst>
                    <a:ext uri="{FF2B5EF4-FFF2-40B4-BE49-F238E27FC236}">
                      <a16:creationId xmlns:a16="http://schemas.microsoft.com/office/drawing/2014/main" id="{17B819CF-F1A0-4D10-A0C7-DEA1C08D9615}"/>
                    </a:ext>
                  </a:extLst>
                </p:cNvPr>
                <p:cNvPicPr/>
                <p:nvPr/>
              </p:nvPicPr>
              <p:blipFill>
                <a:blip r:embed="rId104"/>
                <a:stretch>
                  <a:fillRect/>
                </a:stretch>
              </p:blipFill>
              <p:spPr>
                <a:xfrm>
                  <a:off x="3089813" y="765067"/>
                  <a:ext cx="1562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2091" name="Freihand 472090">
                  <a:extLst>
                    <a:ext uri="{FF2B5EF4-FFF2-40B4-BE49-F238E27FC236}">
                      <a16:creationId xmlns:a16="http://schemas.microsoft.com/office/drawing/2014/main" id="{8D39E32B-22FE-4744-AF02-0F90915AF3A3}"/>
                    </a:ext>
                  </a:extLst>
                </p14:cNvPr>
                <p14:cNvContentPartPr/>
                <p14:nvPr/>
              </p14:nvContentPartPr>
              <p14:xfrm>
                <a:off x="3288173" y="833827"/>
                <a:ext cx="11880" cy="27000"/>
              </p14:xfrm>
            </p:contentPart>
          </mc:Choice>
          <mc:Fallback xmlns="">
            <p:pic>
              <p:nvPicPr>
                <p:cNvPr id="472091" name="Freihand 472090">
                  <a:extLst>
                    <a:ext uri="{FF2B5EF4-FFF2-40B4-BE49-F238E27FC236}">
                      <a16:creationId xmlns:a16="http://schemas.microsoft.com/office/drawing/2014/main" id="{8D39E32B-22FE-4744-AF02-0F90915AF3A3}"/>
                    </a:ext>
                  </a:extLst>
                </p:cNvPr>
                <p:cNvPicPr/>
                <p:nvPr/>
              </p:nvPicPr>
              <p:blipFill>
                <a:blip r:embed="rId106"/>
                <a:stretch>
                  <a:fillRect/>
                </a:stretch>
              </p:blipFill>
              <p:spPr>
                <a:xfrm>
                  <a:off x="3283853" y="829507"/>
                  <a:ext cx="20520" cy="35640"/>
                </a:xfrm>
                <a:prstGeom prst="rect">
                  <a:avLst/>
                </a:prstGeom>
              </p:spPr>
            </p:pic>
          </mc:Fallback>
        </mc:AlternateContent>
      </p:grpSp>
      <p:grpSp>
        <p:nvGrpSpPr>
          <p:cNvPr id="472111" name="Gruppieren 472110">
            <a:extLst>
              <a:ext uri="{FF2B5EF4-FFF2-40B4-BE49-F238E27FC236}">
                <a16:creationId xmlns:a16="http://schemas.microsoft.com/office/drawing/2014/main" id="{92D96546-2C9C-47B3-88FE-6C82EDE479E3}"/>
              </a:ext>
            </a:extLst>
          </p:cNvPr>
          <p:cNvGrpSpPr/>
          <p:nvPr/>
        </p:nvGrpSpPr>
        <p:grpSpPr>
          <a:xfrm>
            <a:off x="1888853" y="5455147"/>
            <a:ext cx="2118240" cy="911520"/>
            <a:chOff x="1888853" y="5455147"/>
            <a:chExt cx="2118240" cy="911520"/>
          </a:xfrm>
        </p:grpSpPr>
        <mc:AlternateContent xmlns:mc="http://schemas.openxmlformats.org/markup-compatibility/2006" xmlns:p14="http://schemas.microsoft.com/office/powerpoint/2010/main">
          <mc:Choice Requires="p14">
            <p:contentPart p14:bwMode="auto" r:id="rId107">
              <p14:nvContentPartPr>
                <p14:cNvPr id="56" name="Freihand 55">
                  <a:extLst>
                    <a:ext uri="{FF2B5EF4-FFF2-40B4-BE49-F238E27FC236}">
                      <a16:creationId xmlns:a16="http://schemas.microsoft.com/office/drawing/2014/main" id="{D18AB0E2-E66A-4804-B1CE-4765FFCB0993}"/>
                    </a:ext>
                  </a:extLst>
                </p14:cNvPr>
                <p14:cNvContentPartPr/>
                <p14:nvPr/>
              </p14:nvContentPartPr>
              <p14:xfrm>
                <a:off x="1888853" y="5744227"/>
                <a:ext cx="103320" cy="181080"/>
              </p14:xfrm>
            </p:contentPart>
          </mc:Choice>
          <mc:Fallback xmlns="">
            <p:pic>
              <p:nvPicPr>
                <p:cNvPr id="56" name="Freihand 55">
                  <a:extLst>
                    <a:ext uri="{FF2B5EF4-FFF2-40B4-BE49-F238E27FC236}">
                      <a16:creationId xmlns:a16="http://schemas.microsoft.com/office/drawing/2014/main" id="{D18AB0E2-E66A-4804-B1CE-4765FFCB0993}"/>
                    </a:ext>
                  </a:extLst>
                </p:cNvPr>
                <p:cNvPicPr/>
                <p:nvPr/>
              </p:nvPicPr>
              <p:blipFill>
                <a:blip r:embed="rId108"/>
                <a:stretch>
                  <a:fillRect/>
                </a:stretch>
              </p:blipFill>
              <p:spPr>
                <a:xfrm>
                  <a:off x="1884533" y="5739907"/>
                  <a:ext cx="1119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7" name="Freihand 56">
                  <a:extLst>
                    <a:ext uri="{FF2B5EF4-FFF2-40B4-BE49-F238E27FC236}">
                      <a16:creationId xmlns:a16="http://schemas.microsoft.com/office/drawing/2014/main" id="{2DA939DE-7BEE-4AE1-87B1-C5BF6DFBEEDD}"/>
                    </a:ext>
                  </a:extLst>
                </p14:cNvPr>
                <p14:cNvContentPartPr/>
                <p14:nvPr/>
              </p14:nvContentPartPr>
              <p14:xfrm>
                <a:off x="1989653" y="5790307"/>
                <a:ext cx="126000" cy="108720"/>
              </p14:xfrm>
            </p:contentPart>
          </mc:Choice>
          <mc:Fallback xmlns="">
            <p:pic>
              <p:nvPicPr>
                <p:cNvPr id="57" name="Freihand 56">
                  <a:extLst>
                    <a:ext uri="{FF2B5EF4-FFF2-40B4-BE49-F238E27FC236}">
                      <a16:creationId xmlns:a16="http://schemas.microsoft.com/office/drawing/2014/main" id="{2DA939DE-7BEE-4AE1-87B1-C5BF6DFBEEDD}"/>
                    </a:ext>
                  </a:extLst>
                </p:cNvPr>
                <p:cNvPicPr/>
                <p:nvPr/>
              </p:nvPicPr>
              <p:blipFill>
                <a:blip r:embed="rId110"/>
                <a:stretch>
                  <a:fillRect/>
                </a:stretch>
              </p:blipFill>
              <p:spPr>
                <a:xfrm>
                  <a:off x="1985333" y="5785987"/>
                  <a:ext cx="134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8" name="Freihand 57">
                  <a:extLst>
                    <a:ext uri="{FF2B5EF4-FFF2-40B4-BE49-F238E27FC236}">
                      <a16:creationId xmlns:a16="http://schemas.microsoft.com/office/drawing/2014/main" id="{817FEC45-019C-4F63-ACA0-E09BC9A12CBC}"/>
                    </a:ext>
                  </a:extLst>
                </p14:cNvPr>
                <p14:cNvContentPartPr/>
                <p14:nvPr/>
              </p14:nvContentPartPr>
              <p14:xfrm>
                <a:off x="2135453" y="5775907"/>
                <a:ext cx="160200" cy="65160"/>
              </p14:xfrm>
            </p:contentPart>
          </mc:Choice>
          <mc:Fallback xmlns="">
            <p:pic>
              <p:nvPicPr>
                <p:cNvPr id="58" name="Freihand 57">
                  <a:extLst>
                    <a:ext uri="{FF2B5EF4-FFF2-40B4-BE49-F238E27FC236}">
                      <a16:creationId xmlns:a16="http://schemas.microsoft.com/office/drawing/2014/main" id="{817FEC45-019C-4F63-ACA0-E09BC9A12CBC}"/>
                    </a:ext>
                  </a:extLst>
                </p:cNvPr>
                <p:cNvPicPr/>
                <p:nvPr/>
              </p:nvPicPr>
              <p:blipFill>
                <a:blip r:embed="rId112"/>
                <a:stretch>
                  <a:fillRect/>
                </a:stretch>
              </p:blipFill>
              <p:spPr>
                <a:xfrm>
                  <a:off x="2131133" y="5771587"/>
                  <a:ext cx="168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9" name="Freihand 58">
                  <a:extLst>
                    <a:ext uri="{FF2B5EF4-FFF2-40B4-BE49-F238E27FC236}">
                      <a16:creationId xmlns:a16="http://schemas.microsoft.com/office/drawing/2014/main" id="{2184EDF2-A975-4759-9117-3E1D039AF342}"/>
                    </a:ext>
                  </a:extLst>
                </p14:cNvPr>
                <p14:cNvContentPartPr/>
                <p14:nvPr/>
              </p14:nvContentPartPr>
              <p14:xfrm>
                <a:off x="2328413" y="5681227"/>
                <a:ext cx="148680" cy="172080"/>
              </p14:xfrm>
            </p:contentPart>
          </mc:Choice>
          <mc:Fallback xmlns="">
            <p:pic>
              <p:nvPicPr>
                <p:cNvPr id="59" name="Freihand 58">
                  <a:extLst>
                    <a:ext uri="{FF2B5EF4-FFF2-40B4-BE49-F238E27FC236}">
                      <a16:creationId xmlns:a16="http://schemas.microsoft.com/office/drawing/2014/main" id="{2184EDF2-A975-4759-9117-3E1D039AF342}"/>
                    </a:ext>
                  </a:extLst>
                </p:cNvPr>
                <p:cNvPicPr/>
                <p:nvPr/>
              </p:nvPicPr>
              <p:blipFill>
                <a:blip r:embed="rId114"/>
                <a:stretch>
                  <a:fillRect/>
                </a:stretch>
              </p:blipFill>
              <p:spPr>
                <a:xfrm>
                  <a:off x="2324093" y="5676907"/>
                  <a:ext cx="1573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0" name="Freihand 59">
                  <a:extLst>
                    <a:ext uri="{FF2B5EF4-FFF2-40B4-BE49-F238E27FC236}">
                      <a16:creationId xmlns:a16="http://schemas.microsoft.com/office/drawing/2014/main" id="{5D7F3E48-BC57-4D58-A8DC-771A733CC803}"/>
                    </a:ext>
                  </a:extLst>
                </p14:cNvPr>
                <p14:cNvContentPartPr/>
                <p14:nvPr/>
              </p14:nvContentPartPr>
              <p14:xfrm>
                <a:off x="2507333" y="5680867"/>
                <a:ext cx="34200" cy="66960"/>
              </p14:xfrm>
            </p:contentPart>
          </mc:Choice>
          <mc:Fallback xmlns="">
            <p:pic>
              <p:nvPicPr>
                <p:cNvPr id="60" name="Freihand 59">
                  <a:extLst>
                    <a:ext uri="{FF2B5EF4-FFF2-40B4-BE49-F238E27FC236}">
                      <a16:creationId xmlns:a16="http://schemas.microsoft.com/office/drawing/2014/main" id="{5D7F3E48-BC57-4D58-A8DC-771A733CC803}"/>
                    </a:ext>
                  </a:extLst>
                </p:cNvPr>
                <p:cNvPicPr/>
                <p:nvPr/>
              </p:nvPicPr>
              <p:blipFill>
                <a:blip r:embed="rId116"/>
                <a:stretch>
                  <a:fillRect/>
                </a:stretch>
              </p:blipFill>
              <p:spPr>
                <a:xfrm>
                  <a:off x="2503013" y="5676547"/>
                  <a:ext cx="42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1" name="Freihand 60">
                  <a:extLst>
                    <a:ext uri="{FF2B5EF4-FFF2-40B4-BE49-F238E27FC236}">
                      <a16:creationId xmlns:a16="http://schemas.microsoft.com/office/drawing/2014/main" id="{C96CC6B0-0CF2-4B43-BF43-FC48BC725740}"/>
                    </a:ext>
                  </a:extLst>
                </p14:cNvPr>
                <p14:cNvContentPartPr/>
                <p14:nvPr/>
              </p14:nvContentPartPr>
              <p14:xfrm>
                <a:off x="2598413" y="5562427"/>
                <a:ext cx="315720" cy="149040"/>
              </p14:xfrm>
            </p:contentPart>
          </mc:Choice>
          <mc:Fallback xmlns="">
            <p:pic>
              <p:nvPicPr>
                <p:cNvPr id="61" name="Freihand 60">
                  <a:extLst>
                    <a:ext uri="{FF2B5EF4-FFF2-40B4-BE49-F238E27FC236}">
                      <a16:creationId xmlns:a16="http://schemas.microsoft.com/office/drawing/2014/main" id="{C96CC6B0-0CF2-4B43-BF43-FC48BC725740}"/>
                    </a:ext>
                  </a:extLst>
                </p:cNvPr>
                <p:cNvPicPr/>
                <p:nvPr/>
              </p:nvPicPr>
              <p:blipFill>
                <a:blip r:embed="rId118"/>
                <a:stretch>
                  <a:fillRect/>
                </a:stretch>
              </p:blipFill>
              <p:spPr>
                <a:xfrm>
                  <a:off x="2594093" y="5558107"/>
                  <a:ext cx="3243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89053135-8EAF-4504-A77E-DD4546874F28}"/>
                    </a:ext>
                  </a:extLst>
                </p14:cNvPr>
                <p14:cNvContentPartPr/>
                <p14:nvPr/>
              </p14:nvContentPartPr>
              <p14:xfrm>
                <a:off x="3036893" y="5476027"/>
                <a:ext cx="172080" cy="113400"/>
              </p14:xfrm>
            </p:contentPart>
          </mc:Choice>
          <mc:Fallback xmlns="">
            <p:pic>
              <p:nvPicPr>
                <p:cNvPr id="63" name="Freihand 62">
                  <a:extLst>
                    <a:ext uri="{FF2B5EF4-FFF2-40B4-BE49-F238E27FC236}">
                      <a16:creationId xmlns:a16="http://schemas.microsoft.com/office/drawing/2014/main" id="{89053135-8EAF-4504-A77E-DD4546874F28}"/>
                    </a:ext>
                  </a:extLst>
                </p:cNvPr>
                <p:cNvPicPr/>
                <p:nvPr/>
              </p:nvPicPr>
              <p:blipFill>
                <a:blip r:embed="rId120"/>
                <a:stretch>
                  <a:fillRect/>
                </a:stretch>
              </p:blipFill>
              <p:spPr>
                <a:xfrm>
                  <a:off x="3032573" y="5471707"/>
                  <a:ext cx="180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72064" name="Freihand 472063">
                  <a:extLst>
                    <a:ext uri="{FF2B5EF4-FFF2-40B4-BE49-F238E27FC236}">
                      <a16:creationId xmlns:a16="http://schemas.microsoft.com/office/drawing/2014/main" id="{25B2187D-19E1-4F61-8184-15EAE20E27AE}"/>
                    </a:ext>
                  </a:extLst>
                </p14:cNvPr>
                <p14:cNvContentPartPr/>
                <p14:nvPr/>
              </p14:nvContentPartPr>
              <p14:xfrm>
                <a:off x="3230213" y="5455147"/>
                <a:ext cx="85320" cy="88200"/>
              </p14:xfrm>
            </p:contentPart>
          </mc:Choice>
          <mc:Fallback xmlns="">
            <p:pic>
              <p:nvPicPr>
                <p:cNvPr id="472064" name="Freihand 472063">
                  <a:extLst>
                    <a:ext uri="{FF2B5EF4-FFF2-40B4-BE49-F238E27FC236}">
                      <a16:creationId xmlns:a16="http://schemas.microsoft.com/office/drawing/2014/main" id="{25B2187D-19E1-4F61-8184-15EAE20E27AE}"/>
                    </a:ext>
                  </a:extLst>
                </p:cNvPr>
                <p:cNvPicPr/>
                <p:nvPr/>
              </p:nvPicPr>
              <p:blipFill>
                <a:blip r:embed="rId122"/>
                <a:stretch>
                  <a:fillRect/>
                </a:stretch>
              </p:blipFill>
              <p:spPr>
                <a:xfrm>
                  <a:off x="3225893" y="5450827"/>
                  <a:ext cx="93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72065" name="Freihand 472064">
                  <a:extLst>
                    <a:ext uri="{FF2B5EF4-FFF2-40B4-BE49-F238E27FC236}">
                      <a16:creationId xmlns:a16="http://schemas.microsoft.com/office/drawing/2014/main" id="{4151316A-59EA-47B6-8C6A-B87BBBA56124}"/>
                    </a:ext>
                  </a:extLst>
                </p14:cNvPr>
                <p14:cNvContentPartPr/>
                <p14:nvPr/>
              </p14:nvContentPartPr>
              <p14:xfrm>
                <a:off x="2112413" y="5634787"/>
                <a:ext cx="117000" cy="72720"/>
              </p14:xfrm>
            </p:contentPart>
          </mc:Choice>
          <mc:Fallback xmlns="">
            <p:pic>
              <p:nvPicPr>
                <p:cNvPr id="472065" name="Freihand 472064">
                  <a:extLst>
                    <a:ext uri="{FF2B5EF4-FFF2-40B4-BE49-F238E27FC236}">
                      <a16:creationId xmlns:a16="http://schemas.microsoft.com/office/drawing/2014/main" id="{4151316A-59EA-47B6-8C6A-B87BBBA56124}"/>
                    </a:ext>
                  </a:extLst>
                </p:cNvPr>
                <p:cNvPicPr/>
                <p:nvPr/>
              </p:nvPicPr>
              <p:blipFill>
                <a:blip r:embed="rId124"/>
                <a:stretch>
                  <a:fillRect/>
                </a:stretch>
              </p:blipFill>
              <p:spPr>
                <a:xfrm>
                  <a:off x="2108093" y="5630467"/>
                  <a:ext cx="125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72072" name="Freihand 472071">
                  <a:extLst>
                    <a:ext uri="{FF2B5EF4-FFF2-40B4-BE49-F238E27FC236}">
                      <a16:creationId xmlns:a16="http://schemas.microsoft.com/office/drawing/2014/main" id="{245E5212-2476-4333-8B9C-0CCF465855B2}"/>
                    </a:ext>
                  </a:extLst>
                </p14:cNvPr>
                <p14:cNvContentPartPr/>
                <p14:nvPr/>
              </p14:nvContentPartPr>
              <p14:xfrm>
                <a:off x="2041133" y="6046987"/>
                <a:ext cx="65880" cy="109800"/>
              </p14:xfrm>
            </p:contentPart>
          </mc:Choice>
          <mc:Fallback xmlns="">
            <p:pic>
              <p:nvPicPr>
                <p:cNvPr id="472072" name="Freihand 472071">
                  <a:extLst>
                    <a:ext uri="{FF2B5EF4-FFF2-40B4-BE49-F238E27FC236}">
                      <a16:creationId xmlns:a16="http://schemas.microsoft.com/office/drawing/2014/main" id="{245E5212-2476-4333-8B9C-0CCF465855B2}"/>
                    </a:ext>
                  </a:extLst>
                </p:cNvPr>
                <p:cNvPicPr/>
                <p:nvPr/>
              </p:nvPicPr>
              <p:blipFill>
                <a:blip r:embed="rId126"/>
                <a:stretch>
                  <a:fillRect/>
                </a:stretch>
              </p:blipFill>
              <p:spPr>
                <a:xfrm>
                  <a:off x="2036813" y="6042667"/>
                  <a:ext cx="74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72073" name="Freihand 472072">
                  <a:extLst>
                    <a:ext uri="{FF2B5EF4-FFF2-40B4-BE49-F238E27FC236}">
                      <a16:creationId xmlns:a16="http://schemas.microsoft.com/office/drawing/2014/main" id="{4A006009-67B9-4CAC-BE2E-D6B7FB39494E}"/>
                    </a:ext>
                  </a:extLst>
                </p14:cNvPr>
                <p14:cNvContentPartPr/>
                <p14:nvPr/>
              </p14:nvContentPartPr>
              <p14:xfrm>
                <a:off x="2044733" y="6013867"/>
                <a:ext cx="83520" cy="139320"/>
              </p14:xfrm>
            </p:contentPart>
          </mc:Choice>
          <mc:Fallback xmlns="">
            <p:pic>
              <p:nvPicPr>
                <p:cNvPr id="472073" name="Freihand 472072">
                  <a:extLst>
                    <a:ext uri="{FF2B5EF4-FFF2-40B4-BE49-F238E27FC236}">
                      <a16:creationId xmlns:a16="http://schemas.microsoft.com/office/drawing/2014/main" id="{4A006009-67B9-4CAC-BE2E-D6B7FB39494E}"/>
                    </a:ext>
                  </a:extLst>
                </p:cNvPr>
                <p:cNvPicPr/>
                <p:nvPr/>
              </p:nvPicPr>
              <p:blipFill>
                <a:blip r:embed="rId128"/>
                <a:stretch>
                  <a:fillRect/>
                </a:stretch>
              </p:blipFill>
              <p:spPr>
                <a:xfrm>
                  <a:off x="2040413" y="6009547"/>
                  <a:ext cx="921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72074" name="Freihand 472073">
                  <a:extLst>
                    <a:ext uri="{FF2B5EF4-FFF2-40B4-BE49-F238E27FC236}">
                      <a16:creationId xmlns:a16="http://schemas.microsoft.com/office/drawing/2014/main" id="{679705E0-D269-4B7A-8CA5-456C8365A8C6}"/>
                    </a:ext>
                  </a:extLst>
                </p14:cNvPr>
                <p14:cNvContentPartPr/>
                <p14:nvPr/>
              </p14:nvContentPartPr>
              <p14:xfrm>
                <a:off x="2173253" y="5967787"/>
                <a:ext cx="81720" cy="140040"/>
              </p14:xfrm>
            </p:contentPart>
          </mc:Choice>
          <mc:Fallback xmlns="">
            <p:pic>
              <p:nvPicPr>
                <p:cNvPr id="472074" name="Freihand 472073">
                  <a:extLst>
                    <a:ext uri="{FF2B5EF4-FFF2-40B4-BE49-F238E27FC236}">
                      <a16:creationId xmlns:a16="http://schemas.microsoft.com/office/drawing/2014/main" id="{679705E0-D269-4B7A-8CA5-456C8365A8C6}"/>
                    </a:ext>
                  </a:extLst>
                </p:cNvPr>
                <p:cNvPicPr/>
                <p:nvPr/>
              </p:nvPicPr>
              <p:blipFill>
                <a:blip r:embed="rId130"/>
                <a:stretch>
                  <a:fillRect/>
                </a:stretch>
              </p:blipFill>
              <p:spPr>
                <a:xfrm>
                  <a:off x="2168933" y="5963467"/>
                  <a:ext cx="90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72075" name="Freihand 472074">
                  <a:extLst>
                    <a:ext uri="{FF2B5EF4-FFF2-40B4-BE49-F238E27FC236}">
                      <a16:creationId xmlns:a16="http://schemas.microsoft.com/office/drawing/2014/main" id="{F268D72C-4A2D-47D2-BA77-E07EDF422BA9}"/>
                    </a:ext>
                  </a:extLst>
                </p14:cNvPr>
                <p14:cNvContentPartPr/>
                <p14:nvPr/>
              </p14:nvContentPartPr>
              <p14:xfrm>
                <a:off x="2355773" y="5965987"/>
                <a:ext cx="18360" cy="66600"/>
              </p14:xfrm>
            </p:contentPart>
          </mc:Choice>
          <mc:Fallback xmlns="">
            <p:pic>
              <p:nvPicPr>
                <p:cNvPr id="472075" name="Freihand 472074">
                  <a:extLst>
                    <a:ext uri="{FF2B5EF4-FFF2-40B4-BE49-F238E27FC236}">
                      <a16:creationId xmlns:a16="http://schemas.microsoft.com/office/drawing/2014/main" id="{F268D72C-4A2D-47D2-BA77-E07EDF422BA9}"/>
                    </a:ext>
                  </a:extLst>
                </p:cNvPr>
                <p:cNvPicPr/>
                <p:nvPr/>
              </p:nvPicPr>
              <p:blipFill>
                <a:blip r:embed="rId132"/>
                <a:stretch>
                  <a:fillRect/>
                </a:stretch>
              </p:blipFill>
              <p:spPr>
                <a:xfrm>
                  <a:off x="2351453" y="5961667"/>
                  <a:ext cx="27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72076" name="Freihand 472075">
                  <a:extLst>
                    <a:ext uri="{FF2B5EF4-FFF2-40B4-BE49-F238E27FC236}">
                      <a16:creationId xmlns:a16="http://schemas.microsoft.com/office/drawing/2014/main" id="{B7A09100-1C07-48A8-B53E-9871A4E77A3C}"/>
                    </a:ext>
                  </a:extLst>
                </p14:cNvPr>
                <p14:cNvContentPartPr/>
                <p14:nvPr/>
              </p14:nvContentPartPr>
              <p14:xfrm>
                <a:off x="2294573" y="5916307"/>
                <a:ext cx="110880" cy="106200"/>
              </p14:xfrm>
            </p:contentPart>
          </mc:Choice>
          <mc:Fallback xmlns="">
            <p:pic>
              <p:nvPicPr>
                <p:cNvPr id="472076" name="Freihand 472075">
                  <a:extLst>
                    <a:ext uri="{FF2B5EF4-FFF2-40B4-BE49-F238E27FC236}">
                      <a16:creationId xmlns:a16="http://schemas.microsoft.com/office/drawing/2014/main" id="{B7A09100-1C07-48A8-B53E-9871A4E77A3C}"/>
                    </a:ext>
                  </a:extLst>
                </p:cNvPr>
                <p:cNvPicPr/>
                <p:nvPr/>
              </p:nvPicPr>
              <p:blipFill>
                <a:blip r:embed="rId134"/>
                <a:stretch>
                  <a:fillRect/>
                </a:stretch>
              </p:blipFill>
              <p:spPr>
                <a:xfrm>
                  <a:off x="2290253" y="5911987"/>
                  <a:ext cx="119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72077" name="Freihand 472076">
                  <a:extLst>
                    <a:ext uri="{FF2B5EF4-FFF2-40B4-BE49-F238E27FC236}">
                      <a16:creationId xmlns:a16="http://schemas.microsoft.com/office/drawing/2014/main" id="{A1B9FB95-CA36-4527-8259-7E173414C53F}"/>
                    </a:ext>
                  </a:extLst>
                </p14:cNvPr>
                <p14:cNvContentPartPr/>
                <p14:nvPr/>
              </p14:nvContentPartPr>
              <p14:xfrm>
                <a:off x="2470253" y="5901547"/>
                <a:ext cx="14400" cy="110160"/>
              </p14:xfrm>
            </p:contentPart>
          </mc:Choice>
          <mc:Fallback xmlns="">
            <p:pic>
              <p:nvPicPr>
                <p:cNvPr id="472077" name="Freihand 472076">
                  <a:extLst>
                    <a:ext uri="{FF2B5EF4-FFF2-40B4-BE49-F238E27FC236}">
                      <a16:creationId xmlns:a16="http://schemas.microsoft.com/office/drawing/2014/main" id="{A1B9FB95-CA36-4527-8259-7E173414C53F}"/>
                    </a:ext>
                  </a:extLst>
                </p:cNvPr>
                <p:cNvPicPr/>
                <p:nvPr/>
              </p:nvPicPr>
              <p:blipFill>
                <a:blip r:embed="rId136"/>
                <a:stretch>
                  <a:fillRect/>
                </a:stretch>
              </p:blipFill>
              <p:spPr>
                <a:xfrm>
                  <a:off x="2465933" y="5897227"/>
                  <a:ext cx="23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72078" name="Freihand 472077">
                  <a:extLst>
                    <a:ext uri="{FF2B5EF4-FFF2-40B4-BE49-F238E27FC236}">
                      <a16:creationId xmlns:a16="http://schemas.microsoft.com/office/drawing/2014/main" id="{CC2CB537-BE36-4800-8086-A08A0E82B951}"/>
                    </a:ext>
                  </a:extLst>
                </p14:cNvPr>
                <p14:cNvContentPartPr/>
                <p14:nvPr/>
              </p14:nvContentPartPr>
              <p14:xfrm>
                <a:off x="2684093" y="5863027"/>
                <a:ext cx="120600" cy="73080"/>
              </p14:xfrm>
            </p:contentPart>
          </mc:Choice>
          <mc:Fallback xmlns="">
            <p:pic>
              <p:nvPicPr>
                <p:cNvPr id="472078" name="Freihand 472077">
                  <a:extLst>
                    <a:ext uri="{FF2B5EF4-FFF2-40B4-BE49-F238E27FC236}">
                      <a16:creationId xmlns:a16="http://schemas.microsoft.com/office/drawing/2014/main" id="{CC2CB537-BE36-4800-8086-A08A0E82B951}"/>
                    </a:ext>
                  </a:extLst>
                </p:cNvPr>
                <p:cNvPicPr/>
                <p:nvPr/>
              </p:nvPicPr>
              <p:blipFill>
                <a:blip r:embed="rId138"/>
                <a:stretch>
                  <a:fillRect/>
                </a:stretch>
              </p:blipFill>
              <p:spPr>
                <a:xfrm>
                  <a:off x="2679773" y="5858707"/>
                  <a:ext cx="129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72079" name="Freihand 472078">
                  <a:extLst>
                    <a:ext uri="{FF2B5EF4-FFF2-40B4-BE49-F238E27FC236}">
                      <a16:creationId xmlns:a16="http://schemas.microsoft.com/office/drawing/2014/main" id="{9ED3C97A-6D7E-4656-8A19-FFD5ACE329E4}"/>
                    </a:ext>
                  </a:extLst>
                </p14:cNvPr>
                <p14:cNvContentPartPr/>
                <p14:nvPr/>
              </p14:nvContentPartPr>
              <p14:xfrm>
                <a:off x="2918093" y="5755027"/>
                <a:ext cx="77040" cy="133920"/>
              </p14:xfrm>
            </p:contentPart>
          </mc:Choice>
          <mc:Fallback xmlns="">
            <p:pic>
              <p:nvPicPr>
                <p:cNvPr id="472079" name="Freihand 472078">
                  <a:extLst>
                    <a:ext uri="{FF2B5EF4-FFF2-40B4-BE49-F238E27FC236}">
                      <a16:creationId xmlns:a16="http://schemas.microsoft.com/office/drawing/2014/main" id="{9ED3C97A-6D7E-4656-8A19-FFD5ACE329E4}"/>
                    </a:ext>
                  </a:extLst>
                </p:cNvPr>
                <p:cNvPicPr/>
                <p:nvPr/>
              </p:nvPicPr>
              <p:blipFill>
                <a:blip r:embed="rId140"/>
                <a:stretch>
                  <a:fillRect/>
                </a:stretch>
              </p:blipFill>
              <p:spPr>
                <a:xfrm>
                  <a:off x="2913773" y="5750707"/>
                  <a:ext cx="85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72080" name="Freihand 472079">
                  <a:extLst>
                    <a:ext uri="{FF2B5EF4-FFF2-40B4-BE49-F238E27FC236}">
                      <a16:creationId xmlns:a16="http://schemas.microsoft.com/office/drawing/2014/main" id="{687C9B84-28CA-425E-9217-13FC246ADDC4}"/>
                    </a:ext>
                  </a:extLst>
                </p14:cNvPr>
                <p14:cNvContentPartPr/>
                <p14:nvPr/>
              </p14:nvContentPartPr>
              <p14:xfrm>
                <a:off x="3094853" y="5714347"/>
                <a:ext cx="42840" cy="110520"/>
              </p14:xfrm>
            </p:contentPart>
          </mc:Choice>
          <mc:Fallback xmlns="">
            <p:pic>
              <p:nvPicPr>
                <p:cNvPr id="472080" name="Freihand 472079">
                  <a:extLst>
                    <a:ext uri="{FF2B5EF4-FFF2-40B4-BE49-F238E27FC236}">
                      <a16:creationId xmlns:a16="http://schemas.microsoft.com/office/drawing/2014/main" id="{687C9B84-28CA-425E-9217-13FC246ADDC4}"/>
                    </a:ext>
                  </a:extLst>
                </p:cNvPr>
                <p:cNvPicPr/>
                <p:nvPr/>
              </p:nvPicPr>
              <p:blipFill>
                <a:blip r:embed="rId142"/>
                <a:stretch>
                  <a:fillRect/>
                </a:stretch>
              </p:blipFill>
              <p:spPr>
                <a:xfrm>
                  <a:off x="3090533" y="5710027"/>
                  <a:ext cx="514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72081" name="Freihand 472080">
                  <a:extLst>
                    <a:ext uri="{FF2B5EF4-FFF2-40B4-BE49-F238E27FC236}">
                      <a16:creationId xmlns:a16="http://schemas.microsoft.com/office/drawing/2014/main" id="{7F017B49-2732-45BF-AE5B-4E7EF2A08007}"/>
                    </a:ext>
                  </a:extLst>
                </p14:cNvPr>
                <p14:cNvContentPartPr/>
                <p14:nvPr/>
              </p14:nvContentPartPr>
              <p14:xfrm>
                <a:off x="3010613" y="5695627"/>
                <a:ext cx="50400" cy="75960"/>
              </p14:xfrm>
            </p:contentPart>
          </mc:Choice>
          <mc:Fallback xmlns="">
            <p:pic>
              <p:nvPicPr>
                <p:cNvPr id="472081" name="Freihand 472080">
                  <a:extLst>
                    <a:ext uri="{FF2B5EF4-FFF2-40B4-BE49-F238E27FC236}">
                      <a16:creationId xmlns:a16="http://schemas.microsoft.com/office/drawing/2014/main" id="{7F017B49-2732-45BF-AE5B-4E7EF2A08007}"/>
                    </a:ext>
                  </a:extLst>
                </p:cNvPr>
                <p:cNvPicPr/>
                <p:nvPr/>
              </p:nvPicPr>
              <p:blipFill>
                <a:blip r:embed="rId144"/>
                <a:stretch>
                  <a:fillRect/>
                </a:stretch>
              </p:blipFill>
              <p:spPr>
                <a:xfrm>
                  <a:off x="3006293" y="5691307"/>
                  <a:ext cx="590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72082" name="Freihand 472081">
                  <a:extLst>
                    <a:ext uri="{FF2B5EF4-FFF2-40B4-BE49-F238E27FC236}">
                      <a16:creationId xmlns:a16="http://schemas.microsoft.com/office/drawing/2014/main" id="{B1A77B2F-CA12-4767-97D4-951B527DC338}"/>
                    </a:ext>
                  </a:extLst>
                </p14:cNvPr>
                <p14:cNvContentPartPr/>
                <p14:nvPr/>
              </p14:nvContentPartPr>
              <p14:xfrm>
                <a:off x="3126893" y="5776627"/>
                <a:ext cx="32040" cy="30960"/>
              </p14:xfrm>
            </p:contentPart>
          </mc:Choice>
          <mc:Fallback xmlns="">
            <p:pic>
              <p:nvPicPr>
                <p:cNvPr id="472082" name="Freihand 472081">
                  <a:extLst>
                    <a:ext uri="{FF2B5EF4-FFF2-40B4-BE49-F238E27FC236}">
                      <a16:creationId xmlns:a16="http://schemas.microsoft.com/office/drawing/2014/main" id="{B1A77B2F-CA12-4767-97D4-951B527DC338}"/>
                    </a:ext>
                  </a:extLst>
                </p:cNvPr>
                <p:cNvPicPr/>
                <p:nvPr/>
              </p:nvPicPr>
              <p:blipFill>
                <a:blip r:embed="rId146"/>
                <a:stretch>
                  <a:fillRect/>
                </a:stretch>
              </p:blipFill>
              <p:spPr>
                <a:xfrm>
                  <a:off x="3122573" y="5772307"/>
                  <a:ext cx="40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2083" name="Freihand 472082">
                  <a:extLst>
                    <a:ext uri="{FF2B5EF4-FFF2-40B4-BE49-F238E27FC236}">
                      <a16:creationId xmlns:a16="http://schemas.microsoft.com/office/drawing/2014/main" id="{5359D8ED-9552-404B-9D3D-10F2C91E67FA}"/>
                    </a:ext>
                  </a:extLst>
                </p14:cNvPr>
                <p14:cNvContentPartPr/>
                <p14:nvPr/>
              </p14:nvContentPartPr>
              <p14:xfrm>
                <a:off x="3260453" y="5705707"/>
                <a:ext cx="57600" cy="158040"/>
              </p14:xfrm>
            </p:contentPart>
          </mc:Choice>
          <mc:Fallback xmlns="">
            <p:pic>
              <p:nvPicPr>
                <p:cNvPr id="472083" name="Freihand 472082">
                  <a:extLst>
                    <a:ext uri="{FF2B5EF4-FFF2-40B4-BE49-F238E27FC236}">
                      <a16:creationId xmlns:a16="http://schemas.microsoft.com/office/drawing/2014/main" id="{5359D8ED-9552-404B-9D3D-10F2C91E67FA}"/>
                    </a:ext>
                  </a:extLst>
                </p:cNvPr>
                <p:cNvPicPr/>
                <p:nvPr/>
              </p:nvPicPr>
              <p:blipFill>
                <a:blip r:embed="rId148"/>
                <a:stretch>
                  <a:fillRect/>
                </a:stretch>
              </p:blipFill>
              <p:spPr>
                <a:xfrm>
                  <a:off x="3256133" y="5701387"/>
                  <a:ext cx="66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2084" name="Freihand 472083">
                  <a:extLst>
                    <a:ext uri="{FF2B5EF4-FFF2-40B4-BE49-F238E27FC236}">
                      <a16:creationId xmlns:a16="http://schemas.microsoft.com/office/drawing/2014/main" id="{A0FC3A72-6D15-4502-B480-326C3C7C7DB6}"/>
                    </a:ext>
                  </a:extLst>
                </p14:cNvPr>
                <p14:cNvContentPartPr/>
                <p14:nvPr/>
              </p14:nvContentPartPr>
              <p14:xfrm>
                <a:off x="3388973" y="5713267"/>
                <a:ext cx="360" cy="360"/>
              </p14:xfrm>
            </p:contentPart>
          </mc:Choice>
          <mc:Fallback xmlns="">
            <p:pic>
              <p:nvPicPr>
                <p:cNvPr id="472084" name="Freihand 472083">
                  <a:extLst>
                    <a:ext uri="{FF2B5EF4-FFF2-40B4-BE49-F238E27FC236}">
                      <a16:creationId xmlns:a16="http://schemas.microsoft.com/office/drawing/2014/main" id="{A0FC3A72-6D15-4502-B480-326C3C7C7DB6}"/>
                    </a:ext>
                  </a:extLst>
                </p:cNvPr>
                <p:cNvPicPr/>
                <p:nvPr/>
              </p:nvPicPr>
              <p:blipFill>
                <a:blip r:embed="rId150"/>
                <a:stretch>
                  <a:fillRect/>
                </a:stretch>
              </p:blipFill>
              <p:spPr>
                <a:xfrm>
                  <a:off x="3384653" y="5708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72085" name="Freihand 472084">
                  <a:extLst>
                    <a:ext uri="{FF2B5EF4-FFF2-40B4-BE49-F238E27FC236}">
                      <a16:creationId xmlns:a16="http://schemas.microsoft.com/office/drawing/2014/main" id="{553423CD-CC68-492C-958B-070834607A1D}"/>
                    </a:ext>
                  </a:extLst>
                </p14:cNvPr>
                <p14:cNvContentPartPr/>
                <p14:nvPr/>
              </p14:nvContentPartPr>
              <p14:xfrm>
                <a:off x="3392213" y="5655307"/>
                <a:ext cx="142560" cy="53640"/>
              </p14:xfrm>
            </p:contentPart>
          </mc:Choice>
          <mc:Fallback xmlns="">
            <p:pic>
              <p:nvPicPr>
                <p:cNvPr id="472085" name="Freihand 472084">
                  <a:extLst>
                    <a:ext uri="{FF2B5EF4-FFF2-40B4-BE49-F238E27FC236}">
                      <a16:creationId xmlns:a16="http://schemas.microsoft.com/office/drawing/2014/main" id="{553423CD-CC68-492C-958B-070834607A1D}"/>
                    </a:ext>
                  </a:extLst>
                </p:cNvPr>
                <p:cNvPicPr/>
                <p:nvPr/>
              </p:nvPicPr>
              <p:blipFill>
                <a:blip r:embed="rId152"/>
                <a:stretch>
                  <a:fillRect/>
                </a:stretch>
              </p:blipFill>
              <p:spPr>
                <a:xfrm>
                  <a:off x="3387893" y="5650987"/>
                  <a:ext cx="1512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72093" name="Freihand 472092">
                  <a:extLst>
                    <a:ext uri="{FF2B5EF4-FFF2-40B4-BE49-F238E27FC236}">
                      <a16:creationId xmlns:a16="http://schemas.microsoft.com/office/drawing/2014/main" id="{58E95562-9422-43A9-AF85-7E7A45F2D34C}"/>
                    </a:ext>
                  </a:extLst>
                </p14:cNvPr>
                <p14:cNvContentPartPr/>
                <p14:nvPr/>
              </p14:nvContentPartPr>
              <p14:xfrm>
                <a:off x="2230133" y="6228787"/>
                <a:ext cx="150480" cy="137880"/>
              </p14:xfrm>
            </p:contentPart>
          </mc:Choice>
          <mc:Fallback xmlns="">
            <p:pic>
              <p:nvPicPr>
                <p:cNvPr id="472093" name="Freihand 472092">
                  <a:extLst>
                    <a:ext uri="{FF2B5EF4-FFF2-40B4-BE49-F238E27FC236}">
                      <a16:creationId xmlns:a16="http://schemas.microsoft.com/office/drawing/2014/main" id="{58E95562-9422-43A9-AF85-7E7A45F2D34C}"/>
                    </a:ext>
                  </a:extLst>
                </p:cNvPr>
                <p:cNvPicPr/>
                <p:nvPr/>
              </p:nvPicPr>
              <p:blipFill>
                <a:blip r:embed="rId154"/>
                <a:stretch>
                  <a:fillRect/>
                </a:stretch>
              </p:blipFill>
              <p:spPr>
                <a:xfrm>
                  <a:off x="2225813" y="6224467"/>
                  <a:ext cx="159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72094" name="Freihand 472093">
                  <a:extLst>
                    <a:ext uri="{FF2B5EF4-FFF2-40B4-BE49-F238E27FC236}">
                      <a16:creationId xmlns:a16="http://schemas.microsoft.com/office/drawing/2014/main" id="{C6E85F7E-95A0-4365-91E2-F74702DE1B23}"/>
                    </a:ext>
                  </a:extLst>
                </p14:cNvPr>
                <p14:cNvContentPartPr/>
                <p14:nvPr/>
              </p14:nvContentPartPr>
              <p14:xfrm>
                <a:off x="2402213" y="6210787"/>
                <a:ext cx="33480" cy="74520"/>
              </p14:xfrm>
            </p:contentPart>
          </mc:Choice>
          <mc:Fallback xmlns="">
            <p:pic>
              <p:nvPicPr>
                <p:cNvPr id="472094" name="Freihand 472093">
                  <a:extLst>
                    <a:ext uri="{FF2B5EF4-FFF2-40B4-BE49-F238E27FC236}">
                      <a16:creationId xmlns:a16="http://schemas.microsoft.com/office/drawing/2014/main" id="{C6E85F7E-95A0-4365-91E2-F74702DE1B23}"/>
                    </a:ext>
                  </a:extLst>
                </p:cNvPr>
                <p:cNvPicPr/>
                <p:nvPr/>
              </p:nvPicPr>
              <p:blipFill>
                <a:blip r:embed="rId156"/>
                <a:stretch>
                  <a:fillRect/>
                </a:stretch>
              </p:blipFill>
              <p:spPr>
                <a:xfrm>
                  <a:off x="2397893" y="6206467"/>
                  <a:ext cx="421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72095" name="Freihand 472094">
                  <a:extLst>
                    <a:ext uri="{FF2B5EF4-FFF2-40B4-BE49-F238E27FC236}">
                      <a16:creationId xmlns:a16="http://schemas.microsoft.com/office/drawing/2014/main" id="{308672A2-3B9C-4AB9-8F8F-4E1B65682CC9}"/>
                    </a:ext>
                  </a:extLst>
                </p14:cNvPr>
                <p14:cNvContentPartPr/>
                <p14:nvPr/>
              </p14:nvContentPartPr>
              <p14:xfrm>
                <a:off x="2451893" y="6040147"/>
                <a:ext cx="241200" cy="217440"/>
              </p14:xfrm>
            </p:contentPart>
          </mc:Choice>
          <mc:Fallback xmlns="">
            <p:pic>
              <p:nvPicPr>
                <p:cNvPr id="472095" name="Freihand 472094">
                  <a:extLst>
                    <a:ext uri="{FF2B5EF4-FFF2-40B4-BE49-F238E27FC236}">
                      <a16:creationId xmlns:a16="http://schemas.microsoft.com/office/drawing/2014/main" id="{308672A2-3B9C-4AB9-8F8F-4E1B65682CC9}"/>
                    </a:ext>
                  </a:extLst>
                </p:cNvPr>
                <p:cNvPicPr/>
                <p:nvPr/>
              </p:nvPicPr>
              <p:blipFill>
                <a:blip r:embed="rId158"/>
                <a:stretch>
                  <a:fillRect/>
                </a:stretch>
              </p:blipFill>
              <p:spPr>
                <a:xfrm>
                  <a:off x="2447573" y="6035827"/>
                  <a:ext cx="2498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2096" name="Freihand 472095">
                  <a:extLst>
                    <a:ext uri="{FF2B5EF4-FFF2-40B4-BE49-F238E27FC236}">
                      <a16:creationId xmlns:a16="http://schemas.microsoft.com/office/drawing/2014/main" id="{20EFE89C-17BA-4AFC-92A1-48BA2321A1A0}"/>
                    </a:ext>
                  </a:extLst>
                </p14:cNvPr>
                <p14:cNvContentPartPr/>
                <p14:nvPr/>
              </p14:nvContentPartPr>
              <p14:xfrm>
                <a:off x="2404733" y="6107827"/>
                <a:ext cx="3960" cy="14760"/>
              </p14:xfrm>
            </p:contentPart>
          </mc:Choice>
          <mc:Fallback xmlns="">
            <p:pic>
              <p:nvPicPr>
                <p:cNvPr id="472096" name="Freihand 472095">
                  <a:extLst>
                    <a:ext uri="{FF2B5EF4-FFF2-40B4-BE49-F238E27FC236}">
                      <a16:creationId xmlns:a16="http://schemas.microsoft.com/office/drawing/2014/main" id="{20EFE89C-17BA-4AFC-92A1-48BA2321A1A0}"/>
                    </a:ext>
                  </a:extLst>
                </p:cNvPr>
                <p:cNvPicPr/>
                <p:nvPr/>
              </p:nvPicPr>
              <p:blipFill>
                <a:blip r:embed="rId160"/>
                <a:stretch>
                  <a:fillRect/>
                </a:stretch>
              </p:blipFill>
              <p:spPr>
                <a:xfrm>
                  <a:off x="2400413" y="6103507"/>
                  <a:ext cx="12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72097" name="Freihand 472096">
                  <a:extLst>
                    <a:ext uri="{FF2B5EF4-FFF2-40B4-BE49-F238E27FC236}">
                      <a16:creationId xmlns:a16="http://schemas.microsoft.com/office/drawing/2014/main" id="{0EBB7362-7C2E-4C90-9646-F76DC65C556E}"/>
                    </a:ext>
                  </a:extLst>
                </p14:cNvPr>
                <p14:cNvContentPartPr/>
                <p14:nvPr/>
              </p14:nvContentPartPr>
              <p14:xfrm>
                <a:off x="2714693" y="5987227"/>
                <a:ext cx="89640" cy="237960"/>
              </p14:xfrm>
            </p:contentPart>
          </mc:Choice>
          <mc:Fallback xmlns="">
            <p:pic>
              <p:nvPicPr>
                <p:cNvPr id="472097" name="Freihand 472096">
                  <a:extLst>
                    <a:ext uri="{FF2B5EF4-FFF2-40B4-BE49-F238E27FC236}">
                      <a16:creationId xmlns:a16="http://schemas.microsoft.com/office/drawing/2014/main" id="{0EBB7362-7C2E-4C90-9646-F76DC65C556E}"/>
                    </a:ext>
                  </a:extLst>
                </p:cNvPr>
                <p:cNvPicPr/>
                <p:nvPr/>
              </p:nvPicPr>
              <p:blipFill>
                <a:blip r:embed="rId162"/>
                <a:stretch>
                  <a:fillRect/>
                </a:stretch>
              </p:blipFill>
              <p:spPr>
                <a:xfrm>
                  <a:off x="2710373" y="5982907"/>
                  <a:ext cx="98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2098" name="Freihand 472097">
                  <a:extLst>
                    <a:ext uri="{FF2B5EF4-FFF2-40B4-BE49-F238E27FC236}">
                      <a16:creationId xmlns:a16="http://schemas.microsoft.com/office/drawing/2014/main" id="{5010526C-33E9-4352-9391-8CF346E75857}"/>
                    </a:ext>
                  </a:extLst>
                </p14:cNvPr>
                <p14:cNvContentPartPr/>
                <p14:nvPr/>
              </p14:nvContentPartPr>
              <p14:xfrm>
                <a:off x="2791373" y="5978227"/>
                <a:ext cx="8640" cy="27360"/>
              </p14:xfrm>
            </p:contentPart>
          </mc:Choice>
          <mc:Fallback xmlns="">
            <p:pic>
              <p:nvPicPr>
                <p:cNvPr id="472098" name="Freihand 472097">
                  <a:extLst>
                    <a:ext uri="{FF2B5EF4-FFF2-40B4-BE49-F238E27FC236}">
                      <a16:creationId xmlns:a16="http://schemas.microsoft.com/office/drawing/2014/main" id="{5010526C-33E9-4352-9391-8CF346E75857}"/>
                    </a:ext>
                  </a:extLst>
                </p:cNvPr>
                <p:cNvPicPr/>
                <p:nvPr/>
              </p:nvPicPr>
              <p:blipFill>
                <a:blip r:embed="rId164"/>
                <a:stretch>
                  <a:fillRect/>
                </a:stretch>
              </p:blipFill>
              <p:spPr>
                <a:xfrm>
                  <a:off x="2787053" y="5973907"/>
                  <a:ext cx="172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72099" name="Freihand 472098">
                  <a:extLst>
                    <a:ext uri="{FF2B5EF4-FFF2-40B4-BE49-F238E27FC236}">
                      <a16:creationId xmlns:a16="http://schemas.microsoft.com/office/drawing/2014/main" id="{58BB76D9-E95B-411C-A900-9D89D085508C}"/>
                    </a:ext>
                  </a:extLst>
                </p14:cNvPr>
                <p14:cNvContentPartPr/>
                <p14:nvPr/>
              </p14:nvContentPartPr>
              <p14:xfrm>
                <a:off x="2814773" y="6017827"/>
                <a:ext cx="59760" cy="89280"/>
              </p14:xfrm>
            </p:contentPart>
          </mc:Choice>
          <mc:Fallback xmlns="">
            <p:pic>
              <p:nvPicPr>
                <p:cNvPr id="472099" name="Freihand 472098">
                  <a:extLst>
                    <a:ext uri="{FF2B5EF4-FFF2-40B4-BE49-F238E27FC236}">
                      <a16:creationId xmlns:a16="http://schemas.microsoft.com/office/drawing/2014/main" id="{58BB76D9-E95B-411C-A900-9D89D085508C}"/>
                    </a:ext>
                  </a:extLst>
                </p:cNvPr>
                <p:cNvPicPr/>
                <p:nvPr/>
              </p:nvPicPr>
              <p:blipFill>
                <a:blip r:embed="rId166"/>
                <a:stretch>
                  <a:fillRect/>
                </a:stretch>
              </p:blipFill>
              <p:spPr>
                <a:xfrm>
                  <a:off x="2810453" y="6013507"/>
                  <a:ext cx="68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72100" name="Freihand 472099">
                  <a:extLst>
                    <a:ext uri="{FF2B5EF4-FFF2-40B4-BE49-F238E27FC236}">
                      <a16:creationId xmlns:a16="http://schemas.microsoft.com/office/drawing/2014/main" id="{BFBF541D-FF86-46FE-8BC2-9F22DD11423C}"/>
                    </a:ext>
                  </a:extLst>
                </p14:cNvPr>
                <p14:cNvContentPartPr/>
                <p14:nvPr/>
              </p14:nvContentPartPr>
              <p14:xfrm>
                <a:off x="2892173" y="5938627"/>
                <a:ext cx="96480" cy="120240"/>
              </p14:xfrm>
            </p:contentPart>
          </mc:Choice>
          <mc:Fallback xmlns="">
            <p:pic>
              <p:nvPicPr>
                <p:cNvPr id="472100" name="Freihand 472099">
                  <a:extLst>
                    <a:ext uri="{FF2B5EF4-FFF2-40B4-BE49-F238E27FC236}">
                      <a16:creationId xmlns:a16="http://schemas.microsoft.com/office/drawing/2014/main" id="{BFBF541D-FF86-46FE-8BC2-9F22DD11423C}"/>
                    </a:ext>
                  </a:extLst>
                </p:cNvPr>
                <p:cNvPicPr/>
                <p:nvPr/>
              </p:nvPicPr>
              <p:blipFill>
                <a:blip r:embed="rId168"/>
                <a:stretch>
                  <a:fillRect/>
                </a:stretch>
              </p:blipFill>
              <p:spPr>
                <a:xfrm>
                  <a:off x="2887853" y="5934307"/>
                  <a:ext cx="1051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72101" name="Freihand 472100">
                  <a:extLst>
                    <a:ext uri="{FF2B5EF4-FFF2-40B4-BE49-F238E27FC236}">
                      <a16:creationId xmlns:a16="http://schemas.microsoft.com/office/drawing/2014/main" id="{46C368FC-B879-44CA-AEC5-8D3944E06434}"/>
                    </a:ext>
                  </a:extLst>
                </p14:cNvPr>
                <p14:cNvContentPartPr/>
                <p14:nvPr/>
              </p14:nvContentPartPr>
              <p14:xfrm>
                <a:off x="2994053" y="5959507"/>
                <a:ext cx="360" cy="360"/>
              </p14:xfrm>
            </p:contentPart>
          </mc:Choice>
          <mc:Fallback xmlns="">
            <p:pic>
              <p:nvPicPr>
                <p:cNvPr id="472101" name="Freihand 472100">
                  <a:extLst>
                    <a:ext uri="{FF2B5EF4-FFF2-40B4-BE49-F238E27FC236}">
                      <a16:creationId xmlns:a16="http://schemas.microsoft.com/office/drawing/2014/main" id="{46C368FC-B879-44CA-AEC5-8D3944E06434}"/>
                    </a:ext>
                  </a:extLst>
                </p:cNvPr>
                <p:cNvPicPr/>
                <p:nvPr/>
              </p:nvPicPr>
              <p:blipFill>
                <a:blip r:embed="rId150"/>
                <a:stretch>
                  <a:fillRect/>
                </a:stretch>
              </p:blipFill>
              <p:spPr>
                <a:xfrm>
                  <a:off x="2989733" y="595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72102" name="Freihand 472101">
                  <a:extLst>
                    <a:ext uri="{FF2B5EF4-FFF2-40B4-BE49-F238E27FC236}">
                      <a16:creationId xmlns:a16="http://schemas.microsoft.com/office/drawing/2014/main" id="{79EBC16C-556E-494C-846F-EAF8EEEFA197}"/>
                    </a:ext>
                  </a:extLst>
                </p14:cNvPr>
                <p14:cNvContentPartPr/>
                <p14:nvPr/>
              </p14:nvContentPartPr>
              <p14:xfrm>
                <a:off x="3007013" y="5980027"/>
                <a:ext cx="54000" cy="168480"/>
              </p14:xfrm>
            </p:contentPart>
          </mc:Choice>
          <mc:Fallback xmlns="">
            <p:pic>
              <p:nvPicPr>
                <p:cNvPr id="472102" name="Freihand 472101">
                  <a:extLst>
                    <a:ext uri="{FF2B5EF4-FFF2-40B4-BE49-F238E27FC236}">
                      <a16:creationId xmlns:a16="http://schemas.microsoft.com/office/drawing/2014/main" id="{79EBC16C-556E-494C-846F-EAF8EEEFA197}"/>
                    </a:ext>
                  </a:extLst>
                </p:cNvPr>
                <p:cNvPicPr/>
                <p:nvPr/>
              </p:nvPicPr>
              <p:blipFill>
                <a:blip r:embed="rId171"/>
                <a:stretch>
                  <a:fillRect/>
                </a:stretch>
              </p:blipFill>
              <p:spPr>
                <a:xfrm>
                  <a:off x="3002693" y="5975707"/>
                  <a:ext cx="62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72103" name="Freihand 472102">
                  <a:extLst>
                    <a:ext uri="{FF2B5EF4-FFF2-40B4-BE49-F238E27FC236}">
                      <a16:creationId xmlns:a16="http://schemas.microsoft.com/office/drawing/2014/main" id="{8A5541C4-918C-4DF7-9348-70F39DC1FC67}"/>
                    </a:ext>
                  </a:extLst>
                </p14:cNvPr>
                <p14:cNvContentPartPr/>
                <p14:nvPr/>
              </p14:nvContentPartPr>
              <p14:xfrm>
                <a:off x="3167933" y="5923507"/>
                <a:ext cx="94680" cy="91440"/>
              </p14:xfrm>
            </p:contentPart>
          </mc:Choice>
          <mc:Fallback xmlns="">
            <p:pic>
              <p:nvPicPr>
                <p:cNvPr id="472103" name="Freihand 472102">
                  <a:extLst>
                    <a:ext uri="{FF2B5EF4-FFF2-40B4-BE49-F238E27FC236}">
                      <a16:creationId xmlns:a16="http://schemas.microsoft.com/office/drawing/2014/main" id="{8A5541C4-918C-4DF7-9348-70F39DC1FC67}"/>
                    </a:ext>
                  </a:extLst>
                </p:cNvPr>
                <p:cNvPicPr/>
                <p:nvPr/>
              </p:nvPicPr>
              <p:blipFill>
                <a:blip r:embed="rId173"/>
                <a:stretch>
                  <a:fillRect/>
                </a:stretch>
              </p:blipFill>
              <p:spPr>
                <a:xfrm>
                  <a:off x="3163613" y="5919187"/>
                  <a:ext cx="103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72104" name="Freihand 472103">
                  <a:extLst>
                    <a:ext uri="{FF2B5EF4-FFF2-40B4-BE49-F238E27FC236}">
                      <a16:creationId xmlns:a16="http://schemas.microsoft.com/office/drawing/2014/main" id="{D92EA3B3-90D2-4767-8938-9102926549FE}"/>
                    </a:ext>
                  </a:extLst>
                </p14:cNvPr>
                <p14:cNvContentPartPr/>
                <p14:nvPr/>
              </p14:nvContentPartPr>
              <p14:xfrm>
                <a:off x="3272333" y="5853667"/>
                <a:ext cx="218160" cy="280080"/>
              </p14:xfrm>
            </p:contentPart>
          </mc:Choice>
          <mc:Fallback xmlns="">
            <p:pic>
              <p:nvPicPr>
                <p:cNvPr id="472104" name="Freihand 472103">
                  <a:extLst>
                    <a:ext uri="{FF2B5EF4-FFF2-40B4-BE49-F238E27FC236}">
                      <a16:creationId xmlns:a16="http://schemas.microsoft.com/office/drawing/2014/main" id="{D92EA3B3-90D2-4767-8938-9102926549FE}"/>
                    </a:ext>
                  </a:extLst>
                </p:cNvPr>
                <p:cNvPicPr/>
                <p:nvPr/>
              </p:nvPicPr>
              <p:blipFill>
                <a:blip r:embed="rId175"/>
                <a:stretch>
                  <a:fillRect/>
                </a:stretch>
              </p:blipFill>
              <p:spPr>
                <a:xfrm>
                  <a:off x="3268013" y="5849347"/>
                  <a:ext cx="2268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72105" name="Freihand 472104">
                  <a:extLst>
                    <a:ext uri="{FF2B5EF4-FFF2-40B4-BE49-F238E27FC236}">
                      <a16:creationId xmlns:a16="http://schemas.microsoft.com/office/drawing/2014/main" id="{91D37AF2-B185-4E18-8862-BF3CC0286839}"/>
                    </a:ext>
                  </a:extLst>
                </p14:cNvPr>
                <p14:cNvContentPartPr/>
                <p14:nvPr/>
              </p14:nvContentPartPr>
              <p14:xfrm>
                <a:off x="3520733" y="5806867"/>
                <a:ext cx="106560" cy="84600"/>
              </p14:xfrm>
            </p:contentPart>
          </mc:Choice>
          <mc:Fallback xmlns="">
            <p:pic>
              <p:nvPicPr>
                <p:cNvPr id="472105" name="Freihand 472104">
                  <a:extLst>
                    <a:ext uri="{FF2B5EF4-FFF2-40B4-BE49-F238E27FC236}">
                      <a16:creationId xmlns:a16="http://schemas.microsoft.com/office/drawing/2014/main" id="{91D37AF2-B185-4E18-8862-BF3CC0286839}"/>
                    </a:ext>
                  </a:extLst>
                </p:cNvPr>
                <p:cNvPicPr/>
                <p:nvPr/>
              </p:nvPicPr>
              <p:blipFill>
                <a:blip r:embed="rId177"/>
                <a:stretch>
                  <a:fillRect/>
                </a:stretch>
              </p:blipFill>
              <p:spPr>
                <a:xfrm>
                  <a:off x="3516413" y="5802547"/>
                  <a:ext cx="115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72106" name="Freihand 472105">
                  <a:extLst>
                    <a:ext uri="{FF2B5EF4-FFF2-40B4-BE49-F238E27FC236}">
                      <a16:creationId xmlns:a16="http://schemas.microsoft.com/office/drawing/2014/main" id="{86F1F35B-3A66-4D86-9535-6C3062E9E4BD}"/>
                    </a:ext>
                  </a:extLst>
                </p14:cNvPr>
                <p14:cNvContentPartPr/>
                <p14:nvPr/>
              </p14:nvContentPartPr>
              <p14:xfrm>
                <a:off x="3658973" y="5777707"/>
                <a:ext cx="54720" cy="75960"/>
              </p14:xfrm>
            </p:contentPart>
          </mc:Choice>
          <mc:Fallback xmlns="">
            <p:pic>
              <p:nvPicPr>
                <p:cNvPr id="472106" name="Freihand 472105">
                  <a:extLst>
                    <a:ext uri="{FF2B5EF4-FFF2-40B4-BE49-F238E27FC236}">
                      <a16:creationId xmlns:a16="http://schemas.microsoft.com/office/drawing/2014/main" id="{86F1F35B-3A66-4D86-9535-6C3062E9E4BD}"/>
                    </a:ext>
                  </a:extLst>
                </p:cNvPr>
                <p:cNvPicPr/>
                <p:nvPr/>
              </p:nvPicPr>
              <p:blipFill>
                <a:blip r:embed="rId179"/>
                <a:stretch>
                  <a:fillRect/>
                </a:stretch>
              </p:blipFill>
              <p:spPr>
                <a:xfrm>
                  <a:off x="3654653" y="5773387"/>
                  <a:ext cx="63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72107" name="Freihand 472106">
                  <a:extLst>
                    <a:ext uri="{FF2B5EF4-FFF2-40B4-BE49-F238E27FC236}">
                      <a16:creationId xmlns:a16="http://schemas.microsoft.com/office/drawing/2014/main" id="{6B6CF5C0-E2E0-4873-A57B-2AAB076F8420}"/>
                    </a:ext>
                  </a:extLst>
                </p14:cNvPr>
                <p14:cNvContentPartPr/>
                <p14:nvPr/>
              </p14:nvContentPartPr>
              <p14:xfrm>
                <a:off x="3706853" y="5703907"/>
                <a:ext cx="110160" cy="93600"/>
              </p14:xfrm>
            </p:contentPart>
          </mc:Choice>
          <mc:Fallback xmlns="">
            <p:pic>
              <p:nvPicPr>
                <p:cNvPr id="472107" name="Freihand 472106">
                  <a:extLst>
                    <a:ext uri="{FF2B5EF4-FFF2-40B4-BE49-F238E27FC236}">
                      <a16:creationId xmlns:a16="http://schemas.microsoft.com/office/drawing/2014/main" id="{6B6CF5C0-E2E0-4873-A57B-2AAB076F8420}"/>
                    </a:ext>
                  </a:extLst>
                </p:cNvPr>
                <p:cNvPicPr/>
                <p:nvPr/>
              </p:nvPicPr>
              <p:blipFill>
                <a:blip r:embed="rId181"/>
                <a:stretch>
                  <a:fillRect/>
                </a:stretch>
              </p:blipFill>
              <p:spPr>
                <a:xfrm>
                  <a:off x="3702533" y="5699587"/>
                  <a:ext cx="118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72108" name="Freihand 472107">
                  <a:extLst>
                    <a:ext uri="{FF2B5EF4-FFF2-40B4-BE49-F238E27FC236}">
                      <a16:creationId xmlns:a16="http://schemas.microsoft.com/office/drawing/2014/main" id="{53E66D38-D4C7-4E97-B48F-DFE7C160A963}"/>
                    </a:ext>
                  </a:extLst>
                </p14:cNvPr>
                <p14:cNvContentPartPr/>
                <p14:nvPr/>
              </p14:nvContentPartPr>
              <p14:xfrm>
                <a:off x="3824213" y="5703907"/>
                <a:ext cx="20880" cy="14040"/>
              </p14:xfrm>
            </p:contentPart>
          </mc:Choice>
          <mc:Fallback xmlns="">
            <p:pic>
              <p:nvPicPr>
                <p:cNvPr id="472108" name="Freihand 472107">
                  <a:extLst>
                    <a:ext uri="{FF2B5EF4-FFF2-40B4-BE49-F238E27FC236}">
                      <a16:creationId xmlns:a16="http://schemas.microsoft.com/office/drawing/2014/main" id="{53E66D38-D4C7-4E97-B48F-DFE7C160A963}"/>
                    </a:ext>
                  </a:extLst>
                </p:cNvPr>
                <p:cNvPicPr/>
                <p:nvPr/>
              </p:nvPicPr>
              <p:blipFill>
                <a:blip r:embed="rId183"/>
                <a:stretch>
                  <a:fillRect/>
                </a:stretch>
              </p:blipFill>
              <p:spPr>
                <a:xfrm>
                  <a:off x="3819893" y="5699587"/>
                  <a:ext cx="29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72109" name="Freihand 472108">
                  <a:extLst>
                    <a:ext uri="{FF2B5EF4-FFF2-40B4-BE49-F238E27FC236}">
                      <a16:creationId xmlns:a16="http://schemas.microsoft.com/office/drawing/2014/main" id="{FD4975AC-33A5-4FF4-9668-AD794F1495AF}"/>
                    </a:ext>
                  </a:extLst>
                </p14:cNvPr>
                <p14:cNvContentPartPr/>
                <p14:nvPr/>
              </p14:nvContentPartPr>
              <p14:xfrm>
                <a:off x="3840773" y="5721907"/>
                <a:ext cx="60840" cy="74160"/>
              </p14:xfrm>
            </p:contentPart>
          </mc:Choice>
          <mc:Fallback xmlns="">
            <p:pic>
              <p:nvPicPr>
                <p:cNvPr id="472109" name="Freihand 472108">
                  <a:extLst>
                    <a:ext uri="{FF2B5EF4-FFF2-40B4-BE49-F238E27FC236}">
                      <a16:creationId xmlns:a16="http://schemas.microsoft.com/office/drawing/2014/main" id="{FD4975AC-33A5-4FF4-9668-AD794F1495AF}"/>
                    </a:ext>
                  </a:extLst>
                </p:cNvPr>
                <p:cNvPicPr/>
                <p:nvPr/>
              </p:nvPicPr>
              <p:blipFill>
                <a:blip r:embed="rId185"/>
                <a:stretch>
                  <a:fillRect/>
                </a:stretch>
              </p:blipFill>
              <p:spPr>
                <a:xfrm>
                  <a:off x="3836453" y="5717587"/>
                  <a:ext cx="69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72110" name="Freihand 472109">
                  <a:extLst>
                    <a:ext uri="{FF2B5EF4-FFF2-40B4-BE49-F238E27FC236}">
                      <a16:creationId xmlns:a16="http://schemas.microsoft.com/office/drawing/2014/main" id="{1598534C-DB07-4B20-909C-036E00F1B4B2}"/>
                    </a:ext>
                  </a:extLst>
                </p14:cNvPr>
                <p14:cNvContentPartPr/>
                <p14:nvPr/>
              </p14:nvContentPartPr>
              <p14:xfrm>
                <a:off x="3891533" y="5597347"/>
                <a:ext cx="115560" cy="156960"/>
              </p14:xfrm>
            </p:contentPart>
          </mc:Choice>
          <mc:Fallback xmlns="">
            <p:pic>
              <p:nvPicPr>
                <p:cNvPr id="472110" name="Freihand 472109">
                  <a:extLst>
                    <a:ext uri="{FF2B5EF4-FFF2-40B4-BE49-F238E27FC236}">
                      <a16:creationId xmlns:a16="http://schemas.microsoft.com/office/drawing/2014/main" id="{1598534C-DB07-4B20-909C-036E00F1B4B2}"/>
                    </a:ext>
                  </a:extLst>
                </p:cNvPr>
                <p:cNvPicPr/>
                <p:nvPr/>
              </p:nvPicPr>
              <p:blipFill>
                <a:blip r:embed="rId187"/>
                <a:stretch>
                  <a:fillRect/>
                </a:stretch>
              </p:blipFill>
              <p:spPr>
                <a:xfrm>
                  <a:off x="3887213" y="5593027"/>
                  <a:ext cx="12420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8">
            <p14:nvContentPartPr>
              <p14:cNvPr id="19" name="Freihand 18">
                <a:extLst>
                  <a:ext uri="{FF2B5EF4-FFF2-40B4-BE49-F238E27FC236}">
                    <a16:creationId xmlns:a16="http://schemas.microsoft.com/office/drawing/2014/main" id="{E3737BAE-7B75-44F4-9FDC-D324806AB70D}"/>
                  </a:ext>
                </a:extLst>
              </p14:cNvPr>
              <p14:cNvContentPartPr/>
              <p14:nvPr/>
            </p14:nvContentPartPr>
            <p14:xfrm>
              <a:off x="4850573" y="1021027"/>
              <a:ext cx="3612960" cy="1170720"/>
            </p14:xfrm>
          </p:contentPart>
        </mc:Choice>
        <mc:Fallback xmlns="">
          <p:pic>
            <p:nvPicPr>
              <p:cNvPr id="19" name="Freihand 18">
                <a:extLst>
                  <a:ext uri="{FF2B5EF4-FFF2-40B4-BE49-F238E27FC236}">
                    <a16:creationId xmlns:a16="http://schemas.microsoft.com/office/drawing/2014/main" id="{E3737BAE-7B75-44F4-9FDC-D324806AB70D}"/>
                  </a:ext>
                </a:extLst>
              </p:cNvPr>
              <p:cNvPicPr/>
              <p:nvPr/>
            </p:nvPicPr>
            <p:blipFill>
              <a:blip r:embed="rId189"/>
              <a:stretch>
                <a:fillRect/>
              </a:stretch>
            </p:blipFill>
            <p:spPr>
              <a:xfrm>
                <a:off x="4846253" y="1016707"/>
                <a:ext cx="3621600" cy="1179360"/>
              </a:xfrm>
              <a:prstGeom prst="rect">
                <a:avLst/>
              </a:prstGeom>
            </p:spPr>
          </p:pic>
        </mc:Fallback>
      </mc:AlternateContent>
      <p:grpSp>
        <p:nvGrpSpPr>
          <p:cNvPr id="472133" name="Gruppieren 472132">
            <a:extLst>
              <a:ext uri="{FF2B5EF4-FFF2-40B4-BE49-F238E27FC236}">
                <a16:creationId xmlns:a16="http://schemas.microsoft.com/office/drawing/2014/main" id="{87FFDBC5-C157-4663-B851-E7967CD0EFF3}"/>
              </a:ext>
            </a:extLst>
          </p:cNvPr>
          <p:cNvGrpSpPr/>
          <p:nvPr/>
        </p:nvGrpSpPr>
        <p:grpSpPr>
          <a:xfrm>
            <a:off x="5288333" y="6018187"/>
            <a:ext cx="2483280" cy="456480"/>
            <a:chOff x="5288333" y="6018187"/>
            <a:chExt cx="2483280" cy="456480"/>
          </a:xfrm>
        </p:grpSpPr>
        <mc:AlternateContent xmlns:mc="http://schemas.openxmlformats.org/markup-compatibility/2006" xmlns:p14="http://schemas.microsoft.com/office/powerpoint/2010/main">
          <mc:Choice Requires="p14">
            <p:contentPart p14:bwMode="auto" r:id="rId190">
              <p14:nvContentPartPr>
                <p14:cNvPr id="38" name="Freihand 37">
                  <a:extLst>
                    <a:ext uri="{FF2B5EF4-FFF2-40B4-BE49-F238E27FC236}">
                      <a16:creationId xmlns:a16="http://schemas.microsoft.com/office/drawing/2014/main" id="{21754569-8A47-45AC-AF75-406EDAEB6745}"/>
                    </a:ext>
                  </a:extLst>
                </p14:cNvPr>
                <p14:cNvContentPartPr/>
                <p14:nvPr/>
              </p14:nvContentPartPr>
              <p14:xfrm>
                <a:off x="5288333" y="6071827"/>
                <a:ext cx="105840" cy="229680"/>
              </p14:xfrm>
            </p:contentPart>
          </mc:Choice>
          <mc:Fallback xmlns="">
            <p:pic>
              <p:nvPicPr>
                <p:cNvPr id="38" name="Freihand 37">
                  <a:extLst>
                    <a:ext uri="{FF2B5EF4-FFF2-40B4-BE49-F238E27FC236}">
                      <a16:creationId xmlns:a16="http://schemas.microsoft.com/office/drawing/2014/main" id="{21754569-8A47-45AC-AF75-406EDAEB6745}"/>
                    </a:ext>
                  </a:extLst>
                </p:cNvPr>
                <p:cNvPicPr/>
                <p:nvPr/>
              </p:nvPicPr>
              <p:blipFill>
                <a:blip r:embed="rId191"/>
                <a:stretch>
                  <a:fillRect/>
                </a:stretch>
              </p:blipFill>
              <p:spPr>
                <a:xfrm>
                  <a:off x="5284013" y="6067507"/>
                  <a:ext cx="1144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0" name="Freihand 39">
                  <a:extLst>
                    <a:ext uri="{FF2B5EF4-FFF2-40B4-BE49-F238E27FC236}">
                      <a16:creationId xmlns:a16="http://schemas.microsoft.com/office/drawing/2014/main" id="{C35FDA91-C440-460F-9AEF-AF6BD4FEDFD3}"/>
                    </a:ext>
                  </a:extLst>
                </p14:cNvPr>
                <p14:cNvContentPartPr/>
                <p14:nvPr/>
              </p14:nvContentPartPr>
              <p14:xfrm>
                <a:off x="5457173" y="6060667"/>
                <a:ext cx="308160" cy="119160"/>
              </p14:xfrm>
            </p:contentPart>
          </mc:Choice>
          <mc:Fallback xmlns="">
            <p:pic>
              <p:nvPicPr>
                <p:cNvPr id="40" name="Freihand 39">
                  <a:extLst>
                    <a:ext uri="{FF2B5EF4-FFF2-40B4-BE49-F238E27FC236}">
                      <a16:creationId xmlns:a16="http://schemas.microsoft.com/office/drawing/2014/main" id="{C35FDA91-C440-460F-9AEF-AF6BD4FEDFD3}"/>
                    </a:ext>
                  </a:extLst>
                </p:cNvPr>
                <p:cNvPicPr/>
                <p:nvPr/>
              </p:nvPicPr>
              <p:blipFill>
                <a:blip r:embed="rId193"/>
                <a:stretch>
                  <a:fillRect/>
                </a:stretch>
              </p:blipFill>
              <p:spPr>
                <a:xfrm>
                  <a:off x="5452853" y="6056347"/>
                  <a:ext cx="316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62" name="Freihand 61">
                  <a:extLst>
                    <a:ext uri="{FF2B5EF4-FFF2-40B4-BE49-F238E27FC236}">
                      <a16:creationId xmlns:a16="http://schemas.microsoft.com/office/drawing/2014/main" id="{FAF759F7-192C-44A9-9085-7C003B106808}"/>
                    </a:ext>
                  </a:extLst>
                </p14:cNvPr>
                <p14:cNvContentPartPr/>
                <p14:nvPr/>
              </p14:nvContentPartPr>
              <p14:xfrm>
                <a:off x="5802053" y="6102067"/>
                <a:ext cx="105480" cy="71280"/>
              </p14:xfrm>
            </p:contentPart>
          </mc:Choice>
          <mc:Fallback xmlns="">
            <p:pic>
              <p:nvPicPr>
                <p:cNvPr id="62" name="Freihand 61">
                  <a:extLst>
                    <a:ext uri="{FF2B5EF4-FFF2-40B4-BE49-F238E27FC236}">
                      <a16:creationId xmlns:a16="http://schemas.microsoft.com/office/drawing/2014/main" id="{FAF759F7-192C-44A9-9085-7C003B106808}"/>
                    </a:ext>
                  </a:extLst>
                </p:cNvPr>
                <p:cNvPicPr/>
                <p:nvPr/>
              </p:nvPicPr>
              <p:blipFill>
                <a:blip r:embed="rId195"/>
                <a:stretch>
                  <a:fillRect/>
                </a:stretch>
              </p:blipFill>
              <p:spPr>
                <a:xfrm>
                  <a:off x="5797733" y="6097747"/>
                  <a:ext cx="1141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72089" name="Freihand 472088">
                  <a:extLst>
                    <a:ext uri="{FF2B5EF4-FFF2-40B4-BE49-F238E27FC236}">
                      <a16:creationId xmlns:a16="http://schemas.microsoft.com/office/drawing/2014/main" id="{4DDA5F05-0AEA-4427-A877-934641889C8B}"/>
                    </a:ext>
                  </a:extLst>
                </p14:cNvPr>
                <p14:cNvContentPartPr/>
                <p14:nvPr/>
              </p14:nvContentPartPr>
              <p14:xfrm>
                <a:off x="5923013" y="6081907"/>
                <a:ext cx="77040" cy="95400"/>
              </p14:xfrm>
            </p:contentPart>
          </mc:Choice>
          <mc:Fallback xmlns="">
            <p:pic>
              <p:nvPicPr>
                <p:cNvPr id="472089" name="Freihand 472088">
                  <a:extLst>
                    <a:ext uri="{FF2B5EF4-FFF2-40B4-BE49-F238E27FC236}">
                      <a16:creationId xmlns:a16="http://schemas.microsoft.com/office/drawing/2014/main" id="{4DDA5F05-0AEA-4427-A877-934641889C8B}"/>
                    </a:ext>
                  </a:extLst>
                </p:cNvPr>
                <p:cNvPicPr/>
                <p:nvPr/>
              </p:nvPicPr>
              <p:blipFill>
                <a:blip r:embed="rId197"/>
                <a:stretch>
                  <a:fillRect/>
                </a:stretch>
              </p:blipFill>
              <p:spPr>
                <a:xfrm>
                  <a:off x="5918693" y="6077587"/>
                  <a:ext cx="85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72090" name="Freihand 472089">
                  <a:extLst>
                    <a:ext uri="{FF2B5EF4-FFF2-40B4-BE49-F238E27FC236}">
                      <a16:creationId xmlns:a16="http://schemas.microsoft.com/office/drawing/2014/main" id="{ADA2D429-14C7-46DC-BDB4-A4812EFF48A0}"/>
                    </a:ext>
                  </a:extLst>
                </p14:cNvPr>
                <p14:cNvContentPartPr/>
                <p14:nvPr/>
              </p14:nvContentPartPr>
              <p14:xfrm>
                <a:off x="6007613" y="6072187"/>
                <a:ext cx="78480" cy="84240"/>
              </p14:xfrm>
            </p:contentPart>
          </mc:Choice>
          <mc:Fallback xmlns="">
            <p:pic>
              <p:nvPicPr>
                <p:cNvPr id="472090" name="Freihand 472089">
                  <a:extLst>
                    <a:ext uri="{FF2B5EF4-FFF2-40B4-BE49-F238E27FC236}">
                      <a16:creationId xmlns:a16="http://schemas.microsoft.com/office/drawing/2014/main" id="{ADA2D429-14C7-46DC-BDB4-A4812EFF48A0}"/>
                    </a:ext>
                  </a:extLst>
                </p:cNvPr>
                <p:cNvPicPr/>
                <p:nvPr/>
              </p:nvPicPr>
              <p:blipFill>
                <a:blip r:embed="rId199"/>
                <a:stretch>
                  <a:fillRect/>
                </a:stretch>
              </p:blipFill>
              <p:spPr>
                <a:xfrm>
                  <a:off x="6003293" y="6067867"/>
                  <a:ext cx="871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72112" name="Freihand 472111">
                  <a:extLst>
                    <a:ext uri="{FF2B5EF4-FFF2-40B4-BE49-F238E27FC236}">
                      <a16:creationId xmlns:a16="http://schemas.microsoft.com/office/drawing/2014/main" id="{061CF062-67FF-4DEC-8EB8-2B53FCBED1BD}"/>
                    </a:ext>
                  </a:extLst>
                </p14:cNvPr>
                <p14:cNvContentPartPr/>
                <p14:nvPr/>
              </p14:nvContentPartPr>
              <p14:xfrm>
                <a:off x="6101933" y="6084427"/>
                <a:ext cx="204120" cy="52560"/>
              </p14:xfrm>
            </p:contentPart>
          </mc:Choice>
          <mc:Fallback xmlns="">
            <p:pic>
              <p:nvPicPr>
                <p:cNvPr id="472112" name="Freihand 472111">
                  <a:extLst>
                    <a:ext uri="{FF2B5EF4-FFF2-40B4-BE49-F238E27FC236}">
                      <a16:creationId xmlns:a16="http://schemas.microsoft.com/office/drawing/2014/main" id="{061CF062-67FF-4DEC-8EB8-2B53FCBED1BD}"/>
                    </a:ext>
                  </a:extLst>
                </p:cNvPr>
                <p:cNvPicPr/>
                <p:nvPr/>
              </p:nvPicPr>
              <p:blipFill>
                <a:blip r:embed="rId201"/>
                <a:stretch>
                  <a:fillRect/>
                </a:stretch>
              </p:blipFill>
              <p:spPr>
                <a:xfrm>
                  <a:off x="6097613" y="6080107"/>
                  <a:ext cx="212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72113" name="Freihand 472112">
                  <a:extLst>
                    <a:ext uri="{FF2B5EF4-FFF2-40B4-BE49-F238E27FC236}">
                      <a16:creationId xmlns:a16="http://schemas.microsoft.com/office/drawing/2014/main" id="{AFA46834-B615-44A7-8142-0B303DB46BA4}"/>
                    </a:ext>
                  </a:extLst>
                </p14:cNvPr>
                <p14:cNvContentPartPr/>
                <p14:nvPr/>
              </p14:nvContentPartPr>
              <p14:xfrm>
                <a:off x="6510893" y="6070747"/>
                <a:ext cx="231480" cy="74880"/>
              </p14:xfrm>
            </p:contentPart>
          </mc:Choice>
          <mc:Fallback xmlns="">
            <p:pic>
              <p:nvPicPr>
                <p:cNvPr id="472113" name="Freihand 472112">
                  <a:extLst>
                    <a:ext uri="{FF2B5EF4-FFF2-40B4-BE49-F238E27FC236}">
                      <a16:creationId xmlns:a16="http://schemas.microsoft.com/office/drawing/2014/main" id="{AFA46834-B615-44A7-8142-0B303DB46BA4}"/>
                    </a:ext>
                  </a:extLst>
                </p:cNvPr>
                <p:cNvPicPr/>
                <p:nvPr/>
              </p:nvPicPr>
              <p:blipFill>
                <a:blip r:embed="rId203"/>
                <a:stretch>
                  <a:fillRect/>
                </a:stretch>
              </p:blipFill>
              <p:spPr>
                <a:xfrm>
                  <a:off x="6506573" y="6066427"/>
                  <a:ext cx="240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72114" name="Freihand 472113">
                  <a:extLst>
                    <a:ext uri="{FF2B5EF4-FFF2-40B4-BE49-F238E27FC236}">
                      <a16:creationId xmlns:a16="http://schemas.microsoft.com/office/drawing/2014/main" id="{BE2BE4DB-F38E-4143-9B40-F3612F37E0A7}"/>
                    </a:ext>
                  </a:extLst>
                </p14:cNvPr>
                <p14:cNvContentPartPr/>
                <p14:nvPr/>
              </p14:nvContentPartPr>
              <p14:xfrm>
                <a:off x="6925973" y="6018187"/>
                <a:ext cx="450720" cy="127800"/>
              </p14:xfrm>
            </p:contentPart>
          </mc:Choice>
          <mc:Fallback xmlns="">
            <p:pic>
              <p:nvPicPr>
                <p:cNvPr id="472114" name="Freihand 472113">
                  <a:extLst>
                    <a:ext uri="{FF2B5EF4-FFF2-40B4-BE49-F238E27FC236}">
                      <a16:creationId xmlns:a16="http://schemas.microsoft.com/office/drawing/2014/main" id="{BE2BE4DB-F38E-4143-9B40-F3612F37E0A7}"/>
                    </a:ext>
                  </a:extLst>
                </p:cNvPr>
                <p:cNvPicPr/>
                <p:nvPr/>
              </p:nvPicPr>
              <p:blipFill>
                <a:blip r:embed="rId205"/>
                <a:stretch>
                  <a:fillRect/>
                </a:stretch>
              </p:blipFill>
              <p:spPr>
                <a:xfrm>
                  <a:off x="6921653" y="6013867"/>
                  <a:ext cx="459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72116" name="Freihand 472115">
                  <a:extLst>
                    <a:ext uri="{FF2B5EF4-FFF2-40B4-BE49-F238E27FC236}">
                      <a16:creationId xmlns:a16="http://schemas.microsoft.com/office/drawing/2014/main" id="{257F62BF-1375-4A2F-95A4-840413120B90}"/>
                    </a:ext>
                  </a:extLst>
                </p14:cNvPr>
                <p14:cNvContentPartPr/>
                <p14:nvPr/>
              </p14:nvContentPartPr>
              <p14:xfrm>
                <a:off x="5497133" y="6309067"/>
                <a:ext cx="115200" cy="163800"/>
              </p14:xfrm>
            </p:contentPart>
          </mc:Choice>
          <mc:Fallback xmlns="">
            <p:pic>
              <p:nvPicPr>
                <p:cNvPr id="472116" name="Freihand 472115">
                  <a:extLst>
                    <a:ext uri="{FF2B5EF4-FFF2-40B4-BE49-F238E27FC236}">
                      <a16:creationId xmlns:a16="http://schemas.microsoft.com/office/drawing/2014/main" id="{257F62BF-1375-4A2F-95A4-840413120B90}"/>
                    </a:ext>
                  </a:extLst>
                </p:cNvPr>
                <p:cNvPicPr/>
                <p:nvPr/>
              </p:nvPicPr>
              <p:blipFill>
                <a:blip r:embed="rId207"/>
                <a:stretch>
                  <a:fillRect/>
                </a:stretch>
              </p:blipFill>
              <p:spPr>
                <a:xfrm>
                  <a:off x="5492813" y="6304747"/>
                  <a:ext cx="123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72117" name="Freihand 472116">
                  <a:extLst>
                    <a:ext uri="{FF2B5EF4-FFF2-40B4-BE49-F238E27FC236}">
                      <a16:creationId xmlns:a16="http://schemas.microsoft.com/office/drawing/2014/main" id="{2896379D-79C2-4555-885B-5D704F4A9EDC}"/>
                    </a:ext>
                  </a:extLst>
                </p14:cNvPr>
                <p14:cNvContentPartPr/>
                <p14:nvPr/>
              </p14:nvContentPartPr>
              <p14:xfrm>
                <a:off x="5588573" y="6318427"/>
                <a:ext cx="15120" cy="156240"/>
              </p14:xfrm>
            </p:contentPart>
          </mc:Choice>
          <mc:Fallback xmlns="">
            <p:pic>
              <p:nvPicPr>
                <p:cNvPr id="472117" name="Freihand 472116">
                  <a:extLst>
                    <a:ext uri="{FF2B5EF4-FFF2-40B4-BE49-F238E27FC236}">
                      <a16:creationId xmlns:a16="http://schemas.microsoft.com/office/drawing/2014/main" id="{2896379D-79C2-4555-885B-5D704F4A9EDC}"/>
                    </a:ext>
                  </a:extLst>
                </p:cNvPr>
                <p:cNvPicPr/>
                <p:nvPr/>
              </p:nvPicPr>
              <p:blipFill>
                <a:blip r:embed="rId209"/>
                <a:stretch>
                  <a:fillRect/>
                </a:stretch>
              </p:blipFill>
              <p:spPr>
                <a:xfrm>
                  <a:off x="5584253" y="6314107"/>
                  <a:ext cx="23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72118" name="Freihand 472117">
                  <a:extLst>
                    <a:ext uri="{FF2B5EF4-FFF2-40B4-BE49-F238E27FC236}">
                      <a16:creationId xmlns:a16="http://schemas.microsoft.com/office/drawing/2014/main" id="{03164A26-F82B-4B58-AF56-3A995E083D49}"/>
                    </a:ext>
                  </a:extLst>
                </p14:cNvPr>
                <p14:cNvContentPartPr/>
                <p14:nvPr/>
              </p14:nvContentPartPr>
              <p14:xfrm>
                <a:off x="5524853" y="6384307"/>
                <a:ext cx="102240" cy="14040"/>
              </p14:xfrm>
            </p:contentPart>
          </mc:Choice>
          <mc:Fallback xmlns="">
            <p:pic>
              <p:nvPicPr>
                <p:cNvPr id="472118" name="Freihand 472117">
                  <a:extLst>
                    <a:ext uri="{FF2B5EF4-FFF2-40B4-BE49-F238E27FC236}">
                      <a16:creationId xmlns:a16="http://schemas.microsoft.com/office/drawing/2014/main" id="{03164A26-F82B-4B58-AF56-3A995E083D49}"/>
                    </a:ext>
                  </a:extLst>
                </p:cNvPr>
                <p:cNvPicPr/>
                <p:nvPr/>
              </p:nvPicPr>
              <p:blipFill>
                <a:blip r:embed="rId211"/>
                <a:stretch>
                  <a:fillRect/>
                </a:stretch>
              </p:blipFill>
              <p:spPr>
                <a:xfrm>
                  <a:off x="5520533" y="6379987"/>
                  <a:ext cx="110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72119" name="Freihand 472118">
                  <a:extLst>
                    <a:ext uri="{FF2B5EF4-FFF2-40B4-BE49-F238E27FC236}">
                      <a16:creationId xmlns:a16="http://schemas.microsoft.com/office/drawing/2014/main" id="{9F8316AF-0B22-4DCC-85EE-D0195E7157FE}"/>
                    </a:ext>
                  </a:extLst>
                </p14:cNvPr>
                <p14:cNvContentPartPr/>
                <p14:nvPr/>
              </p14:nvContentPartPr>
              <p14:xfrm>
                <a:off x="5653373" y="6325267"/>
                <a:ext cx="113760" cy="118440"/>
              </p14:xfrm>
            </p:contentPart>
          </mc:Choice>
          <mc:Fallback xmlns="">
            <p:pic>
              <p:nvPicPr>
                <p:cNvPr id="472119" name="Freihand 472118">
                  <a:extLst>
                    <a:ext uri="{FF2B5EF4-FFF2-40B4-BE49-F238E27FC236}">
                      <a16:creationId xmlns:a16="http://schemas.microsoft.com/office/drawing/2014/main" id="{9F8316AF-0B22-4DCC-85EE-D0195E7157FE}"/>
                    </a:ext>
                  </a:extLst>
                </p:cNvPr>
                <p:cNvPicPr/>
                <p:nvPr/>
              </p:nvPicPr>
              <p:blipFill>
                <a:blip r:embed="rId213"/>
                <a:stretch>
                  <a:fillRect/>
                </a:stretch>
              </p:blipFill>
              <p:spPr>
                <a:xfrm>
                  <a:off x="5649053" y="6320947"/>
                  <a:ext cx="122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72120" name="Freihand 472119">
                  <a:extLst>
                    <a:ext uri="{FF2B5EF4-FFF2-40B4-BE49-F238E27FC236}">
                      <a16:creationId xmlns:a16="http://schemas.microsoft.com/office/drawing/2014/main" id="{034E0507-8D2F-43DB-A122-A0E2B7B49F61}"/>
                    </a:ext>
                  </a:extLst>
                </p14:cNvPr>
                <p14:cNvContentPartPr/>
                <p14:nvPr/>
              </p14:nvContentPartPr>
              <p14:xfrm>
                <a:off x="5807453" y="6306187"/>
                <a:ext cx="151560" cy="128880"/>
              </p14:xfrm>
            </p:contentPart>
          </mc:Choice>
          <mc:Fallback xmlns="">
            <p:pic>
              <p:nvPicPr>
                <p:cNvPr id="472120" name="Freihand 472119">
                  <a:extLst>
                    <a:ext uri="{FF2B5EF4-FFF2-40B4-BE49-F238E27FC236}">
                      <a16:creationId xmlns:a16="http://schemas.microsoft.com/office/drawing/2014/main" id="{034E0507-8D2F-43DB-A122-A0E2B7B49F61}"/>
                    </a:ext>
                  </a:extLst>
                </p:cNvPr>
                <p:cNvPicPr/>
                <p:nvPr/>
              </p:nvPicPr>
              <p:blipFill>
                <a:blip r:embed="rId215"/>
                <a:stretch>
                  <a:fillRect/>
                </a:stretch>
              </p:blipFill>
              <p:spPr>
                <a:xfrm>
                  <a:off x="5803133" y="6301867"/>
                  <a:ext cx="160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72121" name="Freihand 472120">
                  <a:extLst>
                    <a:ext uri="{FF2B5EF4-FFF2-40B4-BE49-F238E27FC236}">
                      <a16:creationId xmlns:a16="http://schemas.microsoft.com/office/drawing/2014/main" id="{DC0508A8-9591-450B-9746-73356DE0440E}"/>
                    </a:ext>
                  </a:extLst>
                </p14:cNvPr>
                <p14:cNvContentPartPr/>
                <p14:nvPr/>
              </p14:nvContentPartPr>
              <p14:xfrm>
                <a:off x="5881253" y="6373867"/>
                <a:ext cx="83520" cy="67680"/>
              </p14:xfrm>
            </p:contentPart>
          </mc:Choice>
          <mc:Fallback xmlns="">
            <p:pic>
              <p:nvPicPr>
                <p:cNvPr id="472121" name="Freihand 472120">
                  <a:extLst>
                    <a:ext uri="{FF2B5EF4-FFF2-40B4-BE49-F238E27FC236}">
                      <a16:creationId xmlns:a16="http://schemas.microsoft.com/office/drawing/2014/main" id="{DC0508A8-9591-450B-9746-73356DE0440E}"/>
                    </a:ext>
                  </a:extLst>
                </p:cNvPr>
                <p:cNvPicPr/>
                <p:nvPr/>
              </p:nvPicPr>
              <p:blipFill>
                <a:blip r:embed="rId217"/>
                <a:stretch>
                  <a:fillRect/>
                </a:stretch>
              </p:blipFill>
              <p:spPr>
                <a:xfrm>
                  <a:off x="5876933" y="6369547"/>
                  <a:ext cx="92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72123" name="Freihand 472122">
                  <a:extLst>
                    <a:ext uri="{FF2B5EF4-FFF2-40B4-BE49-F238E27FC236}">
                      <a16:creationId xmlns:a16="http://schemas.microsoft.com/office/drawing/2014/main" id="{D76375AE-D815-44B6-A70B-51B573AED7DF}"/>
                    </a:ext>
                  </a:extLst>
                </p14:cNvPr>
                <p14:cNvContentPartPr/>
                <p14:nvPr/>
              </p14:nvContentPartPr>
              <p14:xfrm>
                <a:off x="6191573" y="6292507"/>
                <a:ext cx="212040" cy="141840"/>
              </p14:xfrm>
            </p:contentPart>
          </mc:Choice>
          <mc:Fallback xmlns="">
            <p:pic>
              <p:nvPicPr>
                <p:cNvPr id="472123" name="Freihand 472122">
                  <a:extLst>
                    <a:ext uri="{FF2B5EF4-FFF2-40B4-BE49-F238E27FC236}">
                      <a16:creationId xmlns:a16="http://schemas.microsoft.com/office/drawing/2014/main" id="{D76375AE-D815-44B6-A70B-51B573AED7DF}"/>
                    </a:ext>
                  </a:extLst>
                </p:cNvPr>
                <p:cNvPicPr/>
                <p:nvPr/>
              </p:nvPicPr>
              <p:blipFill>
                <a:blip r:embed="rId219"/>
                <a:stretch>
                  <a:fillRect/>
                </a:stretch>
              </p:blipFill>
              <p:spPr>
                <a:xfrm>
                  <a:off x="6187253" y="6288187"/>
                  <a:ext cx="220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72124" name="Freihand 472123">
                  <a:extLst>
                    <a:ext uri="{FF2B5EF4-FFF2-40B4-BE49-F238E27FC236}">
                      <a16:creationId xmlns:a16="http://schemas.microsoft.com/office/drawing/2014/main" id="{482B842D-F0D9-449D-816F-1D8BC8041F9E}"/>
                    </a:ext>
                  </a:extLst>
                </p14:cNvPr>
                <p14:cNvContentPartPr/>
                <p14:nvPr/>
              </p14:nvContentPartPr>
              <p14:xfrm>
                <a:off x="6337733" y="6305827"/>
                <a:ext cx="89280" cy="1440"/>
              </p14:xfrm>
            </p:contentPart>
          </mc:Choice>
          <mc:Fallback xmlns="">
            <p:pic>
              <p:nvPicPr>
                <p:cNvPr id="472124" name="Freihand 472123">
                  <a:extLst>
                    <a:ext uri="{FF2B5EF4-FFF2-40B4-BE49-F238E27FC236}">
                      <a16:creationId xmlns:a16="http://schemas.microsoft.com/office/drawing/2014/main" id="{482B842D-F0D9-449D-816F-1D8BC8041F9E}"/>
                    </a:ext>
                  </a:extLst>
                </p:cNvPr>
                <p:cNvPicPr/>
                <p:nvPr/>
              </p:nvPicPr>
              <p:blipFill>
                <a:blip r:embed="rId221"/>
                <a:stretch>
                  <a:fillRect/>
                </a:stretch>
              </p:blipFill>
              <p:spPr>
                <a:xfrm>
                  <a:off x="6333413" y="6301507"/>
                  <a:ext cx="9792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72125" name="Freihand 472124">
                  <a:extLst>
                    <a:ext uri="{FF2B5EF4-FFF2-40B4-BE49-F238E27FC236}">
                      <a16:creationId xmlns:a16="http://schemas.microsoft.com/office/drawing/2014/main" id="{030E401A-51EA-4FBD-A497-D5884297A653}"/>
                    </a:ext>
                  </a:extLst>
                </p14:cNvPr>
                <p14:cNvContentPartPr/>
                <p14:nvPr/>
              </p14:nvContentPartPr>
              <p14:xfrm>
                <a:off x="6541853" y="6287107"/>
                <a:ext cx="8640" cy="116280"/>
              </p14:xfrm>
            </p:contentPart>
          </mc:Choice>
          <mc:Fallback xmlns="">
            <p:pic>
              <p:nvPicPr>
                <p:cNvPr id="472125" name="Freihand 472124">
                  <a:extLst>
                    <a:ext uri="{FF2B5EF4-FFF2-40B4-BE49-F238E27FC236}">
                      <a16:creationId xmlns:a16="http://schemas.microsoft.com/office/drawing/2014/main" id="{030E401A-51EA-4FBD-A497-D5884297A653}"/>
                    </a:ext>
                  </a:extLst>
                </p:cNvPr>
                <p:cNvPicPr/>
                <p:nvPr/>
              </p:nvPicPr>
              <p:blipFill>
                <a:blip r:embed="rId223"/>
                <a:stretch>
                  <a:fillRect/>
                </a:stretch>
              </p:blipFill>
              <p:spPr>
                <a:xfrm>
                  <a:off x="6537533" y="6282787"/>
                  <a:ext cx="17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72126" name="Freihand 472125">
                  <a:extLst>
                    <a:ext uri="{FF2B5EF4-FFF2-40B4-BE49-F238E27FC236}">
                      <a16:creationId xmlns:a16="http://schemas.microsoft.com/office/drawing/2014/main" id="{19CE899B-BA6A-41D0-B5B4-9C91A6F94478}"/>
                    </a:ext>
                  </a:extLst>
                </p14:cNvPr>
                <p14:cNvContentPartPr/>
                <p14:nvPr/>
              </p14:nvContentPartPr>
              <p14:xfrm>
                <a:off x="6467693" y="6289987"/>
                <a:ext cx="154800" cy="135720"/>
              </p14:xfrm>
            </p:contentPart>
          </mc:Choice>
          <mc:Fallback xmlns="">
            <p:pic>
              <p:nvPicPr>
                <p:cNvPr id="472126" name="Freihand 472125">
                  <a:extLst>
                    <a:ext uri="{FF2B5EF4-FFF2-40B4-BE49-F238E27FC236}">
                      <a16:creationId xmlns:a16="http://schemas.microsoft.com/office/drawing/2014/main" id="{19CE899B-BA6A-41D0-B5B4-9C91A6F94478}"/>
                    </a:ext>
                  </a:extLst>
                </p:cNvPr>
                <p:cNvPicPr/>
                <p:nvPr/>
              </p:nvPicPr>
              <p:blipFill>
                <a:blip r:embed="rId225"/>
                <a:stretch>
                  <a:fillRect/>
                </a:stretch>
              </p:blipFill>
              <p:spPr>
                <a:xfrm>
                  <a:off x="6463373" y="6285667"/>
                  <a:ext cx="1634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72127" name="Freihand 472126">
                  <a:extLst>
                    <a:ext uri="{FF2B5EF4-FFF2-40B4-BE49-F238E27FC236}">
                      <a16:creationId xmlns:a16="http://schemas.microsoft.com/office/drawing/2014/main" id="{B2F4B544-389C-4E69-BFB7-406F3133FA49}"/>
                    </a:ext>
                  </a:extLst>
                </p14:cNvPr>
                <p14:cNvContentPartPr/>
                <p14:nvPr/>
              </p14:nvContentPartPr>
              <p14:xfrm>
                <a:off x="6665693" y="6243547"/>
                <a:ext cx="385920" cy="151920"/>
              </p14:xfrm>
            </p:contentPart>
          </mc:Choice>
          <mc:Fallback xmlns="">
            <p:pic>
              <p:nvPicPr>
                <p:cNvPr id="472127" name="Freihand 472126">
                  <a:extLst>
                    <a:ext uri="{FF2B5EF4-FFF2-40B4-BE49-F238E27FC236}">
                      <a16:creationId xmlns:a16="http://schemas.microsoft.com/office/drawing/2014/main" id="{B2F4B544-389C-4E69-BFB7-406F3133FA49}"/>
                    </a:ext>
                  </a:extLst>
                </p:cNvPr>
                <p:cNvPicPr/>
                <p:nvPr/>
              </p:nvPicPr>
              <p:blipFill>
                <a:blip r:embed="rId227"/>
                <a:stretch>
                  <a:fillRect/>
                </a:stretch>
              </p:blipFill>
              <p:spPr>
                <a:xfrm>
                  <a:off x="6661373" y="6239227"/>
                  <a:ext cx="394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72128" name="Freihand 472127">
                  <a:extLst>
                    <a:ext uri="{FF2B5EF4-FFF2-40B4-BE49-F238E27FC236}">
                      <a16:creationId xmlns:a16="http://schemas.microsoft.com/office/drawing/2014/main" id="{F7A8DE04-C15D-4107-A75E-0E749B834105}"/>
                    </a:ext>
                  </a:extLst>
                </p14:cNvPr>
                <p14:cNvContentPartPr/>
                <p14:nvPr/>
              </p14:nvContentPartPr>
              <p14:xfrm>
                <a:off x="7022813" y="6295387"/>
                <a:ext cx="77040" cy="86040"/>
              </p14:xfrm>
            </p:contentPart>
          </mc:Choice>
          <mc:Fallback xmlns="">
            <p:pic>
              <p:nvPicPr>
                <p:cNvPr id="472128" name="Freihand 472127">
                  <a:extLst>
                    <a:ext uri="{FF2B5EF4-FFF2-40B4-BE49-F238E27FC236}">
                      <a16:creationId xmlns:a16="http://schemas.microsoft.com/office/drawing/2014/main" id="{F7A8DE04-C15D-4107-A75E-0E749B834105}"/>
                    </a:ext>
                  </a:extLst>
                </p:cNvPr>
                <p:cNvPicPr/>
                <p:nvPr/>
              </p:nvPicPr>
              <p:blipFill>
                <a:blip r:embed="rId229"/>
                <a:stretch>
                  <a:fillRect/>
                </a:stretch>
              </p:blipFill>
              <p:spPr>
                <a:xfrm>
                  <a:off x="7018493" y="6291067"/>
                  <a:ext cx="85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72129" name="Freihand 472128">
                  <a:extLst>
                    <a:ext uri="{FF2B5EF4-FFF2-40B4-BE49-F238E27FC236}">
                      <a16:creationId xmlns:a16="http://schemas.microsoft.com/office/drawing/2014/main" id="{4E8B9B46-CA84-4222-AC4F-6D595C9F39F2}"/>
                    </a:ext>
                  </a:extLst>
                </p14:cNvPr>
                <p14:cNvContentPartPr/>
                <p14:nvPr/>
              </p14:nvContentPartPr>
              <p14:xfrm>
                <a:off x="7135853" y="6228067"/>
                <a:ext cx="154080" cy="134640"/>
              </p14:xfrm>
            </p:contentPart>
          </mc:Choice>
          <mc:Fallback xmlns="">
            <p:pic>
              <p:nvPicPr>
                <p:cNvPr id="472129" name="Freihand 472128">
                  <a:extLst>
                    <a:ext uri="{FF2B5EF4-FFF2-40B4-BE49-F238E27FC236}">
                      <a16:creationId xmlns:a16="http://schemas.microsoft.com/office/drawing/2014/main" id="{4E8B9B46-CA84-4222-AC4F-6D595C9F39F2}"/>
                    </a:ext>
                  </a:extLst>
                </p:cNvPr>
                <p:cNvPicPr/>
                <p:nvPr/>
              </p:nvPicPr>
              <p:blipFill>
                <a:blip r:embed="rId231"/>
                <a:stretch>
                  <a:fillRect/>
                </a:stretch>
              </p:blipFill>
              <p:spPr>
                <a:xfrm>
                  <a:off x="7131533" y="6223747"/>
                  <a:ext cx="1627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72130" name="Freihand 472129">
                  <a:extLst>
                    <a:ext uri="{FF2B5EF4-FFF2-40B4-BE49-F238E27FC236}">
                      <a16:creationId xmlns:a16="http://schemas.microsoft.com/office/drawing/2014/main" id="{CBC6900A-5CA1-4AFE-A032-7B43F0AA3387}"/>
                    </a:ext>
                  </a:extLst>
                </p14:cNvPr>
                <p14:cNvContentPartPr/>
                <p14:nvPr/>
              </p14:nvContentPartPr>
              <p14:xfrm>
                <a:off x="7336733" y="6187387"/>
                <a:ext cx="52560" cy="145800"/>
              </p14:xfrm>
            </p:contentPart>
          </mc:Choice>
          <mc:Fallback xmlns="">
            <p:pic>
              <p:nvPicPr>
                <p:cNvPr id="472130" name="Freihand 472129">
                  <a:extLst>
                    <a:ext uri="{FF2B5EF4-FFF2-40B4-BE49-F238E27FC236}">
                      <a16:creationId xmlns:a16="http://schemas.microsoft.com/office/drawing/2014/main" id="{CBC6900A-5CA1-4AFE-A032-7B43F0AA3387}"/>
                    </a:ext>
                  </a:extLst>
                </p:cNvPr>
                <p:cNvPicPr/>
                <p:nvPr/>
              </p:nvPicPr>
              <p:blipFill>
                <a:blip r:embed="rId233"/>
                <a:stretch>
                  <a:fillRect/>
                </a:stretch>
              </p:blipFill>
              <p:spPr>
                <a:xfrm>
                  <a:off x="7332413" y="6183067"/>
                  <a:ext cx="612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72131" name="Freihand 472130">
                  <a:extLst>
                    <a:ext uri="{FF2B5EF4-FFF2-40B4-BE49-F238E27FC236}">
                      <a16:creationId xmlns:a16="http://schemas.microsoft.com/office/drawing/2014/main" id="{5537087D-F16E-4DF0-A281-2F3E8EA2A8C2}"/>
                    </a:ext>
                  </a:extLst>
                </p14:cNvPr>
                <p14:cNvContentPartPr/>
                <p14:nvPr/>
              </p14:nvContentPartPr>
              <p14:xfrm>
                <a:off x="7382093" y="6253987"/>
                <a:ext cx="183240" cy="50400"/>
              </p14:xfrm>
            </p:contentPart>
          </mc:Choice>
          <mc:Fallback xmlns="">
            <p:pic>
              <p:nvPicPr>
                <p:cNvPr id="472131" name="Freihand 472130">
                  <a:extLst>
                    <a:ext uri="{FF2B5EF4-FFF2-40B4-BE49-F238E27FC236}">
                      <a16:creationId xmlns:a16="http://schemas.microsoft.com/office/drawing/2014/main" id="{5537087D-F16E-4DF0-A281-2F3E8EA2A8C2}"/>
                    </a:ext>
                  </a:extLst>
                </p:cNvPr>
                <p:cNvPicPr/>
                <p:nvPr/>
              </p:nvPicPr>
              <p:blipFill>
                <a:blip r:embed="rId235"/>
                <a:stretch>
                  <a:fillRect/>
                </a:stretch>
              </p:blipFill>
              <p:spPr>
                <a:xfrm>
                  <a:off x="7377773" y="6249667"/>
                  <a:ext cx="1918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72132" name="Freihand 472131">
                  <a:extLst>
                    <a:ext uri="{FF2B5EF4-FFF2-40B4-BE49-F238E27FC236}">
                      <a16:creationId xmlns:a16="http://schemas.microsoft.com/office/drawing/2014/main" id="{AE1B28A2-3FA6-4F23-8E6D-2C6C1C405708}"/>
                    </a:ext>
                  </a:extLst>
                </p14:cNvPr>
                <p14:cNvContentPartPr/>
                <p14:nvPr/>
              </p14:nvContentPartPr>
              <p14:xfrm>
                <a:off x="7581533" y="6179467"/>
                <a:ext cx="190080" cy="122040"/>
              </p14:xfrm>
            </p:contentPart>
          </mc:Choice>
          <mc:Fallback xmlns="">
            <p:pic>
              <p:nvPicPr>
                <p:cNvPr id="472132" name="Freihand 472131">
                  <a:extLst>
                    <a:ext uri="{FF2B5EF4-FFF2-40B4-BE49-F238E27FC236}">
                      <a16:creationId xmlns:a16="http://schemas.microsoft.com/office/drawing/2014/main" id="{AE1B28A2-3FA6-4F23-8E6D-2C6C1C405708}"/>
                    </a:ext>
                  </a:extLst>
                </p:cNvPr>
                <p:cNvPicPr/>
                <p:nvPr/>
              </p:nvPicPr>
              <p:blipFill>
                <a:blip r:embed="rId237"/>
                <a:stretch>
                  <a:fillRect/>
                </a:stretch>
              </p:blipFill>
              <p:spPr>
                <a:xfrm>
                  <a:off x="7577213" y="6175147"/>
                  <a:ext cx="198720" cy="130680"/>
                </a:xfrm>
                <a:prstGeom prst="rect">
                  <a:avLst/>
                </a:prstGeom>
              </p:spPr>
            </p:pic>
          </mc:Fallback>
        </mc:AlternateContent>
      </p:grpSp>
      <p:grpSp>
        <p:nvGrpSpPr>
          <p:cNvPr id="472146" name="Gruppieren 472145">
            <a:extLst>
              <a:ext uri="{FF2B5EF4-FFF2-40B4-BE49-F238E27FC236}">
                <a16:creationId xmlns:a16="http://schemas.microsoft.com/office/drawing/2014/main" id="{2D9793A7-0706-47DF-9261-DCBC67AFEFEE}"/>
              </a:ext>
            </a:extLst>
          </p:cNvPr>
          <p:cNvGrpSpPr/>
          <p:nvPr/>
        </p:nvGrpSpPr>
        <p:grpSpPr>
          <a:xfrm>
            <a:off x="7838213" y="6098107"/>
            <a:ext cx="757800" cy="352440"/>
            <a:chOff x="7838213" y="6098107"/>
            <a:chExt cx="757800" cy="352440"/>
          </a:xfrm>
        </p:grpSpPr>
        <mc:AlternateContent xmlns:mc="http://schemas.openxmlformats.org/markup-compatibility/2006" xmlns:p14="http://schemas.microsoft.com/office/powerpoint/2010/main">
          <mc:Choice Requires="p14">
            <p:contentPart p14:bwMode="auto" r:id="rId238">
              <p14:nvContentPartPr>
                <p14:cNvPr id="472134" name="Freihand 472133">
                  <a:extLst>
                    <a:ext uri="{FF2B5EF4-FFF2-40B4-BE49-F238E27FC236}">
                      <a16:creationId xmlns:a16="http://schemas.microsoft.com/office/drawing/2014/main" id="{CB90101E-E428-4D5D-93F3-50BC4438235A}"/>
                    </a:ext>
                  </a:extLst>
                </p14:cNvPr>
                <p14:cNvContentPartPr/>
                <p14:nvPr/>
              </p14:nvContentPartPr>
              <p14:xfrm>
                <a:off x="7838213" y="6239587"/>
                <a:ext cx="214200" cy="73080"/>
              </p14:xfrm>
            </p:contentPart>
          </mc:Choice>
          <mc:Fallback xmlns="">
            <p:pic>
              <p:nvPicPr>
                <p:cNvPr id="472134" name="Freihand 472133">
                  <a:extLst>
                    <a:ext uri="{FF2B5EF4-FFF2-40B4-BE49-F238E27FC236}">
                      <a16:creationId xmlns:a16="http://schemas.microsoft.com/office/drawing/2014/main" id="{CB90101E-E428-4D5D-93F3-50BC4438235A}"/>
                    </a:ext>
                  </a:extLst>
                </p:cNvPr>
                <p:cNvPicPr/>
                <p:nvPr/>
              </p:nvPicPr>
              <p:blipFill>
                <a:blip r:embed="rId239"/>
                <a:stretch>
                  <a:fillRect/>
                </a:stretch>
              </p:blipFill>
              <p:spPr>
                <a:xfrm>
                  <a:off x="7833893" y="6235267"/>
                  <a:ext cx="222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72135" name="Freihand 472134">
                  <a:extLst>
                    <a:ext uri="{FF2B5EF4-FFF2-40B4-BE49-F238E27FC236}">
                      <a16:creationId xmlns:a16="http://schemas.microsoft.com/office/drawing/2014/main" id="{3C56460B-64FE-42AD-9CE1-9A27FE5F46CC}"/>
                    </a:ext>
                  </a:extLst>
                </p14:cNvPr>
                <p14:cNvContentPartPr/>
                <p14:nvPr/>
              </p14:nvContentPartPr>
              <p14:xfrm>
                <a:off x="8079413" y="6132667"/>
                <a:ext cx="108360" cy="196200"/>
              </p14:xfrm>
            </p:contentPart>
          </mc:Choice>
          <mc:Fallback xmlns="">
            <p:pic>
              <p:nvPicPr>
                <p:cNvPr id="472135" name="Freihand 472134">
                  <a:extLst>
                    <a:ext uri="{FF2B5EF4-FFF2-40B4-BE49-F238E27FC236}">
                      <a16:creationId xmlns:a16="http://schemas.microsoft.com/office/drawing/2014/main" id="{3C56460B-64FE-42AD-9CE1-9A27FE5F46CC}"/>
                    </a:ext>
                  </a:extLst>
                </p:cNvPr>
                <p:cNvPicPr/>
                <p:nvPr/>
              </p:nvPicPr>
              <p:blipFill>
                <a:blip r:embed="rId241"/>
                <a:stretch>
                  <a:fillRect/>
                </a:stretch>
              </p:blipFill>
              <p:spPr>
                <a:xfrm>
                  <a:off x="8075093" y="6128347"/>
                  <a:ext cx="117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72136" name="Freihand 472135">
                  <a:extLst>
                    <a:ext uri="{FF2B5EF4-FFF2-40B4-BE49-F238E27FC236}">
                      <a16:creationId xmlns:a16="http://schemas.microsoft.com/office/drawing/2014/main" id="{74B41642-2D07-47D8-83FD-8432BF28E1CF}"/>
                    </a:ext>
                  </a:extLst>
                </p14:cNvPr>
                <p14:cNvContentPartPr/>
                <p14:nvPr/>
              </p14:nvContentPartPr>
              <p14:xfrm>
                <a:off x="8208653" y="6208627"/>
                <a:ext cx="112680" cy="26640"/>
              </p14:xfrm>
            </p:contentPart>
          </mc:Choice>
          <mc:Fallback xmlns="">
            <p:pic>
              <p:nvPicPr>
                <p:cNvPr id="472136" name="Freihand 472135">
                  <a:extLst>
                    <a:ext uri="{FF2B5EF4-FFF2-40B4-BE49-F238E27FC236}">
                      <a16:creationId xmlns:a16="http://schemas.microsoft.com/office/drawing/2014/main" id="{74B41642-2D07-47D8-83FD-8432BF28E1CF}"/>
                    </a:ext>
                  </a:extLst>
                </p:cNvPr>
                <p:cNvPicPr/>
                <p:nvPr/>
              </p:nvPicPr>
              <p:blipFill>
                <a:blip r:embed="rId243"/>
                <a:stretch>
                  <a:fillRect/>
                </a:stretch>
              </p:blipFill>
              <p:spPr>
                <a:xfrm>
                  <a:off x="8204333" y="6204307"/>
                  <a:ext cx="121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72137" name="Freihand 472136">
                  <a:extLst>
                    <a:ext uri="{FF2B5EF4-FFF2-40B4-BE49-F238E27FC236}">
                      <a16:creationId xmlns:a16="http://schemas.microsoft.com/office/drawing/2014/main" id="{6B747BDB-93DE-4807-9AE6-56B860A5A05B}"/>
                    </a:ext>
                  </a:extLst>
                </p14:cNvPr>
                <p14:cNvContentPartPr/>
                <p14:nvPr/>
              </p14:nvContentPartPr>
              <p14:xfrm>
                <a:off x="8315933" y="6137707"/>
                <a:ext cx="88560" cy="162720"/>
              </p14:xfrm>
            </p:contentPart>
          </mc:Choice>
          <mc:Fallback xmlns="">
            <p:pic>
              <p:nvPicPr>
                <p:cNvPr id="472137" name="Freihand 472136">
                  <a:extLst>
                    <a:ext uri="{FF2B5EF4-FFF2-40B4-BE49-F238E27FC236}">
                      <a16:creationId xmlns:a16="http://schemas.microsoft.com/office/drawing/2014/main" id="{6B747BDB-93DE-4807-9AE6-56B860A5A05B}"/>
                    </a:ext>
                  </a:extLst>
                </p:cNvPr>
                <p:cNvPicPr/>
                <p:nvPr/>
              </p:nvPicPr>
              <p:blipFill>
                <a:blip r:embed="rId245"/>
                <a:stretch>
                  <a:fillRect/>
                </a:stretch>
              </p:blipFill>
              <p:spPr>
                <a:xfrm>
                  <a:off x="8311613" y="6133387"/>
                  <a:ext cx="972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72138" name="Freihand 472137">
                  <a:extLst>
                    <a:ext uri="{FF2B5EF4-FFF2-40B4-BE49-F238E27FC236}">
                      <a16:creationId xmlns:a16="http://schemas.microsoft.com/office/drawing/2014/main" id="{AEB629E3-5C6C-4941-99E1-1F00B509A372}"/>
                    </a:ext>
                  </a:extLst>
                </p14:cNvPr>
                <p14:cNvContentPartPr/>
                <p14:nvPr/>
              </p14:nvContentPartPr>
              <p14:xfrm>
                <a:off x="8460653" y="6163987"/>
                <a:ext cx="43920" cy="137880"/>
              </p14:xfrm>
            </p:contentPart>
          </mc:Choice>
          <mc:Fallback xmlns="">
            <p:pic>
              <p:nvPicPr>
                <p:cNvPr id="472138" name="Freihand 472137">
                  <a:extLst>
                    <a:ext uri="{FF2B5EF4-FFF2-40B4-BE49-F238E27FC236}">
                      <a16:creationId xmlns:a16="http://schemas.microsoft.com/office/drawing/2014/main" id="{AEB629E3-5C6C-4941-99E1-1F00B509A372}"/>
                    </a:ext>
                  </a:extLst>
                </p:cNvPr>
                <p:cNvPicPr/>
                <p:nvPr/>
              </p:nvPicPr>
              <p:blipFill>
                <a:blip r:embed="rId247"/>
                <a:stretch>
                  <a:fillRect/>
                </a:stretch>
              </p:blipFill>
              <p:spPr>
                <a:xfrm>
                  <a:off x="8456333" y="6159667"/>
                  <a:ext cx="525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72139" name="Freihand 472138">
                  <a:extLst>
                    <a:ext uri="{FF2B5EF4-FFF2-40B4-BE49-F238E27FC236}">
                      <a16:creationId xmlns:a16="http://schemas.microsoft.com/office/drawing/2014/main" id="{6148E532-71E2-4D6F-92E4-E2E8351C868E}"/>
                    </a:ext>
                  </a:extLst>
                </p14:cNvPr>
                <p14:cNvContentPartPr/>
                <p14:nvPr/>
              </p14:nvContentPartPr>
              <p14:xfrm>
                <a:off x="8382893" y="6109627"/>
                <a:ext cx="106200" cy="73080"/>
              </p14:xfrm>
            </p:contentPart>
          </mc:Choice>
          <mc:Fallback xmlns="">
            <p:pic>
              <p:nvPicPr>
                <p:cNvPr id="472139" name="Freihand 472138">
                  <a:extLst>
                    <a:ext uri="{FF2B5EF4-FFF2-40B4-BE49-F238E27FC236}">
                      <a16:creationId xmlns:a16="http://schemas.microsoft.com/office/drawing/2014/main" id="{6148E532-71E2-4D6F-92E4-E2E8351C868E}"/>
                    </a:ext>
                  </a:extLst>
                </p:cNvPr>
                <p:cNvPicPr/>
                <p:nvPr/>
              </p:nvPicPr>
              <p:blipFill>
                <a:blip r:embed="rId249"/>
                <a:stretch>
                  <a:fillRect/>
                </a:stretch>
              </p:blipFill>
              <p:spPr>
                <a:xfrm>
                  <a:off x="8378573" y="6105307"/>
                  <a:ext cx="114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72140" name="Freihand 472139">
                  <a:extLst>
                    <a:ext uri="{FF2B5EF4-FFF2-40B4-BE49-F238E27FC236}">
                      <a16:creationId xmlns:a16="http://schemas.microsoft.com/office/drawing/2014/main" id="{BA214F6F-FE47-4E7C-B0FB-EA9F25EAE423}"/>
                    </a:ext>
                  </a:extLst>
                </p14:cNvPr>
                <p14:cNvContentPartPr/>
                <p14:nvPr/>
              </p14:nvContentPartPr>
              <p14:xfrm>
                <a:off x="8479373" y="6255427"/>
                <a:ext cx="102240" cy="54000"/>
              </p14:xfrm>
            </p:contentPart>
          </mc:Choice>
          <mc:Fallback xmlns="">
            <p:pic>
              <p:nvPicPr>
                <p:cNvPr id="472140" name="Freihand 472139">
                  <a:extLst>
                    <a:ext uri="{FF2B5EF4-FFF2-40B4-BE49-F238E27FC236}">
                      <a16:creationId xmlns:a16="http://schemas.microsoft.com/office/drawing/2014/main" id="{BA214F6F-FE47-4E7C-B0FB-EA9F25EAE423}"/>
                    </a:ext>
                  </a:extLst>
                </p:cNvPr>
                <p:cNvPicPr/>
                <p:nvPr/>
              </p:nvPicPr>
              <p:blipFill>
                <a:blip r:embed="rId251"/>
                <a:stretch>
                  <a:fillRect/>
                </a:stretch>
              </p:blipFill>
              <p:spPr>
                <a:xfrm>
                  <a:off x="8475053" y="6251107"/>
                  <a:ext cx="110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72141" name="Freihand 472140">
                  <a:extLst>
                    <a:ext uri="{FF2B5EF4-FFF2-40B4-BE49-F238E27FC236}">
                      <a16:creationId xmlns:a16="http://schemas.microsoft.com/office/drawing/2014/main" id="{F2A30B4F-68F8-48A8-9637-CCDD60C5E680}"/>
                    </a:ext>
                  </a:extLst>
                </p14:cNvPr>
                <p14:cNvContentPartPr/>
                <p14:nvPr/>
              </p14:nvContentPartPr>
              <p14:xfrm>
                <a:off x="8356613" y="6413827"/>
                <a:ext cx="360" cy="360"/>
              </p14:xfrm>
            </p:contentPart>
          </mc:Choice>
          <mc:Fallback xmlns="">
            <p:pic>
              <p:nvPicPr>
                <p:cNvPr id="472141" name="Freihand 472140">
                  <a:extLst>
                    <a:ext uri="{FF2B5EF4-FFF2-40B4-BE49-F238E27FC236}">
                      <a16:creationId xmlns:a16="http://schemas.microsoft.com/office/drawing/2014/main" id="{F2A30B4F-68F8-48A8-9637-CCDD60C5E680}"/>
                    </a:ext>
                  </a:extLst>
                </p:cNvPr>
                <p:cNvPicPr/>
                <p:nvPr/>
              </p:nvPicPr>
              <p:blipFill>
                <a:blip r:embed="rId253"/>
                <a:stretch>
                  <a:fillRect/>
                </a:stretch>
              </p:blipFill>
              <p:spPr>
                <a:xfrm>
                  <a:off x="8352293" y="6409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72142" name="Freihand 472141">
                  <a:extLst>
                    <a:ext uri="{FF2B5EF4-FFF2-40B4-BE49-F238E27FC236}">
                      <a16:creationId xmlns:a16="http://schemas.microsoft.com/office/drawing/2014/main" id="{0F98560F-2671-4E52-834D-27154C3CAA3A}"/>
                    </a:ext>
                  </a:extLst>
                </p14:cNvPr>
                <p14:cNvContentPartPr/>
                <p14:nvPr/>
              </p14:nvContentPartPr>
              <p14:xfrm>
                <a:off x="8028653" y="6381787"/>
                <a:ext cx="567360" cy="68760"/>
              </p14:xfrm>
            </p:contentPart>
          </mc:Choice>
          <mc:Fallback xmlns="">
            <p:pic>
              <p:nvPicPr>
                <p:cNvPr id="472142" name="Freihand 472141">
                  <a:extLst>
                    <a:ext uri="{FF2B5EF4-FFF2-40B4-BE49-F238E27FC236}">
                      <a16:creationId xmlns:a16="http://schemas.microsoft.com/office/drawing/2014/main" id="{0F98560F-2671-4E52-834D-27154C3CAA3A}"/>
                    </a:ext>
                  </a:extLst>
                </p:cNvPr>
                <p:cNvPicPr/>
                <p:nvPr/>
              </p:nvPicPr>
              <p:blipFill>
                <a:blip r:embed="rId255"/>
                <a:stretch>
                  <a:fillRect/>
                </a:stretch>
              </p:blipFill>
              <p:spPr>
                <a:xfrm>
                  <a:off x="8024333" y="6377467"/>
                  <a:ext cx="5760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72143" name="Freihand 472142">
                  <a:extLst>
                    <a:ext uri="{FF2B5EF4-FFF2-40B4-BE49-F238E27FC236}">
                      <a16:creationId xmlns:a16="http://schemas.microsoft.com/office/drawing/2014/main" id="{D81A355F-8460-4AC6-A989-A43B540A1C98}"/>
                    </a:ext>
                  </a:extLst>
                </p14:cNvPr>
                <p14:cNvContentPartPr/>
                <p14:nvPr/>
              </p14:nvContentPartPr>
              <p14:xfrm>
                <a:off x="8191373" y="6143827"/>
                <a:ext cx="78840" cy="126720"/>
              </p14:xfrm>
            </p:contentPart>
          </mc:Choice>
          <mc:Fallback xmlns="">
            <p:pic>
              <p:nvPicPr>
                <p:cNvPr id="472143" name="Freihand 472142">
                  <a:extLst>
                    <a:ext uri="{FF2B5EF4-FFF2-40B4-BE49-F238E27FC236}">
                      <a16:creationId xmlns:a16="http://schemas.microsoft.com/office/drawing/2014/main" id="{D81A355F-8460-4AC6-A989-A43B540A1C98}"/>
                    </a:ext>
                  </a:extLst>
                </p:cNvPr>
                <p:cNvPicPr/>
                <p:nvPr/>
              </p:nvPicPr>
              <p:blipFill>
                <a:blip r:embed="rId257"/>
                <a:stretch>
                  <a:fillRect/>
                </a:stretch>
              </p:blipFill>
              <p:spPr>
                <a:xfrm>
                  <a:off x="8187053" y="6139507"/>
                  <a:ext cx="8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72144" name="Freihand 472143">
                  <a:extLst>
                    <a:ext uri="{FF2B5EF4-FFF2-40B4-BE49-F238E27FC236}">
                      <a16:creationId xmlns:a16="http://schemas.microsoft.com/office/drawing/2014/main" id="{26D4BAA8-62D6-473F-B04A-1F90BFAEE942}"/>
                    </a:ext>
                  </a:extLst>
                </p14:cNvPr>
                <p14:cNvContentPartPr/>
                <p14:nvPr/>
              </p14:nvContentPartPr>
              <p14:xfrm>
                <a:off x="8177333" y="6098107"/>
                <a:ext cx="57960" cy="122040"/>
              </p14:xfrm>
            </p:contentPart>
          </mc:Choice>
          <mc:Fallback xmlns="">
            <p:pic>
              <p:nvPicPr>
                <p:cNvPr id="472144" name="Freihand 472143">
                  <a:extLst>
                    <a:ext uri="{FF2B5EF4-FFF2-40B4-BE49-F238E27FC236}">
                      <a16:creationId xmlns:a16="http://schemas.microsoft.com/office/drawing/2014/main" id="{26D4BAA8-62D6-473F-B04A-1F90BFAEE942}"/>
                    </a:ext>
                  </a:extLst>
                </p:cNvPr>
                <p:cNvPicPr/>
                <p:nvPr/>
              </p:nvPicPr>
              <p:blipFill>
                <a:blip r:embed="rId259"/>
                <a:stretch>
                  <a:fillRect/>
                </a:stretch>
              </p:blipFill>
              <p:spPr>
                <a:xfrm>
                  <a:off x="8173013" y="6093787"/>
                  <a:ext cx="66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72145" name="Freihand 472144">
                  <a:extLst>
                    <a:ext uri="{FF2B5EF4-FFF2-40B4-BE49-F238E27FC236}">
                      <a16:creationId xmlns:a16="http://schemas.microsoft.com/office/drawing/2014/main" id="{48CDFC69-A3A2-49AB-94E4-0C9287037BD9}"/>
                    </a:ext>
                  </a:extLst>
                </p14:cNvPr>
                <p14:cNvContentPartPr/>
                <p14:nvPr/>
              </p14:nvContentPartPr>
              <p14:xfrm>
                <a:off x="8226653" y="6273427"/>
                <a:ext cx="63720" cy="33120"/>
              </p14:xfrm>
            </p:contentPart>
          </mc:Choice>
          <mc:Fallback xmlns="">
            <p:pic>
              <p:nvPicPr>
                <p:cNvPr id="472145" name="Freihand 472144">
                  <a:extLst>
                    <a:ext uri="{FF2B5EF4-FFF2-40B4-BE49-F238E27FC236}">
                      <a16:creationId xmlns:a16="http://schemas.microsoft.com/office/drawing/2014/main" id="{48CDFC69-A3A2-49AB-94E4-0C9287037BD9}"/>
                    </a:ext>
                  </a:extLst>
                </p:cNvPr>
                <p:cNvPicPr/>
                <p:nvPr/>
              </p:nvPicPr>
              <p:blipFill>
                <a:blip r:embed="rId261"/>
                <a:stretch>
                  <a:fillRect/>
                </a:stretch>
              </p:blipFill>
              <p:spPr>
                <a:xfrm>
                  <a:off x="8222333" y="6269107"/>
                  <a:ext cx="72360" cy="4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2">
            <p14:nvContentPartPr>
              <p14:cNvPr id="472147" name="Freihand 472146">
                <a:extLst>
                  <a:ext uri="{FF2B5EF4-FFF2-40B4-BE49-F238E27FC236}">
                    <a16:creationId xmlns:a16="http://schemas.microsoft.com/office/drawing/2014/main" id="{29F63552-86F1-4D5E-9768-D352EA7248CF}"/>
                  </a:ext>
                </a:extLst>
              </p14:cNvPr>
              <p14:cNvContentPartPr/>
              <p14:nvPr/>
            </p14:nvContentPartPr>
            <p14:xfrm>
              <a:off x="2050493" y="960187"/>
              <a:ext cx="1583280" cy="311760"/>
            </p14:xfrm>
          </p:contentPart>
        </mc:Choice>
        <mc:Fallback xmlns="">
          <p:pic>
            <p:nvPicPr>
              <p:cNvPr id="472147" name="Freihand 472146">
                <a:extLst>
                  <a:ext uri="{FF2B5EF4-FFF2-40B4-BE49-F238E27FC236}">
                    <a16:creationId xmlns:a16="http://schemas.microsoft.com/office/drawing/2014/main" id="{29F63552-86F1-4D5E-9768-D352EA7248CF}"/>
                  </a:ext>
                </a:extLst>
              </p:cNvPr>
              <p:cNvPicPr/>
              <p:nvPr/>
            </p:nvPicPr>
            <p:blipFill>
              <a:blip r:embed="rId263"/>
              <a:stretch>
                <a:fillRect/>
              </a:stretch>
            </p:blipFill>
            <p:spPr>
              <a:xfrm>
                <a:off x="2046173" y="955867"/>
                <a:ext cx="159192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72148" name="Freihand 472147">
                <a:extLst>
                  <a:ext uri="{FF2B5EF4-FFF2-40B4-BE49-F238E27FC236}">
                    <a16:creationId xmlns:a16="http://schemas.microsoft.com/office/drawing/2014/main" id="{195C4184-6EFD-40B4-8DFA-5E68E4C56DEF}"/>
                  </a:ext>
                </a:extLst>
              </p14:cNvPr>
              <p14:cNvContentPartPr/>
              <p14:nvPr/>
            </p14:nvContentPartPr>
            <p14:xfrm>
              <a:off x="3023933" y="5906947"/>
              <a:ext cx="1123920" cy="339480"/>
            </p14:xfrm>
          </p:contentPart>
        </mc:Choice>
        <mc:Fallback xmlns="">
          <p:pic>
            <p:nvPicPr>
              <p:cNvPr id="472148" name="Freihand 472147">
                <a:extLst>
                  <a:ext uri="{FF2B5EF4-FFF2-40B4-BE49-F238E27FC236}">
                    <a16:creationId xmlns:a16="http://schemas.microsoft.com/office/drawing/2014/main" id="{195C4184-6EFD-40B4-8DFA-5E68E4C56DEF}"/>
                  </a:ext>
                </a:extLst>
              </p:cNvPr>
              <p:cNvPicPr/>
              <p:nvPr/>
            </p:nvPicPr>
            <p:blipFill>
              <a:blip r:embed="rId265"/>
              <a:stretch>
                <a:fillRect/>
              </a:stretch>
            </p:blipFill>
            <p:spPr>
              <a:xfrm>
                <a:off x="3019613" y="5902627"/>
                <a:ext cx="11325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72149" name="Freihand 472148">
                <a:extLst>
                  <a:ext uri="{FF2B5EF4-FFF2-40B4-BE49-F238E27FC236}">
                    <a16:creationId xmlns:a16="http://schemas.microsoft.com/office/drawing/2014/main" id="{0A9FE686-F46F-4D03-A434-6D5AC078AC8B}"/>
                  </a:ext>
                </a:extLst>
              </p14:cNvPr>
              <p14:cNvContentPartPr/>
              <p14:nvPr/>
            </p14:nvContentPartPr>
            <p14:xfrm>
              <a:off x="7444733" y="6514987"/>
              <a:ext cx="1050120" cy="112320"/>
            </p14:xfrm>
          </p:contentPart>
        </mc:Choice>
        <mc:Fallback xmlns="">
          <p:pic>
            <p:nvPicPr>
              <p:cNvPr id="472149" name="Freihand 472148">
                <a:extLst>
                  <a:ext uri="{FF2B5EF4-FFF2-40B4-BE49-F238E27FC236}">
                    <a16:creationId xmlns:a16="http://schemas.microsoft.com/office/drawing/2014/main" id="{0A9FE686-F46F-4D03-A434-6D5AC078AC8B}"/>
                  </a:ext>
                </a:extLst>
              </p:cNvPr>
              <p:cNvPicPr/>
              <p:nvPr/>
            </p:nvPicPr>
            <p:blipFill>
              <a:blip r:embed="rId267"/>
              <a:stretch>
                <a:fillRect/>
              </a:stretch>
            </p:blipFill>
            <p:spPr>
              <a:xfrm>
                <a:off x="7440413" y="6510667"/>
                <a:ext cx="1058760" cy="120960"/>
              </a:xfrm>
              <a:prstGeom prst="rect">
                <a:avLst/>
              </a:prstGeom>
            </p:spPr>
          </p:pic>
        </mc:Fallback>
      </mc:AlternateContent>
      <p:grpSp>
        <p:nvGrpSpPr>
          <p:cNvPr id="472172" name="Gruppieren 472171">
            <a:extLst>
              <a:ext uri="{FF2B5EF4-FFF2-40B4-BE49-F238E27FC236}">
                <a16:creationId xmlns:a16="http://schemas.microsoft.com/office/drawing/2014/main" id="{002707F8-34DB-4B92-8775-659BF9D047AE}"/>
              </a:ext>
            </a:extLst>
          </p:cNvPr>
          <p:cNvGrpSpPr/>
          <p:nvPr/>
        </p:nvGrpSpPr>
        <p:grpSpPr>
          <a:xfrm>
            <a:off x="8916413" y="967387"/>
            <a:ext cx="642960" cy="211680"/>
            <a:chOff x="8916413" y="967387"/>
            <a:chExt cx="642960" cy="211680"/>
          </a:xfrm>
        </p:grpSpPr>
        <mc:AlternateContent xmlns:mc="http://schemas.openxmlformats.org/markup-compatibility/2006" xmlns:p14="http://schemas.microsoft.com/office/powerpoint/2010/main">
          <mc:Choice Requires="p14">
            <p:contentPart p14:bwMode="auto" r:id="rId268">
              <p14:nvContentPartPr>
                <p14:cNvPr id="472150" name="Freihand 472149">
                  <a:extLst>
                    <a:ext uri="{FF2B5EF4-FFF2-40B4-BE49-F238E27FC236}">
                      <a16:creationId xmlns:a16="http://schemas.microsoft.com/office/drawing/2014/main" id="{B72406D2-5D60-430E-BAD7-6389E56D4982}"/>
                    </a:ext>
                  </a:extLst>
                </p14:cNvPr>
                <p14:cNvContentPartPr/>
                <p14:nvPr/>
              </p14:nvContentPartPr>
              <p14:xfrm>
                <a:off x="8916413" y="967387"/>
                <a:ext cx="160200" cy="211680"/>
              </p14:xfrm>
            </p:contentPart>
          </mc:Choice>
          <mc:Fallback xmlns="">
            <p:pic>
              <p:nvPicPr>
                <p:cNvPr id="472150" name="Freihand 472149">
                  <a:extLst>
                    <a:ext uri="{FF2B5EF4-FFF2-40B4-BE49-F238E27FC236}">
                      <a16:creationId xmlns:a16="http://schemas.microsoft.com/office/drawing/2014/main" id="{B72406D2-5D60-430E-BAD7-6389E56D4982}"/>
                    </a:ext>
                  </a:extLst>
                </p:cNvPr>
                <p:cNvPicPr/>
                <p:nvPr/>
              </p:nvPicPr>
              <p:blipFill>
                <a:blip r:embed="rId269"/>
                <a:stretch>
                  <a:fillRect/>
                </a:stretch>
              </p:blipFill>
              <p:spPr>
                <a:xfrm>
                  <a:off x="8912093" y="963067"/>
                  <a:ext cx="168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72151" name="Freihand 472150">
                  <a:extLst>
                    <a:ext uri="{FF2B5EF4-FFF2-40B4-BE49-F238E27FC236}">
                      <a16:creationId xmlns:a16="http://schemas.microsoft.com/office/drawing/2014/main" id="{F21B38A0-C381-44E6-A597-F5D12E688422}"/>
                    </a:ext>
                  </a:extLst>
                </p14:cNvPr>
                <p14:cNvContentPartPr/>
                <p14:nvPr/>
              </p14:nvContentPartPr>
              <p14:xfrm>
                <a:off x="9002813" y="1084747"/>
                <a:ext cx="72000" cy="56160"/>
              </p14:xfrm>
            </p:contentPart>
          </mc:Choice>
          <mc:Fallback xmlns="">
            <p:pic>
              <p:nvPicPr>
                <p:cNvPr id="472151" name="Freihand 472150">
                  <a:extLst>
                    <a:ext uri="{FF2B5EF4-FFF2-40B4-BE49-F238E27FC236}">
                      <a16:creationId xmlns:a16="http://schemas.microsoft.com/office/drawing/2014/main" id="{F21B38A0-C381-44E6-A597-F5D12E688422}"/>
                    </a:ext>
                  </a:extLst>
                </p:cNvPr>
                <p:cNvPicPr/>
                <p:nvPr/>
              </p:nvPicPr>
              <p:blipFill>
                <a:blip r:embed="rId271"/>
                <a:stretch>
                  <a:fillRect/>
                </a:stretch>
              </p:blipFill>
              <p:spPr>
                <a:xfrm>
                  <a:off x="8998493" y="1080427"/>
                  <a:ext cx="80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72152" name="Freihand 472151">
                  <a:extLst>
                    <a:ext uri="{FF2B5EF4-FFF2-40B4-BE49-F238E27FC236}">
                      <a16:creationId xmlns:a16="http://schemas.microsoft.com/office/drawing/2014/main" id="{CB0732D5-5975-4566-B149-3DF26E9790AB}"/>
                    </a:ext>
                  </a:extLst>
                </p14:cNvPr>
                <p14:cNvContentPartPr/>
                <p14:nvPr/>
              </p14:nvContentPartPr>
              <p14:xfrm>
                <a:off x="9118733" y="1023187"/>
                <a:ext cx="272160" cy="119880"/>
              </p14:xfrm>
            </p:contentPart>
          </mc:Choice>
          <mc:Fallback xmlns="">
            <p:pic>
              <p:nvPicPr>
                <p:cNvPr id="472152" name="Freihand 472151">
                  <a:extLst>
                    <a:ext uri="{FF2B5EF4-FFF2-40B4-BE49-F238E27FC236}">
                      <a16:creationId xmlns:a16="http://schemas.microsoft.com/office/drawing/2014/main" id="{CB0732D5-5975-4566-B149-3DF26E9790AB}"/>
                    </a:ext>
                  </a:extLst>
                </p:cNvPr>
                <p:cNvPicPr/>
                <p:nvPr/>
              </p:nvPicPr>
              <p:blipFill>
                <a:blip r:embed="rId273"/>
                <a:stretch>
                  <a:fillRect/>
                </a:stretch>
              </p:blipFill>
              <p:spPr>
                <a:xfrm>
                  <a:off x="9114413" y="1018867"/>
                  <a:ext cx="2808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72153" name="Freihand 472152">
                  <a:extLst>
                    <a:ext uri="{FF2B5EF4-FFF2-40B4-BE49-F238E27FC236}">
                      <a16:creationId xmlns:a16="http://schemas.microsoft.com/office/drawing/2014/main" id="{4660D88A-C756-4DFA-BC48-A50AAEC4BD4C}"/>
                    </a:ext>
                  </a:extLst>
                </p14:cNvPr>
                <p14:cNvContentPartPr/>
                <p14:nvPr/>
              </p14:nvContentPartPr>
              <p14:xfrm>
                <a:off x="9364253" y="991507"/>
                <a:ext cx="35280" cy="13680"/>
              </p14:xfrm>
            </p:contentPart>
          </mc:Choice>
          <mc:Fallback xmlns="">
            <p:pic>
              <p:nvPicPr>
                <p:cNvPr id="472153" name="Freihand 472152">
                  <a:extLst>
                    <a:ext uri="{FF2B5EF4-FFF2-40B4-BE49-F238E27FC236}">
                      <a16:creationId xmlns:a16="http://schemas.microsoft.com/office/drawing/2014/main" id="{4660D88A-C756-4DFA-BC48-A50AAEC4BD4C}"/>
                    </a:ext>
                  </a:extLst>
                </p:cNvPr>
                <p:cNvPicPr/>
                <p:nvPr/>
              </p:nvPicPr>
              <p:blipFill>
                <a:blip r:embed="rId275"/>
                <a:stretch>
                  <a:fillRect/>
                </a:stretch>
              </p:blipFill>
              <p:spPr>
                <a:xfrm>
                  <a:off x="9359933" y="987187"/>
                  <a:ext cx="439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2154" name="Freihand 472153">
                  <a:extLst>
                    <a:ext uri="{FF2B5EF4-FFF2-40B4-BE49-F238E27FC236}">
                      <a16:creationId xmlns:a16="http://schemas.microsoft.com/office/drawing/2014/main" id="{C5F73977-8EAE-4924-84BF-01F1CE469281}"/>
                    </a:ext>
                  </a:extLst>
                </p14:cNvPr>
                <p14:cNvContentPartPr/>
                <p14:nvPr/>
              </p14:nvContentPartPr>
              <p14:xfrm>
                <a:off x="9450293" y="1045507"/>
                <a:ext cx="109080" cy="70560"/>
              </p14:xfrm>
            </p:contentPart>
          </mc:Choice>
          <mc:Fallback xmlns="">
            <p:pic>
              <p:nvPicPr>
                <p:cNvPr id="472154" name="Freihand 472153">
                  <a:extLst>
                    <a:ext uri="{FF2B5EF4-FFF2-40B4-BE49-F238E27FC236}">
                      <a16:creationId xmlns:a16="http://schemas.microsoft.com/office/drawing/2014/main" id="{C5F73977-8EAE-4924-84BF-01F1CE469281}"/>
                    </a:ext>
                  </a:extLst>
                </p:cNvPr>
                <p:cNvPicPr/>
                <p:nvPr/>
              </p:nvPicPr>
              <p:blipFill>
                <a:blip r:embed="rId277"/>
                <a:stretch>
                  <a:fillRect/>
                </a:stretch>
              </p:blipFill>
              <p:spPr>
                <a:xfrm>
                  <a:off x="9445973" y="1041187"/>
                  <a:ext cx="117720" cy="79200"/>
                </a:xfrm>
                <a:prstGeom prst="rect">
                  <a:avLst/>
                </a:prstGeom>
              </p:spPr>
            </p:pic>
          </mc:Fallback>
        </mc:AlternateContent>
      </p:grpSp>
      <p:grpSp>
        <p:nvGrpSpPr>
          <p:cNvPr id="472171" name="Gruppieren 472170">
            <a:extLst>
              <a:ext uri="{FF2B5EF4-FFF2-40B4-BE49-F238E27FC236}">
                <a16:creationId xmlns:a16="http://schemas.microsoft.com/office/drawing/2014/main" id="{845D2AA4-1080-41A0-8FC4-83945A4BAC96}"/>
              </a:ext>
            </a:extLst>
          </p:cNvPr>
          <p:cNvGrpSpPr/>
          <p:nvPr/>
        </p:nvGrpSpPr>
        <p:grpSpPr>
          <a:xfrm>
            <a:off x="9802733" y="937147"/>
            <a:ext cx="1121400" cy="205200"/>
            <a:chOff x="9802733" y="937147"/>
            <a:chExt cx="1121400" cy="205200"/>
          </a:xfrm>
        </p:grpSpPr>
        <mc:AlternateContent xmlns:mc="http://schemas.openxmlformats.org/markup-compatibility/2006" xmlns:p14="http://schemas.microsoft.com/office/powerpoint/2010/main">
          <mc:Choice Requires="p14">
            <p:contentPart p14:bwMode="auto" r:id="rId278">
              <p14:nvContentPartPr>
                <p14:cNvPr id="472155" name="Freihand 472154">
                  <a:extLst>
                    <a:ext uri="{FF2B5EF4-FFF2-40B4-BE49-F238E27FC236}">
                      <a16:creationId xmlns:a16="http://schemas.microsoft.com/office/drawing/2014/main" id="{63B980C5-4E93-4DE6-A729-28A2BB81E736}"/>
                    </a:ext>
                  </a:extLst>
                </p14:cNvPr>
                <p14:cNvContentPartPr/>
                <p14:nvPr/>
              </p14:nvContentPartPr>
              <p14:xfrm>
                <a:off x="9802733" y="998347"/>
                <a:ext cx="262800" cy="124920"/>
              </p14:xfrm>
            </p:contentPart>
          </mc:Choice>
          <mc:Fallback xmlns="">
            <p:pic>
              <p:nvPicPr>
                <p:cNvPr id="472155" name="Freihand 472154">
                  <a:extLst>
                    <a:ext uri="{FF2B5EF4-FFF2-40B4-BE49-F238E27FC236}">
                      <a16:creationId xmlns:a16="http://schemas.microsoft.com/office/drawing/2014/main" id="{63B980C5-4E93-4DE6-A729-28A2BB81E736}"/>
                    </a:ext>
                  </a:extLst>
                </p:cNvPr>
                <p:cNvPicPr/>
                <p:nvPr/>
              </p:nvPicPr>
              <p:blipFill>
                <a:blip r:embed="rId279"/>
                <a:stretch>
                  <a:fillRect/>
                </a:stretch>
              </p:blipFill>
              <p:spPr>
                <a:xfrm>
                  <a:off x="9798413" y="994027"/>
                  <a:ext cx="271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72156" name="Freihand 472155">
                  <a:extLst>
                    <a:ext uri="{FF2B5EF4-FFF2-40B4-BE49-F238E27FC236}">
                      <a16:creationId xmlns:a16="http://schemas.microsoft.com/office/drawing/2014/main" id="{DFC85215-2E41-4B13-A489-589E4AF41400}"/>
                    </a:ext>
                  </a:extLst>
                </p14:cNvPr>
                <p14:cNvContentPartPr/>
                <p14:nvPr/>
              </p14:nvContentPartPr>
              <p14:xfrm>
                <a:off x="10030613" y="950827"/>
                <a:ext cx="54000" cy="2520"/>
              </p14:xfrm>
            </p:contentPart>
          </mc:Choice>
          <mc:Fallback xmlns="">
            <p:pic>
              <p:nvPicPr>
                <p:cNvPr id="472156" name="Freihand 472155">
                  <a:extLst>
                    <a:ext uri="{FF2B5EF4-FFF2-40B4-BE49-F238E27FC236}">
                      <a16:creationId xmlns:a16="http://schemas.microsoft.com/office/drawing/2014/main" id="{DFC85215-2E41-4B13-A489-589E4AF41400}"/>
                    </a:ext>
                  </a:extLst>
                </p:cNvPr>
                <p:cNvPicPr/>
                <p:nvPr/>
              </p:nvPicPr>
              <p:blipFill>
                <a:blip r:embed="rId281"/>
                <a:stretch>
                  <a:fillRect/>
                </a:stretch>
              </p:blipFill>
              <p:spPr>
                <a:xfrm>
                  <a:off x="10026293" y="946507"/>
                  <a:ext cx="626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72157" name="Freihand 472156">
                  <a:extLst>
                    <a:ext uri="{FF2B5EF4-FFF2-40B4-BE49-F238E27FC236}">
                      <a16:creationId xmlns:a16="http://schemas.microsoft.com/office/drawing/2014/main" id="{71EFED30-F26C-4AC6-A224-E1713FD717F1}"/>
                    </a:ext>
                  </a:extLst>
                </p14:cNvPr>
                <p14:cNvContentPartPr/>
                <p14:nvPr/>
              </p14:nvContentPartPr>
              <p14:xfrm>
                <a:off x="10127093" y="937147"/>
                <a:ext cx="87480" cy="195120"/>
              </p14:xfrm>
            </p:contentPart>
          </mc:Choice>
          <mc:Fallback xmlns="">
            <p:pic>
              <p:nvPicPr>
                <p:cNvPr id="472157" name="Freihand 472156">
                  <a:extLst>
                    <a:ext uri="{FF2B5EF4-FFF2-40B4-BE49-F238E27FC236}">
                      <a16:creationId xmlns:a16="http://schemas.microsoft.com/office/drawing/2014/main" id="{71EFED30-F26C-4AC6-A224-E1713FD717F1}"/>
                    </a:ext>
                  </a:extLst>
                </p:cNvPr>
                <p:cNvPicPr/>
                <p:nvPr/>
              </p:nvPicPr>
              <p:blipFill>
                <a:blip r:embed="rId283"/>
                <a:stretch>
                  <a:fillRect/>
                </a:stretch>
              </p:blipFill>
              <p:spPr>
                <a:xfrm>
                  <a:off x="10122773" y="932827"/>
                  <a:ext cx="96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72158" name="Freihand 472157">
                  <a:extLst>
                    <a:ext uri="{FF2B5EF4-FFF2-40B4-BE49-F238E27FC236}">
                      <a16:creationId xmlns:a16="http://schemas.microsoft.com/office/drawing/2014/main" id="{359A19FD-E481-4287-8A44-EEA469F116FE}"/>
                    </a:ext>
                  </a:extLst>
                </p14:cNvPr>
                <p14:cNvContentPartPr/>
                <p14:nvPr/>
              </p14:nvContentPartPr>
              <p14:xfrm>
                <a:off x="10248053" y="1035427"/>
                <a:ext cx="159120" cy="106920"/>
              </p14:xfrm>
            </p:contentPart>
          </mc:Choice>
          <mc:Fallback xmlns="">
            <p:pic>
              <p:nvPicPr>
                <p:cNvPr id="472158" name="Freihand 472157">
                  <a:extLst>
                    <a:ext uri="{FF2B5EF4-FFF2-40B4-BE49-F238E27FC236}">
                      <a16:creationId xmlns:a16="http://schemas.microsoft.com/office/drawing/2014/main" id="{359A19FD-E481-4287-8A44-EEA469F116FE}"/>
                    </a:ext>
                  </a:extLst>
                </p:cNvPr>
                <p:cNvPicPr/>
                <p:nvPr/>
              </p:nvPicPr>
              <p:blipFill>
                <a:blip r:embed="rId285"/>
                <a:stretch>
                  <a:fillRect/>
                </a:stretch>
              </p:blipFill>
              <p:spPr>
                <a:xfrm>
                  <a:off x="10243733" y="1031107"/>
                  <a:ext cx="167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72159" name="Freihand 472158">
                  <a:extLst>
                    <a:ext uri="{FF2B5EF4-FFF2-40B4-BE49-F238E27FC236}">
                      <a16:creationId xmlns:a16="http://schemas.microsoft.com/office/drawing/2014/main" id="{D6977A6C-0EB8-4E6E-96F5-3AD5F28427A7}"/>
                    </a:ext>
                  </a:extLst>
                </p14:cNvPr>
                <p14:cNvContentPartPr/>
                <p14:nvPr/>
              </p14:nvContentPartPr>
              <p14:xfrm>
                <a:off x="10423733" y="954427"/>
                <a:ext cx="213120" cy="163080"/>
              </p14:xfrm>
            </p:contentPart>
          </mc:Choice>
          <mc:Fallback xmlns="">
            <p:pic>
              <p:nvPicPr>
                <p:cNvPr id="472159" name="Freihand 472158">
                  <a:extLst>
                    <a:ext uri="{FF2B5EF4-FFF2-40B4-BE49-F238E27FC236}">
                      <a16:creationId xmlns:a16="http://schemas.microsoft.com/office/drawing/2014/main" id="{D6977A6C-0EB8-4E6E-96F5-3AD5F28427A7}"/>
                    </a:ext>
                  </a:extLst>
                </p:cNvPr>
                <p:cNvPicPr/>
                <p:nvPr/>
              </p:nvPicPr>
              <p:blipFill>
                <a:blip r:embed="rId287"/>
                <a:stretch>
                  <a:fillRect/>
                </a:stretch>
              </p:blipFill>
              <p:spPr>
                <a:xfrm>
                  <a:off x="10419413" y="950107"/>
                  <a:ext cx="221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72160" name="Freihand 472159">
                  <a:extLst>
                    <a:ext uri="{FF2B5EF4-FFF2-40B4-BE49-F238E27FC236}">
                      <a16:creationId xmlns:a16="http://schemas.microsoft.com/office/drawing/2014/main" id="{2BD99A11-4DC3-4D46-BAC1-DE9537D86539}"/>
                    </a:ext>
                  </a:extLst>
                </p14:cNvPr>
                <p14:cNvContentPartPr/>
                <p14:nvPr/>
              </p14:nvContentPartPr>
              <p14:xfrm>
                <a:off x="10614533" y="977107"/>
                <a:ext cx="21240" cy="38880"/>
              </p14:xfrm>
            </p:contentPart>
          </mc:Choice>
          <mc:Fallback xmlns="">
            <p:pic>
              <p:nvPicPr>
                <p:cNvPr id="472160" name="Freihand 472159">
                  <a:extLst>
                    <a:ext uri="{FF2B5EF4-FFF2-40B4-BE49-F238E27FC236}">
                      <a16:creationId xmlns:a16="http://schemas.microsoft.com/office/drawing/2014/main" id="{2BD99A11-4DC3-4D46-BAC1-DE9537D86539}"/>
                    </a:ext>
                  </a:extLst>
                </p:cNvPr>
                <p:cNvPicPr/>
                <p:nvPr/>
              </p:nvPicPr>
              <p:blipFill>
                <a:blip r:embed="rId289"/>
                <a:stretch>
                  <a:fillRect/>
                </a:stretch>
              </p:blipFill>
              <p:spPr>
                <a:xfrm>
                  <a:off x="10610213" y="972787"/>
                  <a:ext cx="29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72161" name="Freihand 472160">
                  <a:extLst>
                    <a:ext uri="{FF2B5EF4-FFF2-40B4-BE49-F238E27FC236}">
                      <a16:creationId xmlns:a16="http://schemas.microsoft.com/office/drawing/2014/main" id="{4C87CAB0-477B-4BF3-B654-87F69DD4D7E1}"/>
                    </a:ext>
                  </a:extLst>
                </p14:cNvPr>
                <p14:cNvContentPartPr/>
                <p14:nvPr/>
              </p14:nvContentPartPr>
              <p14:xfrm>
                <a:off x="10658813" y="969547"/>
                <a:ext cx="265320" cy="132120"/>
              </p14:xfrm>
            </p:contentPart>
          </mc:Choice>
          <mc:Fallback xmlns="">
            <p:pic>
              <p:nvPicPr>
                <p:cNvPr id="472161" name="Freihand 472160">
                  <a:extLst>
                    <a:ext uri="{FF2B5EF4-FFF2-40B4-BE49-F238E27FC236}">
                      <a16:creationId xmlns:a16="http://schemas.microsoft.com/office/drawing/2014/main" id="{4C87CAB0-477B-4BF3-B654-87F69DD4D7E1}"/>
                    </a:ext>
                  </a:extLst>
                </p:cNvPr>
                <p:cNvPicPr/>
                <p:nvPr/>
              </p:nvPicPr>
              <p:blipFill>
                <a:blip r:embed="rId291"/>
                <a:stretch>
                  <a:fillRect/>
                </a:stretch>
              </p:blipFill>
              <p:spPr>
                <a:xfrm>
                  <a:off x="10654493" y="965227"/>
                  <a:ext cx="273960" cy="140760"/>
                </a:xfrm>
                <a:prstGeom prst="rect">
                  <a:avLst/>
                </a:prstGeom>
              </p:spPr>
            </p:pic>
          </mc:Fallback>
        </mc:AlternateContent>
      </p:grpSp>
      <p:grpSp>
        <p:nvGrpSpPr>
          <p:cNvPr id="472170" name="Gruppieren 472169">
            <a:extLst>
              <a:ext uri="{FF2B5EF4-FFF2-40B4-BE49-F238E27FC236}">
                <a16:creationId xmlns:a16="http://schemas.microsoft.com/office/drawing/2014/main" id="{E2DFE370-92A6-4C09-807A-FE31F2988700}"/>
              </a:ext>
            </a:extLst>
          </p:cNvPr>
          <p:cNvGrpSpPr/>
          <p:nvPr/>
        </p:nvGrpSpPr>
        <p:grpSpPr>
          <a:xfrm>
            <a:off x="9259853" y="1280947"/>
            <a:ext cx="1115640" cy="238320"/>
            <a:chOff x="9259853" y="1280947"/>
            <a:chExt cx="1115640" cy="238320"/>
          </a:xfrm>
        </p:grpSpPr>
        <mc:AlternateContent xmlns:mc="http://schemas.openxmlformats.org/markup-compatibility/2006" xmlns:p14="http://schemas.microsoft.com/office/powerpoint/2010/main">
          <mc:Choice Requires="p14">
            <p:contentPart p14:bwMode="auto" r:id="rId292">
              <p14:nvContentPartPr>
                <p14:cNvPr id="472162" name="Freihand 472161">
                  <a:extLst>
                    <a:ext uri="{FF2B5EF4-FFF2-40B4-BE49-F238E27FC236}">
                      <a16:creationId xmlns:a16="http://schemas.microsoft.com/office/drawing/2014/main" id="{AEA103C8-BDAC-4579-A8B5-6BF3E387B375}"/>
                    </a:ext>
                  </a:extLst>
                </p14:cNvPr>
                <p14:cNvContentPartPr/>
                <p14:nvPr/>
              </p14:nvContentPartPr>
              <p14:xfrm>
                <a:off x="9365333" y="1329187"/>
                <a:ext cx="32760" cy="145800"/>
              </p14:xfrm>
            </p:contentPart>
          </mc:Choice>
          <mc:Fallback xmlns="">
            <p:pic>
              <p:nvPicPr>
                <p:cNvPr id="472162" name="Freihand 472161">
                  <a:extLst>
                    <a:ext uri="{FF2B5EF4-FFF2-40B4-BE49-F238E27FC236}">
                      <a16:creationId xmlns:a16="http://schemas.microsoft.com/office/drawing/2014/main" id="{AEA103C8-BDAC-4579-A8B5-6BF3E387B375}"/>
                    </a:ext>
                  </a:extLst>
                </p:cNvPr>
                <p:cNvPicPr/>
                <p:nvPr/>
              </p:nvPicPr>
              <p:blipFill>
                <a:blip r:embed="rId293"/>
                <a:stretch>
                  <a:fillRect/>
                </a:stretch>
              </p:blipFill>
              <p:spPr>
                <a:xfrm>
                  <a:off x="9361013" y="1324867"/>
                  <a:ext cx="414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72163" name="Freihand 472162">
                  <a:extLst>
                    <a:ext uri="{FF2B5EF4-FFF2-40B4-BE49-F238E27FC236}">
                      <a16:creationId xmlns:a16="http://schemas.microsoft.com/office/drawing/2014/main" id="{961408BC-CCFE-4ED1-8D34-011AC24FAEBD}"/>
                    </a:ext>
                  </a:extLst>
                </p14:cNvPr>
                <p14:cNvContentPartPr/>
                <p14:nvPr/>
              </p14:nvContentPartPr>
              <p14:xfrm>
                <a:off x="9259853" y="1319827"/>
                <a:ext cx="201960" cy="151920"/>
              </p14:xfrm>
            </p:contentPart>
          </mc:Choice>
          <mc:Fallback xmlns="">
            <p:pic>
              <p:nvPicPr>
                <p:cNvPr id="472163" name="Freihand 472162">
                  <a:extLst>
                    <a:ext uri="{FF2B5EF4-FFF2-40B4-BE49-F238E27FC236}">
                      <a16:creationId xmlns:a16="http://schemas.microsoft.com/office/drawing/2014/main" id="{961408BC-CCFE-4ED1-8D34-011AC24FAEBD}"/>
                    </a:ext>
                  </a:extLst>
                </p:cNvPr>
                <p:cNvPicPr/>
                <p:nvPr/>
              </p:nvPicPr>
              <p:blipFill>
                <a:blip r:embed="rId295"/>
                <a:stretch>
                  <a:fillRect/>
                </a:stretch>
              </p:blipFill>
              <p:spPr>
                <a:xfrm>
                  <a:off x="9255533" y="1315507"/>
                  <a:ext cx="210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72164" name="Freihand 472163">
                  <a:extLst>
                    <a:ext uri="{FF2B5EF4-FFF2-40B4-BE49-F238E27FC236}">
                      <a16:creationId xmlns:a16="http://schemas.microsoft.com/office/drawing/2014/main" id="{31F42502-CA40-482E-8C87-14EBF3896002}"/>
                    </a:ext>
                  </a:extLst>
                </p14:cNvPr>
                <p14:cNvContentPartPr/>
                <p14:nvPr/>
              </p14:nvContentPartPr>
              <p14:xfrm>
                <a:off x="9512213" y="1280947"/>
                <a:ext cx="362160" cy="238320"/>
              </p14:xfrm>
            </p:contentPart>
          </mc:Choice>
          <mc:Fallback xmlns="">
            <p:pic>
              <p:nvPicPr>
                <p:cNvPr id="472164" name="Freihand 472163">
                  <a:extLst>
                    <a:ext uri="{FF2B5EF4-FFF2-40B4-BE49-F238E27FC236}">
                      <a16:creationId xmlns:a16="http://schemas.microsoft.com/office/drawing/2014/main" id="{31F42502-CA40-482E-8C87-14EBF3896002}"/>
                    </a:ext>
                  </a:extLst>
                </p:cNvPr>
                <p:cNvPicPr/>
                <p:nvPr/>
              </p:nvPicPr>
              <p:blipFill>
                <a:blip r:embed="rId297"/>
                <a:stretch>
                  <a:fillRect/>
                </a:stretch>
              </p:blipFill>
              <p:spPr>
                <a:xfrm>
                  <a:off x="9507893" y="1276627"/>
                  <a:ext cx="37080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72165" name="Freihand 472164">
                  <a:extLst>
                    <a:ext uri="{FF2B5EF4-FFF2-40B4-BE49-F238E27FC236}">
                      <a16:creationId xmlns:a16="http://schemas.microsoft.com/office/drawing/2014/main" id="{4A819A2A-F0E5-47B1-BBE8-20345AF1A6FD}"/>
                    </a:ext>
                  </a:extLst>
                </p14:cNvPr>
                <p14:cNvContentPartPr/>
                <p14:nvPr/>
              </p14:nvContentPartPr>
              <p14:xfrm>
                <a:off x="9817853" y="1333147"/>
                <a:ext cx="360" cy="360"/>
              </p14:xfrm>
            </p:contentPart>
          </mc:Choice>
          <mc:Fallback xmlns="">
            <p:pic>
              <p:nvPicPr>
                <p:cNvPr id="472165" name="Freihand 472164">
                  <a:extLst>
                    <a:ext uri="{FF2B5EF4-FFF2-40B4-BE49-F238E27FC236}">
                      <a16:creationId xmlns:a16="http://schemas.microsoft.com/office/drawing/2014/main" id="{4A819A2A-F0E5-47B1-BBE8-20345AF1A6FD}"/>
                    </a:ext>
                  </a:extLst>
                </p:cNvPr>
                <p:cNvPicPr/>
                <p:nvPr/>
              </p:nvPicPr>
              <p:blipFill>
                <a:blip r:embed="rId253"/>
                <a:stretch>
                  <a:fillRect/>
                </a:stretch>
              </p:blipFill>
              <p:spPr>
                <a:xfrm>
                  <a:off x="9813533" y="1328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72166" name="Freihand 472165">
                  <a:extLst>
                    <a:ext uri="{FF2B5EF4-FFF2-40B4-BE49-F238E27FC236}">
                      <a16:creationId xmlns:a16="http://schemas.microsoft.com/office/drawing/2014/main" id="{54EBB7C5-38C4-438A-8279-481A8642C4F5}"/>
                    </a:ext>
                  </a:extLst>
                </p14:cNvPr>
                <p14:cNvContentPartPr/>
                <p14:nvPr/>
              </p14:nvContentPartPr>
              <p14:xfrm>
                <a:off x="9932693" y="1390747"/>
                <a:ext cx="33480" cy="66240"/>
              </p14:xfrm>
            </p:contentPart>
          </mc:Choice>
          <mc:Fallback xmlns="">
            <p:pic>
              <p:nvPicPr>
                <p:cNvPr id="472166" name="Freihand 472165">
                  <a:extLst>
                    <a:ext uri="{FF2B5EF4-FFF2-40B4-BE49-F238E27FC236}">
                      <a16:creationId xmlns:a16="http://schemas.microsoft.com/office/drawing/2014/main" id="{54EBB7C5-38C4-438A-8279-481A8642C4F5}"/>
                    </a:ext>
                  </a:extLst>
                </p:cNvPr>
                <p:cNvPicPr/>
                <p:nvPr/>
              </p:nvPicPr>
              <p:blipFill>
                <a:blip r:embed="rId300"/>
                <a:stretch>
                  <a:fillRect/>
                </a:stretch>
              </p:blipFill>
              <p:spPr>
                <a:xfrm>
                  <a:off x="9928373" y="1386427"/>
                  <a:ext cx="421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72167" name="Freihand 472166">
                  <a:extLst>
                    <a:ext uri="{FF2B5EF4-FFF2-40B4-BE49-F238E27FC236}">
                      <a16:creationId xmlns:a16="http://schemas.microsoft.com/office/drawing/2014/main" id="{12DB6CDB-3D36-40ED-80B9-766F07AB4BE9}"/>
                    </a:ext>
                  </a:extLst>
                </p14:cNvPr>
                <p14:cNvContentPartPr/>
                <p14:nvPr/>
              </p14:nvContentPartPr>
              <p14:xfrm>
                <a:off x="10003613" y="1305787"/>
                <a:ext cx="148680" cy="155520"/>
              </p14:xfrm>
            </p:contentPart>
          </mc:Choice>
          <mc:Fallback xmlns="">
            <p:pic>
              <p:nvPicPr>
                <p:cNvPr id="472167" name="Freihand 472166">
                  <a:extLst>
                    <a:ext uri="{FF2B5EF4-FFF2-40B4-BE49-F238E27FC236}">
                      <a16:creationId xmlns:a16="http://schemas.microsoft.com/office/drawing/2014/main" id="{12DB6CDB-3D36-40ED-80B9-766F07AB4BE9}"/>
                    </a:ext>
                  </a:extLst>
                </p:cNvPr>
                <p:cNvPicPr/>
                <p:nvPr/>
              </p:nvPicPr>
              <p:blipFill>
                <a:blip r:embed="rId302"/>
                <a:stretch>
                  <a:fillRect/>
                </a:stretch>
              </p:blipFill>
              <p:spPr>
                <a:xfrm>
                  <a:off x="9999293" y="1301467"/>
                  <a:ext cx="157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72168" name="Freihand 472167">
                  <a:extLst>
                    <a:ext uri="{FF2B5EF4-FFF2-40B4-BE49-F238E27FC236}">
                      <a16:creationId xmlns:a16="http://schemas.microsoft.com/office/drawing/2014/main" id="{E6C3F02A-A9A4-4105-B0D7-13E3C2E5FD83}"/>
                    </a:ext>
                  </a:extLst>
                </p14:cNvPr>
                <p14:cNvContentPartPr/>
                <p14:nvPr/>
              </p14:nvContentPartPr>
              <p14:xfrm>
                <a:off x="10118093" y="1311187"/>
                <a:ext cx="59760" cy="37080"/>
              </p14:xfrm>
            </p:contentPart>
          </mc:Choice>
          <mc:Fallback xmlns="">
            <p:pic>
              <p:nvPicPr>
                <p:cNvPr id="472168" name="Freihand 472167">
                  <a:extLst>
                    <a:ext uri="{FF2B5EF4-FFF2-40B4-BE49-F238E27FC236}">
                      <a16:creationId xmlns:a16="http://schemas.microsoft.com/office/drawing/2014/main" id="{E6C3F02A-A9A4-4105-B0D7-13E3C2E5FD83}"/>
                    </a:ext>
                  </a:extLst>
                </p:cNvPr>
                <p:cNvPicPr/>
                <p:nvPr/>
              </p:nvPicPr>
              <p:blipFill>
                <a:blip r:embed="rId304"/>
                <a:stretch>
                  <a:fillRect/>
                </a:stretch>
              </p:blipFill>
              <p:spPr>
                <a:xfrm>
                  <a:off x="10113773" y="1306867"/>
                  <a:ext cx="68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72169" name="Freihand 472168">
                  <a:extLst>
                    <a:ext uri="{FF2B5EF4-FFF2-40B4-BE49-F238E27FC236}">
                      <a16:creationId xmlns:a16="http://schemas.microsoft.com/office/drawing/2014/main" id="{849656C4-A5E2-435F-ABEC-44288818B35C}"/>
                    </a:ext>
                  </a:extLst>
                </p14:cNvPr>
                <p14:cNvContentPartPr/>
                <p14:nvPr/>
              </p14:nvContentPartPr>
              <p14:xfrm>
                <a:off x="10187573" y="1356547"/>
                <a:ext cx="187920" cy="97920"/>
              </p14:xfrm>
            </p:contentPart>
          </mc:Choice>
          <mc:Fallback xmlns="">
            <p:pic>
              <p:nvPicPr>
                <p:cNvPr id="472169" name="Freihand 472168">
                  <a:extLst>
                    <a:ext uri="{FF2B5EF4-FFF2-40B4-BE49-F238E27FC236}">
                      <a16:creationId xmlns:a16="http://schemas.microsoft.com/office/drawing/2014/main" id="{849656C4-A5E2-435F-ABEC-44288818B35C}"/>
                    </a:ext>
                  </a:extLst>
                </p:cNvPr>
                <p:cNvPicPr/>
                <p:nvPr/>
              </p:nvPicPr>
              <p:blipFill>
                <a:blip r:embed="rId306"/>
                <a:stretch>
                  <a:fillRect/>
                </a:stretch>
              </p:blipFill>
              <p:spPr>
                <a:xfrm>
                  <a:off x="10183253" y="1352227"/>
                  <a:ext cx="196560" cy="106560"/>
                </a:xfrm>
                <a:prstGeom prst="rect">
                  <a:avLst/>
                </a:prstGeom>
              </p:spPr>
            </p:pic>
          </mc:Fallback>
        </mc:AlternateContent>
      </p:grpSp>
      <p:grpSp>
        <p:nvGrpSpPr>
          <p:cNvPr id="472181" name="Gruppieren 472180">
            <a:extLst>
              <a:ext uri="{FF2B5EF4-FFF2-40B4-BE49-F238E27FC236}">
                <a16:creationId xmlns:a16="http://schemas.microsoft.com/office/drawing/2014/main" id="{69534130-FD41-48F6-AB30-A0024BFA8072}"/>
              </a:ext>
            </a:extLst>
          </p:cNvPr>
          <p:cNvGrpSpPr/>
          <p:nvPr/>
        </p:nvGrpSpPr>
        <p:grpSpPr>
          <a:xfrm>
            <a:off x="10537853" y="1266547"/>
            <a:ext cx="1053720" cy="229680"/>
            <a:chOff x="10537853" y="1266547"/>
            <a:chExt cx="1053720" cy="229680"/>
          </a:xfrm>
        </p:grpSpPr>
        <mc:AlternateContent xmlns:mc="http://schemas.openxmlformats.org/markup-compatibility/2006" xmlns:p14="http://schemas.microsoft.com/office/powerpoint/2010/main">
          <mc:Choice Requires="p14">
            <p:contentPart p14:bwMode="auto" r:id="rId307">
              <p14:nvContentPartPr>
                <p14:cNvPr id="472173" name="Freihand 472172">
                  <a:extLst>
                    <a:ext uri="{FF2B5EF4-FFF2-40B4-BE49-F238E27FC236}">
                      <a16:creationId xmlns:a16="http://schemas.microsoft.com/office/drawing/2014/main" id="{6E7CFF71-0539-467B-9B34-A565B45BBFC4}"/>
                    </a:ext>
                  </a:extLst>
                </p14:cNvPr>
                <p14:cNvContentPartPr/>
                <p14:nvPr/>
              </p14:nvContentPartPr>
              <p14:xfrm>
                <a:off x="10537853" y="1419187"/>
                <a:ext cx="33480" cy="77040"/>
              </p14:xfrm>
            </p:contentPart>
          </mc:Choice>
          <mc:Fallback xmlns="">
            <p:pic>
              <p:nvPicPr>
                <p:cNvPr id="472173" name="Freihand 472172">
                  <a:extLst>
                    <a:ext uri="{FF2B5EF4-FFF2-40B4-BE49-F238E27FC236}">
                      <a16:creationId xmlns:a16="http://schemas.microsoft.com/office/drawing/2014/main" id="{6E7CFF71-0539-467B-9B34-A565B45BBFC4}"/>
                    </a:ext>
                  </a:extLst>
                </p:cNvPr>
                <p:cNvPicPr/>
                <p:nvPr/>
              </p:nvPicPr>
              <p:blipFill>
                <a:blip r:embed="rId308"/>
                <a:stretch>
                  <a:fillRect/>
                </a:stretch>
              </p:blipFill>
              <p:spPr>
                <a:xfrm>
                  <a:off x="10533533" y="1414867"/>
                  <a:ext cx="42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72174" name="Freihand 472173">
                  <a:extLst>
                    <a:ext uri="{FF2B5EF4-FFF2-40B4-BE49-F238E27FC236}">
                      <a16:creationId xmlns:a16="http://schemas.microsoft.com/office/drawing/2014/main" id="{4F7FB95A-A1F0-48D5-96D8-72FAA4E37B8A}"/>
                    </a:ext>
                  </a:extLst>
                </p14:cNvPr>
                <p14:cNvContentPartPr/>
                <p14:nvPr/>
              </p14:nvContentPartPr>
              <p14:xfrm>
                <a:off x="10681133" y="1377067"/>
                <a:ext cx="20520" cy="69480"/>
              </p14:xfrm>
            </p:contentPart>
          </mc:Choice>
          <mc:Fallback xmlns="">
            <p:pic>
              <p:nvPicPr>
                <p:cNvPr id="472174" name="Freihand 472173">
                  <a:extLst>
                    <a:ext uri="{FF2B5EF4-FFF2-40B4-BE49-F238E27FC236}">
                      <a16:creationId xmlns:a16="http://schemas.microsoft.com/office/drawing/2014/main" id="{4F7FB95A-A1F0-48D5-96D8-72FAA4E37B8A}"/>
                    </a:ext>
                  </a:extLst>
                </p:cNvPr>
                <p:cNvPicPr/>
                <p:nvPr/>
              </p:nvPicPr>
              <p:blipFill>
                <a:blip r:embed="rId310"/>
                <a:stretch>
                  <a:fillRect/>
                </a:stretch>
              </p:blipFill>
              <p:spPr>
                <a:xfrm>
                  <a:off x="10676813" y="1372747"/>
                  <a:ext cx="29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72175" name="Freihand 472174">
                  <a:extLst>
                    <a:ext uri="{FF2B5EF4-FFF2-40B4-BE49-F238E27FC236}">
                      <a16:creationId xmlns:a16="http://schemas.microsoft.com/office/drawing/2014/main" id="{BF613BC4-3635-40A9-8908-89A1F8F3E962}"/>
                    </a:ext>
                  </a:extLst>
                </p14:cNvPr>
                <p14:cNvContentPartPr/>
                <p14:nvPr/>
              </p14:nvContentPartPr>
              <p14:xfrm>
                <a:off x="10678253" y="1310827"/>
                <a:ext cx="30960" cy="29520"/>
              </p14:xfrm>
            </p:contentPart>
          </mc:Choice>
          <mc:Fallback xmlns="">
            <p:pic>
              <p:nvPicPr>
                <p:cNvPr id="472175" name="Freihand 472174">
                  <a:extLst>
                    <a:ext uri="{FF2B5EF4-FFF2-40B4-BE49-F238E27FC236}">
                      <a16:creationId xmlns:a16="http://schemas.microsoft.com/office/drawing/2014/main" id="{BF613BC4-3635-40A9-8908-89A1F8F3E962}"/>
                    </a:ext>
                  </a:extLst>
                </p:cNvPr>
                <p:cNvPicPr/>
                <p:nvPr/>
              </p:nvPicPr>
              <p:blipFill>
                <a:blip r:embed="rId312"/>
                <a:stretch>
                  <a:fillRect/>
                </a:stretch>
              </p:blipFill>
              <p:spPr>
                <a:xfrm>
                  <a:off x="10673933" y="1306507"/>
                  <a:ext cx="39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72176" name="Freihand 472175">
                  <a:extLst>
                    <a:ext uri="{FF2B5EF4-FFF2-40B4-BE49-F238E27FC236}">
                      <a16:creationId xmlns:a16="http://schemas.microsoft.com/office/drawing/2014/main" id="{3DC9F742-8FCA-43C0-BBD9-5998AFF674A2}"/>
                    </a:ext>
                  </a:extLst>
                </p14:cNvPr>
                <p14:cNvContentPartPr/>
                <p14:nvPr/>
              </p14:nvContentPartPr>
              <p14:xfrm>
                <a:off x="10735133" y="1329187"/>
                <a:ext cx="68760" cy="117720"/>
              </p14:xfrm>
            </p:contentPart>
          </mc:Choice>
          <mc:Fallback xmlns="">
            <p:pic>
              <p:nvPicPr>
                <p:cNvPr id="472176" name="Freihand 472175">
                  <a:extLst>
                    <a:ext uri="{FF2B5EF4-FFF2-40B4-BE49-F238E27FC236}">
                      <a16:creationId xmlns:a16="http://schemas.microsoft.com/office/drawing/2014/main" id="{3DC9F742-8FCA-43C0-BBD9-5998AFF674A2}"/>
                    </a:ext>
                  </a:extLst>
                </p:cNvPr>
                <p:cNvPicPr/>
                <p:nvPr/>
              </p:nvPicPr>
              <p:blipFill>
                <a:blip r:embed="rId314"/>
                <a:stretch>
                  <a:fillRect/>
                </a:stretch>
              </p:blipFill>
              <p:spPr>
                <a:xfrm>
                  <a:off x="10730813" y="1324867"/>
                  <a:ext cx="77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72177" name="Freihand 472176">
                  <a:extLst>
                    <a:ext uri="{FF2B5EF4-FFF2-40B4-BE49-F238E27FC236}">
                      <a16:creationId xmlns:a16="http://schemas.microsoft.com/office/drawing/2014/main" id="{46CA476B-6F81-4B87-B4C6-A84DD1C91078}"/>
                    </a:ext>
                  </a:extLst>
                </p14:cNvPr>
                <p14:cNvContentPartPr/>
                <p14:nvPr/>
              </p14:nvContentPartPr>
              <p14:xfrm>
                <a:off x="10819733" y="1266547"/>
                <a:ext cx="74880" cy="147960"/>
              </p14:xfrm>
            </p:contentPart>
          </mc:Choice>
          <mc:Fallback xmlns="">
            <p:pic>
              <p:nvPicPr>
                <p:cNvPr id="472177" name="Freihand 472176">
                  <a:extLst>
                    <a:ext uri="{FF2B5EF4-FFF2-40B4-BE49-F238E27FC236}">
                      <a16:creationId xmlns:a16="http://schemas.microsoft.com/office/drawing/2014/main" id="{46CA476B-6F81-4B87-B4C6-A84DD1C91078}"/>
                    </a:ext>
                  </a:extLst>
                </p:cNvPr>
                <p:cNvPicPr/>
                <p:nvPr/>
              </p:nvPicPr>
              <p:blipFill>
                <a:blip r:embed="rId316"/>
                <a:stretch>
                  <a:fillRect/>
                </a:stretch>
              </p:blipFill>
              <p:spPr>
                <a:xfrm>
                  <a:off x="10815413" y="1262227"/>
                  <a:ext cx="83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72178" name="Freihand 472177">
                  <a:extLst>
                    <a:ext uri="{FF2B5EF4-FFF2-40B4-BE49-F238E27FC236}">
                      <a16:creationId xmlns:a16="http://schemas.microsoft.com/office/drawing/2014/main" id="{5F3D6A91-2ABB-4D6E-90A0-6422BF7DD272}"/>
                    </a:ext>
                  </a:extLst>
                </p14:cNvPr>
                <p14:cNvContentPartPr/>
                <p14:nvPr/>
              </p14:nvContentPartPr>
              <p14:xfrm>
                <a:off x="10977053" y="1330267"/>
                <a:ext cx="167760" cy="87480"/>
              </p14:xfrm>
            </p:contentPart>
          </mc:Choice>
          <mc:Fallback xmlns="">
            <p:pic>
              <p:nvPicPr>
                <p:cNvPr id="472178" name="Freihand 472177">
                  <a:extLst>
                    <a:ext uri="{FF2B5EF4-FFF2-40B4-BE49-F238E27FC236}">
                      <a16:creationId xmlns:a16="http://schemas.microsoft.com/office/drawing/2014/main" id="{5F3D6A91-2ABB-4D6E-90A0-6422BF7DD272}"/>
                    </a:ext>
                  </a:extLst>
                </p:cNvPr>
                <p:cNvPicPr/>
                <p:nvPr/>
              </p:nvPicPr>
              <p:blipFill>
                <a:blip r:embed="rId318"/>
                <a:stretch>
                  <a:fillRect/>
                </a:stretch>
              </p:blipFill>
              <p:spPr>
                <a:xfrm>
                  <a:off x="10972733" y="1325947"/>
                  <a:ext cx="176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72179" name="Freihand 472178">
                  <a:extLst>
                    <a:ext uri="{FF2B5EF4-FFF2-40B4-BE49-F238E27FC236}">
                      <a16:creationId xmlns:a16="http://schemas.microsoft.com/office/drawing/2014/main" id="{A858390E-5621-4661-91AE-C1C3E2059320}"/>
                    </a:ext>
                  </a:extLst>
                </p14:cNvPr>
                <p14:cNvContentPartPr/>
                <p14:nvPr/>
              </p14:nvContentPartPr>
              <p14:xfrm>
                <a:off x="11173973" y="1316227"/>
                <a:ext cx="92520" cy="105840"/>
              </p14:xfrm>
            </p:contentPart>
          </mc:Choice>
          <mc:Fallback xmlns="">
            <p:pic>
              <p:nvPicPr>
                <p:cNvPr id="472179" name="Freihand 472178">
                  <a:extLst>
                    <a:ext uri="{FF2B5EF4-FFF2-40B4-BE49-F238E27FC236}">
                      <a16:creationId xmlns:a16="http://schemas.microsoft.com/office/drawing/2014/main" id="{A858390E-5621-4661-91AE-C1C3E2059320}"/>
                    </a:ext>
                  </a:extLst>
                </p:cNvPr>
                <p:cNvPicPr/>
                <p:nvPr/>
              </p:nvPicPr>
              <p:blipFill>
                <a:blip r:embed="rId320"/>
                <a:stretch>
                  <a:fillRect/>
                </a:stretch>
              </p:blipFill>
              <p:spPr>
                <a:xfrm>
                  <a:off x="11169653" y="1311907"/>
                  <a:ext cx="101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72180" name="Freihand 472179">
                  <a:extLst>
                    <a:ext uri="{FF2B5EF4-FFF2-40B4-BE49-F238E27FC236}">
                      <a16:creationId xmlns:a16="http://schemas.microsoft.com/office/drawing/2014/main" id="{E9571C3C-59F0-4BDB-83B7-4A7F18662547}"/>
                    </a:ext>
                  </a:extLst>
                </p14:cNvPr>
                <p14:cNvContentPartPr/>
                <p14:nvPr/>
              </p14:nvContentPartPr>
              <p14:xfrm>
                <a:off x="11324093" y="1270867"/>
                <a:ext cx="267480" cy="105120"/>
              </p14:xfrm>
            </p:contentPart>
          </mc:Choice>
          <mc:Fallback xmlns="">
            <p:pic>
              <p:nvPicPr>
                <p:cNvPr id="472180" name="Freihand 472179">
                  <a:extLst>
                    <a:ext uri="{FF2B5EF4-FFF2-40B4-BE49-F238E27FC236}">
                      <a16:creationId xmlns:a16="http://schemas.microsoft.com/office/drawing/2014/main" id="{E9571C3C-59F0-4BDB-83B7-4A7F18662547}"/>
                    </a:ext>
                  </a:extLst>
                </p:cNvPr>
                <p:cNvPicPr/>
                <p:nvPr/>
              </p:nvPicPr>
              <p:blipFill>
                <a:blip r:embed="rId322"/>
                <a:stretch>
                  <a:fillRect/>
                </a:stretch>
              </p:blipFill>
              <p:spPr>
                <a:xfrm>
                  <a:off x="11319773" y="1266547"/>
                  <a:ext cx="276120" cy="113760"/>
                </a:xfrm>
                <a:prstGeom prst="rect">
                  <a:avLst/>
                </a:prstGeom>
              </p:spPr>
            </p:pic>
          </mc:Fallback>
        </mc:AlternateContent>
      </p:grpSp>
      <p:grpSp>
        <p:nvGrpSpPr>
          <p:cNvPr id="472207" name="Gruppieren 472206">
            <a:extLst>
              <a:ext uri="{FF2B5EF4-FFF2-40B4-BE49-F238E27FC236}">
                <a16:creationId xmlns:a16="http://schemas.microsoft.com/office/drawing/2014/main" id="{F699EDB3-C2F5-49B9-83E6-DEB7F3F684ED}"/>
              </a:ext>
            </a:extLst>
          </p:cNvPr>
          <p:cNvGrpSpPr/>
          <p:nvPr/>
        </p:nvGrpSpPr>
        <p:grpSpPr>
          <a:xfrm>
            <a:off x="9372173" y="1584427"/>
            <a:ext cx="2552040" cy="610200"/>
            <a:chOff x="9372173" y="1584427"/>
            <a:chExt cx="2552040" cy="610200"/>
          </a:xfrm>
        </p:grpSpPr>
        <mc:AlternateContent xmlns:mc="http://schemas.openxmlformats.org/markup-compatibility/2006" xmlns:p14="http://schemas.microsoft.com/office/powerpoint/2010/main">
          <mc:Choice Requires="p14">
            <p:contentPart p14:bwMode="auto" r:id="rId323">
              <p14:nvContentPartPr>
                <p14:cNvPr id="472182" name="Freihand 472181">
                  <a:extLst>
                    <a:ext uri="{FF2B5EF4-FFF2-40B4-BE49-F238E27FC236}">
                      <a16:creationId xmlns:a16="http://schemas.microsoft.com/office/drawing/2014/main" id="{0B14CDB4-CB09-4A05-9DD3-7853717B725A}"/>
                    </a:ext>
                  </a:extLst>
                </p14:cNvPr>
                <p14:cNvContentPartPr/>
                <p14:nvPr/>
              </p14:nvContentPartPr>
              <p14:xfrm>
                <a:off x="9372173" y="1679107"/>
                <a:ext cx="180360" cy="172800"/>
              </p14:xfrm>
            </p:contentPart>
          </mc:Choice>
          <mc:Fallback xmlns="">
            <p:pic>
              <p:nvPicPr>
                <p:cNvPr id="472182" name="Freihand 472181">
                  <a:extLst>
                    <a:ext uri="{FF2B5EF4-FFF2-40B4-BE49-F238E27FC236}">
                      <a16:creationId xmlns:a16="http://schemas.microsoft.com/office/drawing/2014/main" id="{0B14CDB4-CB09-4A05-9DD3-7853717B725A}"/>
                    </a:ext>
                  </a:extLst>
                </p:cNvPr>
                <p:cNvPicPr/>
                <p:nvPr/>
              </p:nvPicPr>
              <p:blipFill>
                <a:blip r:embed="rId324"/>
                <a:stretch>
                  <a:fillRect/>
                </a:stretch>
              </p:blipFill>
              <p:spPr>
                <a:xfrm>
                  <a:off x="9367853" y="1674787"/>
                  <a:ext cx="189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72183" name="Freihand 472182">
                  <a:extLst>
                    <a:ext uri="{FF2B5EF4-FFF2-40B4-BE49-F238E27FC236}">
                      <a16:creationId xmlns:a16="http://schemas.microsoft.com/office/drawing/2014/main" id="{5315CE26-1B35-4E83-8D4D-1A60B0B98835}"/>
                    </a:ext>
                  </a:extLst>
                </p14:cNvPr>
                <p14:cNvContentPartPr/>
                <p14:nvPr/>
              </p14:nvContentPartPr>
              <p14:xfrm>
                <a:off x="9551453" y="1696027"/>
                <a:ext cx="114120" cy="149400"/>
              </p14:xfrm>
            </p:contentPart>
          </mc:Choice>
          <mc:Fallback xmlns="">
            <p:pic>
              <p:nvPicPr>
                <p:cNvPr id="472183" name="Freihand 472182">
                  <a:extLst>
                    <a:ext uri="{FF2B5EF4-FFF2-40B4-BE49-F238E27FC236}">
                      <a16:creationId xmlns:a16="http://schemas.microsoft.com/office/drawing/2014/main" id="{5315CE26-1B35-4E83-8D4D-1A60B0B98835}"/>
                    </a:ext>
                  </a:extLst>
                </p:cNvPr>
                <p:cNvPicPr/>
                <p:nvPr/>
              </p:nvPicPr>
              <p:blipFill>
                <a:blip r:embed="rId326"/>
                <a:stretch>
                  <a:fillRect/>
                </a:stretch>
              </p:blipFill>
              <p:spPr>
                <a:xfrm>
                  <a:off x="9547133" y="1691707"/>
                  <a:ext cx="122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72184" name="Freihand 472183">
                  <a:extLst>
                    <a:ext uri="{FF2B5EF4-FFF2-40B4-BE49-F238E27FC236}">
                      <a16:creationId xmlns:a16="http://schemas.microsoft.com/office/drawing/2014/main" id="{8E5A7740-31D7-4CAC-9C5B-1537E8C58E29}"/>
                    </a:ext>
                  </a:extLst>
                </p14:cNvPr>
                <p14:cNvContentPartPr/>
                <p14:nvPr/>
              </p14:nvContentPartPr>
              <p14:xfrm>
                <a:off x="9667013" y="1666507"/>
                <a:ext cx="348120" cy="149400"/>
              </p14:xfrm>
            </p:contentPart>
          </mc:Choice>
          <mc:Fallback xmlns="">
            <p:pic>
              <p:nvPicPr>
                <p:cNvPr id="472184" name="Freihand 472183">
                  <a:extLst>
                    <a:ext uri="{FF2B5EF4-FFF2-40B4-BE49-F238E27FC236}">
                      <a16:creationId xmlns:a16="http://schemas.microsoft.com/office/drawing/2014/main" id="{8E5A7740-31D7-4CAC-9C5B-1537E8C58E29}"/>
                    </a:ext>
                  </a:extLst>
                </p:cNvPr>
                <p:cNvPicPr/>
                <p:nvPr/>
              </p:nvPicPr>
              <p:blipFill>
                <a:blip r:embed="rId328"/>
                <a:stretch>
                  <a:fillRect/>
                </a:stretch>
              </p:blipFill>
              <p:spPr>
                <a:xfrm>
                  <a:off x="9662693" y="1662187"/>
                  <a:ext cx="356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72185" name="Freihand 472184">
                  <a:extLst>
                    <a:ext uri="{FF2B5EF4-FFF2-40B4-BE49-F238E27FC236}">
                      <a16:creationId xmlns:a16="http://schemas.microsoft.com/office/drawing/2014/main" id="{9AEA896D-C055-497D-AC41-E7F7C34B9625}"/>
                    </a:ext>
                  </a:extLst>
                </p14:cNvPr>
                <p14:cNvContentPartPr/>
                <p14:nvPr/>
              </p14:nvContentPartPr>
              <p14:xfrm>
                <a:off x="9955373" y="1631587"/>
                <a:ext cx="6480" cy="7560"/>
              </p14:xfrm>
            </p:contentPart>
          </mc:Choice>
          <mc:Fallback xmlns="">
            <p:pic>
              <p:nvPicPr>
                <p:cNvPr id="472185" name="Freihand 472184">
                  <a:extLst>
                    <a:ext uri="{FF2B5EF4-FFF2-40B4-BE49-F238E27FC236}">
                      <a16:creationId xmlns:a16="http://schemas.microsoft.com/office/drawing/2014/main" id="{9AEA896D-C055-497D-AC41-E7F7C34B9625}"/>
                    </a:ext>
                  </a:extLst>
                </p:cNvPr>
                <p:cNvPicPr/>
                <p:nvPr/>
              </p:nvPicPr>
              <p:blipFill>
                <a:blip r:embed="rId330"/>
                <a:stretch>
                  <a:fillRect/>
                </a:stretch>
              </p:blipFill>
              <p:spPr>
                <a:xfrm>
                  <a:off x="9951053" y="1627267"/>
                  <a:ext cx="15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72187" name="Freihand 472186">
                  <a:extLst>
                    <a:ext uri="{FF2B5EF4-FFF2-40B4-BE49-F238E27FC236}">
                      <a16:creationId xmlns:a16="http://schemas.microsoft.com/office/drawing/2014/main" id="{01282AE0-DDC8-478D-B8EB-8B706E29F2EA}"/>
                    </a:ext>
                  </a:extLst>
                </p14:cNvPr>
                <p14:cNvContentPartPr/>
                <p14:nvPr/>
              </p14:nvContentPartPr>
              <p14:xfrm>
                <a:off x="10256693" y="1748587"/>
                <a:ext cx="1080" cy="360"/>
              </p14:xfrm>
            </p:contentPart>
          </mc:Choice>
          <mc:Fallback xmlns="">
            <p:pic>
              <p:nvPicPr>
                <p:cNvPr id="472187" name="Freihand 472186">
                  <a:extLst>
                    <a:ext uri="{FF2B5EF4-FFF2-40B4-BE49-F238E27FC236}">
                      <a16:creationId xmlns:a16="http://schemas.microsoft.com/office/drawing/2014/main" id="{01282AE0-DDC8-478D-B8EB-8B706E29F2EA}"/>
                    </a:ext>
                  </a:extLst>
                </p:cNvPr>
                <p:cNvPicPr/>
                <p:nvPr/>
              </p:nvPicPr>
              <p:blipFill>
                <a:blip r:embed="rId332"/>
                <a:stretch>
                  <a:fillRect/>
                </a:stretch>
              </p:blipFill>
              <p:spPr>
                <a:xfrm>
                  <a:off x="10252373" y="1744267"/>
                  <a:ext cx="9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72188" name="Freihand 472187">
                  <a:extLst>
                    <a:ext uri="{FF2B5EF4-FFF2-40B4-BE49-F238E27FC236}">
                      <a16:creationId xmlns:a16="http://schemas.microsoft.com/office/drawing/2014/main" id="{6AB8A2AA-E721-4361-82F6-3A6FEDFB3B52}"/>
                    </a:ext>
                  </a:extLst>
                </p14:cNvPr>
                <p14:cNvContentPartPr/>
                <p14:nvPr/>
              </p14:nvContentPartPr>
              <p14:xfrm>
                <a:off x="10210613" y="1702147"/>
                <a:ext cx="169920" cy="86040"/>
              </p14:xfrm>
            </p:contentPart>
          </mc:Choice>
          <mc:Fallback xmlns="">
            <p:pic>
              <p:nvPicPr>
                <p:cNvPr id="472188" name="Freihand 472187">
                  <a:extLst>
                    <a:ext uri="{FF2B5EF4-FFF2-40B4-BE49-F238E27FC236}">
                      <a16:creationId xmlns:a16="http://schemas.microsoft.com/office/drawing/2014/main" id="{6AB8A2AA-E721-4361-82F6-3A6FEDFB3B52}"/>
                    </a:ext>
                  </a:extLst>
                </p:cNvPr>
                <p:cNvPicPr/>
                <p:nvPr/>
              </p:nvPicPr>
              <p:blipFill>
                <a:blip r:embed="rId334"/>
                <a:stretch>
                  <a:fillRect/>
                </a:stretch>
              </p:blipFill>
              <p:spPr>
                <a:xfrm>
                  <a:off x="10206293" y="1697827"/>
                  <a:ext cx="1785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72189" name="Freihand 472188">
                  <a:extLst>
                    <a:ext uri="{FF2B5EF4-FFF2-40B4-BE49-F238E27FC236}">
                      <a16:creationId xmlns:a16="http://schemas.microsoft.com/office/drawing/2014/main" id="{2084631D-6C98-404E-8DCF-D0B551369032}"/>
                    </a:ext>
                  </a:extLst>
                </p14:cNvPr>
                <p14:cNvContentPartPr/>
                <p14:nvPr/>
              </p14:nvContentPartPr>
              <p14:xfrm>
                <a:off x="10405013" y="1737787"/>
                <a:ext cx="170640" cy="55080"/>
              </p14:xfrm>
            </p:contentPart>
          </mc:Choice>
          <mc:Fallback xmlns="">
            <p:pic>
              <p:nvPicPr>
                <p:cNvPr id="472189" name="Freihand 472188">
                  <a:extLst>
                    <a:ext uri="{FF2B5EF4-FFF2-40B4-BE49-F238E27FC236}">
                      <a16:creationId xmlns:a16="http://schemas.microsoft.com/office/drawing/2014/main" id="{2084631D-6C98-404E-8DCF-D0B551369032}"/>
                    </a:ext>
                  </a:extLst>
                </p:cNvPr>
                <p:cNvPicPr/>
                <p:nvPr/>
              </p:nvPicPr>
              <p:blipFill>
                <a:blip r:embed="rId336"/>
                <a:stretch>
                  <a:fillRect/>
                </a:stretch>
              </p:blipFill>
              <p:spPr>
                <a:xfrm>
                  <a:off x="10400693" y="1733467"/>
                  <a:ext cx="179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72191" name="Freihand 472190">
                  <a:extLst>
                    <a:ext uri="{FF2B5EF4-FFF2-40B4-BE49-F238E27FC236}">
                      <a16:creationId xmlns:a16="http://schemas.microsoft.com/office/drawing/2014/main" id="{63F34F66-78FF-4EB0-9408-35EA4327AA21}"/>
                    </a:ext>
                  </a:extLst>
                </p14:cNvPr>
                <p14:cNvContentPartPr/>
                <p14:nvPr/>
              </p14:nvContentPartPr>
              <p14:xfrm>
                <a:off x="10770773" y="1584427"/>
                <a:ext cx="158760" cy="241560"/>
              </p14:xfrm>
            </p:contentPart>
          </mc:Choice>
          <mc:Fallback xmlns="">
            <p:pic>
              <p:nvPicPr>
                <p:cNvPr id="472191" name="Freihand 472190">
                  <a:extLst>
                    <a:ext uri="{FF2B5EF4-FFF2-40B4-BE49-F238E27FC236}">
                      <a16:creationId xmlns:a16="http://schemas.microsoft.com/office/drawing/2014/main" id="{63F34F66-78FF-4EB0-9408-35EA4327AA21}"/>
                    </a:ext>
                  </a:extLst>
                </p:cNvPr>
                <p:cNvPicPr/>
                <p:nvPr/>
              </p:nvPicPr>
              <p:blipFill>
                <a:blip r:embed="rId338"/>
                <a:stretch>
                  <a:fillRect/>
                </a:stretch>
              </p:blipFill>
              <p:spPr>
                <a:xfrm>
                  <a:off x="10766453" y="1580107"/>
                  <a:ext cx="167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72192" name="Freihand 472191">
                  <a:extLst>
                    <a:ext uri="{FF2B5EF4-FFF2-40B4-BE49-F238E27FC236}">
                      <a16:creationId xmlns:a16="http://schemas.microsoft.com/office/drawing/2014/main" id="{F4A0E715-3FF0-4BAD-BCFA-0F1761E10EB8}"/>
                    </a:ext>
                  </a:extLst>
                </p14:cNvPr>
                <p14:cNvContentPartPr/>
                <p14:nvPr/>
              </p14:nvContentPartPr>
              <p14:xfrm>
                <a:off x="10920173" y="1652107"/>
                <a:ext cx="67320" cy="141840"/>
              </p14:xfrm>
            </p:contentPart>
          </mc:Choice>
          <mc:Fallback xmlns="">
            <p:pic>
              <p:nvPicPr>
                <p:cNvPr id="472192" name="Freihand 472191">
                  <a:extLst>
                    <a:ext uri="{FF2B5EF4-FFF2-40B4-BE49-F238E27FC236}">
                      <a16:creationId xmlns:a16="http://schemas.microsoft.com/office/drawing/2014/main" id="{F4A0E715-3FF0-4BAD-BCFA-0F1761E10EB8}"/>
                    </a:ext>
                  </a:extLst>
                </p:cNvPr>
                <p:cNvPicPr/>
                <p:nvPr/>
              </p:nvPicPr>
              <p:blipFill>
                <a:blip r:embed="rId340"/>
                <a:stretch>
                  <a:fillRect/>
                </a:stretch>
              </p:blipFill>
              <p:spPr>
                <a:xfrm>
                  <a:off x="10915853" y="1647787"/>
                  <a:ext cx="75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72193" name="Freihand 472192">
                  <a:extLst>
                    <a:ext uri="{FF2B5EF4-FFF2-40B4-BE49-F238E27FC236}">
                      <a16:creationId xmlns:a16="http://schemas.microsoft.com/office/drawing/2014/main" id="{7C5A28DF-A8F5-4201-A1CE-D2B8CF900A49}"/>
                    </a:ext>
                  </a:extLst>
                </p14:cNvPr>
                <p14:cNvContentPartPr/>
                <p14:nvPr/>
              </p14:nvContentPartPr>
              <p14:xfrm>
                <a:off x="10982093" y="1628347"/>
                <a:ext cx="270000" cy="125640"/>
              </p14:xfrm>
            </p:contentPart>
          </mc:Choice>
          <mc:Fallback xmlns="">
            <p:pic>
              <p:nvPicPr>
                <p:cNvPr id="472193" name="Freihand 472192">
                  <a:extLst>
                    <a:ext uri="{FF2B5EF4-FFF2-40B4-BE49-F238E27FC236}">
                      <a16:creationId xmlns:a16="http://schemas.microsoft.com/office/drawing/2014/main" id="{7C5A28DF-A8F5-4201-A1CE-D2B8CF900A49}"/>
                    </a:ext>
                  </a:extLst>
                </p:cNvPr>
                <p:cNvPicPr/>
                <p:nvPr/>
              </p:nvPicPr>
              <p:blipFill>
                <a:blip r:embed="rId342"/>
                <a:stretch>
                  <a:fillRect/>
                </a:stretch>
              </p:blipFill>
              <p:spPr>
                <a:xfrm>
                  <a:off x="10977773" y="1624027"/>
                  <a:ext cx="278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72194" name="Freihand 472193">
                  <a:extLst>
                    <a:ext uri="{FF2B5EF4-FFF2-40B4-BE49-F238E27FC236}">
                      <a16:creationId xmlns:a16="http://schemas.microsoft.com/office/drawing/2014/main" id="{49EAF6B2-AB12-4F40-B1DD-C8584746193D}"/>
                    </a:ext>
                  </a:extLst>
                </p14:cNvPr>
                <p14:cNvContentPartPr/>
                <p14:nvPr/>
              </p14:nvContentPartPr>
              <p14:xfrm>
                <a:off x="9464693" y="2045947"/>
                <a:ext cx="219600" cy="148680"/>
              </p14:xfrm>
            </p:contentPart>
          </mc:Choice>
          <mc:Fallback xmlns="">
            <p:pic>
              <p:nvPicPr>
                <p:cNvPr id="472194" name="Freihand 472193">
                  <a:extLst>
                    <a:ext uri="{FF2B5EF4-FFF2-40B4-BE49-F238E27FC236}">
                      <a16:creationId xmlns:a16="http://schemas.microsoft.com/office/drawing/2014/main" id="{49EAF6B2-AB12-4F40-B1DD-C8584746193D}"/>
                    </a:ext>
                  </a:extLst>
                </p:cNvPr>
                <p:cNvPicPr/>
                <p:nvPr/>
              </p:nvPicPr>
              <p:blipFill>
                <a:blip r:embed="rId344"/>
                <a:stretch>
                  <a:fillRect/>
                </a:stretch>
              </p:blipFill>
              <p:spPr>
                <a:xfrm>
                  <a:off x="9460373" y="2041627"/>
                  <a:ext cx="228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72195" name="Freihand 472194">
                  <a:extLst>
                    <a:ext uri="{FF2B5EF4-FFF2-40B4-BE49-F238E27FC236}">
                      <a16:creationId xmlns:a16="http://schemas.microsoft.com/office/drawing/2014/main" id="{A27AE289-D49B-4A32-924D-92C28B6D8994}"/>
                    </a:ext>
                  </a:extLst>
                </p14:cNvPr>
                <p14:cNvContentPartPr/>
                <p14:nvPr/>
              </p14:nvContentPartPr>
              <p14:xfrm>
                <a:off x="9723533" y="2065027"/>
                <a:ext cx="101160" cy="115200"/>
              </p14:xfrm>
            </p:contentPart>
          </mc:Choice>
          <mc:Fallback xmlns="">
            <p:pic>
              <p:nvPicPr>
                <p:cNvPr id="472195" name="Freihand 472194">
                  <a:extLst>
                    <a:ext uri="{FF2B5EF4-FFF2-40B4-BE49-F238E27FC236}">
                      <a16:creationId xmlns:a16="http://schemas.microsoft.com/office/drawing/2014/main" id="{A27AE289-D49B-4A32-924D-92C28B6D8994}"/>
                    </a:ext>
                  </a:extLst>
                </p:cNvPr>
                <p:cNvPicPr/>
                <p:nvPr/>
              </p:nvPicPr>
              <p:blipFill>
                <a:blip r:embed="rId346"/>
                <a:stretch>
                  <a:fillRect/>
                </a:stretch>
              </p:blipFill>
              <p:spPr>
                <a:xfrm>
                  <a:off x="9719213" y="2060707"/>
                  <a:ext cx="109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72196" name="Freihand 472195">
                  <a:extLst>
                    <a:ext uri="{FF2B5EF4-FFF2-40B4-BE49-F238E27FC236}">
                      <a16:creationId xmlns:a16="http://schemas.microsoft.com/office/drawing/2014/main" id="{7030C132-399E-48C5-BD42-45E515443850}"/>
                    </a:ext>
                  </a:extLst>
                </p14:cNvPr>
                <p14:cNvContentPartPr/>
                <p14:nvPr/>
              </p14:nvContentPartPr>
              <p14:xfrm>
                <a:off x="9855293" y="1998067"/>
                <a:ext cx="173880" cy="153360"/>
              </p14:xfrm>
            </p:contentPart>
          </mc:Choice>
          <mc:Fallback xmlns="">
            <p:pic>
              <p:nvPicPr>
                <p:cNvPr id="472196" name="Freihand 472195">
                  <a:extLst>
                    <a:ext uri="{FF2B5EF4-FFF2-40B4-BE49-F238E27FC236}">
                      <a16:creationId xmlns:a16="http://schemas.microsoft.com/office/drawing/2014/main" id="{7030C132-399E-48C5-BD42-45E515443850}"/>
                    </a:ext>
                  </a:extLst>
                </p:cNvPr>
                <p:cNvPicPr/>
                <p:nvPr/>
              </p:nvPicPr>
              <p:blipFill>
                <a:blip r:embed="rId348"/>
                <a:stretch>
                  <a:fillRect/>
                </a:stretch>
              </p:blipFill>
              <p:spPr>
                <a:xfrm>
                  <a:off x="9850973" y="1993747"/>
                  <a:ext cx="1825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72197" name="Freihand 472196">
                  <a:extLst>
                    <a:ext uri="{FF2B5EF4-FFF2-40B4-BE49-F238E27FC236}">
                      <a16:creationId xmlns:a16="http://schemas.microsoft.com/office/drawing/2014/main" id="{11E1FCC1-8411-43B9-9E1F-4C3536AA7FE0}"/>
                    </a:ext>
                  </a:extLst>
                </p14:cNvPr>
                <p14:cNvContentPartPr/>
                <p14:nvPr/>
              </p14:nvContentPartPr>
              <p14:xfrm>
                <a:off x="10077773" y="2035867"/>
                <a:ext cx="94320" cy="108360"/>
              </p14:xfrm>
            </p:contentPart>
          </mc:Choice>
          <mc:Fallback xmlns="">
            <p:pic>
              <p:nvPicPr>
                <p:cNvPr id="472197" name="Freihand 472196">
                  <a:extLst>
                    <a:ext uri="{FF2B5EF4-FFF2-40B4-BE49-F238E27FC236}">
                      <a16:creationId xmlns:a16="http://schemas.microsoft.com/office/drawing/2014/main" id="{11E1FCC1-8411-43B9-9E1F-4C3536AA7FE0}"/>
                    </a:ext>
                  </a:extLst>
                </p:cNvPr>
                <p:cNvPicPr/>
                <p:nvPr/>
              </p:nvPicPr>
              <p:blipFill>
                <a:blip r:embed="rId350"/>
                <a:stretch>
                  <a:fillRect/>
                </a:stretch>
              </p:blipFill>
              <p:spPr>
                <a:xfrm>
                  <a:off x="10073453" y="2031547"/>
                  <a:ext cx="102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72198" name="Freihand 472197">
                  <a:extLst>
                    <a:ext uri="{FF2B5EF4-FFF2-40B4-BE49-F238E27FC236}">
                      <a16:creationId xmlns:a16="http://schemas.microsoft.com/office/drawing/2014/main" id="{549F4A43-D7F0-4394-B933-51C8A72BDC95}"/>
                    </a:ext>
                  </a:extLst>
                </p14:cNvPr>
                <p14:cNvContentPartPr/>
                <p14:nvPr/>
              </p14:nvContentPartPr>
              <p14:xfrm>
                <a:off x="10189733" y="1943707"/>
                <a:ext cx="168120" cy="198000"/>
              </p14:xfrm>
            </p:contentPart>
          </mc:Choice>
          <mc:Fallback xmlns="">
            <p:pic>
              <p:nvPicPr>
                <p:cNvPr id="472198" name="Freihand 472197">
                  <a:extLst>
                    <a:ext uri="{FF2B5EF4-FFF2-40B4-BE49-F238E27FC236}">
                      <a16:creationId xmlns:a16="http://schemas.microsoft.com/office/drawing/2014/main" id="{549F4A43-D7F0-4394-B933-51C8A72BDC95}"/>
                    </a:ext>
                  </a:extLst>
                </p:cNvPr>
                <p:cNvPicPr/>
                <p:nvPr/>
              </p:nvPicPr>
              <p:blipFill>
                <a:blip r:embed="rId352"/>
                <a:stretch>
                  <a:fillRect/>
                </a:stretch>
              </p:blipFill>
              <p:spPr>
                <a:xfrm>
                  <a:off x="10185413" y="1939387"/>
                  <a:ext cx="176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72199" name="Freihand 472198">
                  <a:extLst>
                    <a:ext uri="{FF2B5EF4-FFF2-40B4-BE49-F238E27FC236}">
                      <a16:creationId xmlns:a16="http://schemas.microsoft.com/office/drawing/2014/main" id="{4257678C-47C5-4948-9BD5-A7612C5E6E92}"/>
                    </a:ext>
                  </a:extLst>
                </p14:cNvPr>
                <p14:cNvContentPartPr/>
                <p14:nvPr/>
              </p14:nvContentPartPr>
              <p14:xfrm>
                <a:off x="10416173" y="1922107"/>
                <a:ext cx="123120" cy="174240"/>
              </p14:xfrm>
            </p:contentPart>
          </mc:Choice>
          <mc:Fallback xmlns="">
            <p:pic>
              <p:nvPicPr>
                <p:cNvPr id="472199" name="Freihand 472198">
                  <a:extLst>
                    <a:ext uri="{FF2B5EF4-FFF2-40B4-BE49-F238E27FC236}">
                      <a16:creationId xmlns:a16="http://schemas.microsoft.com/office/drawing/2014/main" id="{4257678C-47C5-4948-9BD5-A7612C5E6E92}"/>
                    </a:ext>
                  </a:extLst>
                </p:cNvPr>
                <p:cNvPicPr/>
                <p:nvPr/>
              </p:nvPicPr>
              <p:blipFill>
                <a:blip r:embed="rId354"/>
                <a:stretch>
                  <a:fillRect/>
                </a:stretch>
              </p:blipFill>
              <p:spPr>
                <a:xfrm>
                  <a:off x="10411853" y="1917787"/>
                  <a:ext cx="131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72200" name="Freihand 472199">
                  <a:extLst>
                    <a:ext uri="{FF2B5EF4-FFF2-40B4-BE49-F238E27FC236}">
                      <a16:creationId xmlns:a16="http://schemas.microsoft.com/office/drawing/2014/main" id="{ED84BF2B-437B-4418-B043-C16F4B319B03}"/>
                    </a:ext>
                  </a:extLst>
                </p14:cNvPr>
                <p14:cNvContentPartPr/>
                <p14:nvPr/>
              </p14:nvContentPartPr>
              <p14:xfrm>
                <a:off x="10473413" y="2011027"/>
                <a:ext cx="577080" cy="112680"/>
              </p14:xfrm>
            </p:contentPart>
          </mc:Choice>
          <mc:Fallback xmlns="">
            <p:pic>
              <p:nvPicPr>
                <p:cNvPr id="472200" name="Freihand 472199">
                  <a:extLst>
                    <a:ext uri="{FF2B5EF4-FFF2-40B4-BE49-F238E27FC236}">
                      <a16:creationId xmlns:a16="http://schemas.microsoft.com/office/drawing/2014/main" id="{ED84BF2B-437B-4418-B043-C16F4B319B03}"/>
                    </a:ext>
                  </a:extLst>
                </p:cNvPr>
                <p:cNvPicPr/>
                <p:nvPr/>
              </p:nvPicPr>
              <p:blipFill>
                <a:blip r:embed="rId356"/>
                <a:stretch>
                  <a:fillRect/>
                </a:stretch>
              </p:blipFill>
              <p:spPr>
                <a:xfrm>
                  <a:off x="10469093" y="2006707"/>
                  <a:ext cx="585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72201" name="Freihand 472200">
                  <a:extLst>
                    <a:ext uri="{FF2B5EF4-FFF2-40B4-BE49-F238E27FC236}">
                      <a16:creationId xmlns:a16="http://schemas.microsoft.com/office/drawing/2014/main" id="{0F1140C4-9B71-40F9-9407-9DCAB397AE2A}"/>
                    </a:ext>
                  </a:extLst>
                </p14:cNvPr>
                <p14:cNvContentPartPr/>
                <p14:nvPr/>
              </p14:nvContentPartPr>
              <p14:xfrm>
                <a:off x="11149133" y="1985107"/>
                <a:ext cx="194760" cy="95760"/>
              </p14:xfrm>
            </p:contentPart>
          </mc:Choice>
          <mc:Fallback xmlns="">
            <p:pic>
              <p:nvPicPr>
                <p:cNvPr id="472201" name="Freihand 472200">
                  <a:extLst>
                    <a:ext uri="{FF2B5EF4-FFF2-40B4-BE49-F238E27FC236}">
                      <a16:creationId xmlns:a16="http://schemas.microsoft.com/office/drawing/2014/main" id="{0F1140C4-9B71-40F9-9407-9DCAB397AE2A}"/>
                    </a:ext>
                  </a:extLst>
                </p:cNvPr>
                <p:cNvPicPr/>
                <p:nvPr/>
              </p:nvPicPr>
              <p:blipFill>
                <a:blip r:embed="rId358"/>
                <a:stretch>
                  <a:fillRect/>
                </a:stretch>
              </p:blipFill>
              <p:spPr>
                <a:xfrm>
                  <a:off x="11144813" y="1980787"/>
                  <a:ext cx="2034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72202" name="Freihand 472201">
                  <a:extLst>
                    <a:ext uri="{FF2B5EF4-FFF2-40B4-BE49-F238E27FC236}">
                      <a16:creationId xmlns:a16="http://schemas.microsoft.com/office/drawing/2014/main" id="{4659810B-910E-460A-91BD-36337139BCE7}"/>
                    </a:ext>
                  </a:extLst>
                </p14:cNvPr>
                <p14:cNvContentPartPr/>
                <p14:nvPr/>
              </p14:nvContentPartPr>
              <p14:xfrm>
                <a:off x="11378813" y="1989067"/>
                <a:ext cx="70200" cy="92880"/>
              </p14:xfrm>
            </p:contentPart>
          </mc:Choice>
          <mc:Fallback xmlns="">
            <p:pic>
              <p:nvPicPr>
                <p:cNvPr id="472202" name="Freihand 472201">
                  <a:extLst>
                    <a:ext uri="{FF2B5EF4-FFF2-40B4-BE49-F238E27FC236}">
                      <a16:creationId xmlns:a16="http://schemas.microsoft.com/office/drawing/2014/main" id="{4659810B-910E-460A-91BD-36337139BCE7}"/>
                    </a:ext>
                  </a:extLst>
                </p:cNvPr>
                <p:cNvPicPr/>
                <p:nvPr/>
              </p:nvPicPr>
              <p:blipFill>
                <a:blip r:embed="rId360"/>
                <a:stretch>
                  <a:fillRect/>
                </a:stretch>
              </p:blipFill>
              <p:spPr>
                <a:xfrm>
                  <a:off x="11374493" y="1984747"/>
                  <a:ext cx="78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72205" name="Freihand 472204">
                  <a:extLst>
                    <a:ext uri="{FF2B5EF4-FFF2-40B4-BE49-F238E27FC236}">
                      <a16:creationId xmlns:a16="http://schemas.microsoft.com/office/drawing/2014/main" id="{61B4A463-5F5C-4277-8E62-E904AAE5FC94}"/>
                    </a:ext>
                  </a:extLst>
                </p14:cNvPr>
                <p14:cNvContentPartPr/>
                <p14:nvPr/>
              </p14:nvContentPartPr>
              <p14:xfrm>
                <a:off x="11480333" y="1906627"/>
                <a:ext cx="227880" cy="169200"/>
              </p14:xfrm>
            </p:contentPart>
          </mc:Choice>
          <mc:Fallback xmlns="">
            <p:pic>
              <p:nvPicPr>
                <p:cNvPr id="472205" name="Freihand 472204">
                  <a:extLst>
                    <a:ext uri="{FF2B5EF4-FFF2-40B4-BE49-F238E27FC236}">
                      <a16:creationId xmlns:a16="http://schemas.microsoft.com/office/drawing/2014/main" id="{61B4A463-5F5C-4277-8E62-E904AAE5FC94}"/>
                    </a:ext>
                  </a:extLst>
                </p:cNvPr>
                <p:cNvPicPr/>
                <p:nvPr/>
              </p:nvPicPr>
              <p:blipFill>
                <a:blip r:embed="rId362"/>
                <a:stretch>
                  <a:fillRect/>
                </a:stretch>
              </p:blipFill>
              <p:spPr>
                <a:xfrm>
                  <a:off x="11476013" y="1902307"/>
                  <a:ext cx="236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72206" name="Freihand 472205">
                  <a:extLst>
                    <a:ext uri="{FF2B5EF4-FFF2-40B4-BE49-F238E27FC236}">
                      <a16:creationId xmlns:a16="http://schemas.microsoft.com/office/drawing/2014/main" id="{965A0D9D-333E-42D5-8567-8A01293F5A21}"/>
                    </a:ext>
                  </a:extLst>
                </p14:cNvPr>
                <p14:cNvContentPartPr/>
                <p14:nvPr/>
              </p14:nvContentPartPr>
              <p14:xfrm>
                <a:off x="11737733" y="1967827"/>
                <a:ext cx="186480" cy="75240"/>
              </p14:xfrm>
            </p:contentPart>
          </mc:Choice>
          <mc:Fallback xmlns="">
            <p:pic>
              <p:nvPicPr>
                <p:cNvPr id="472206" name="Freihand 472205">
                  <a:extLst>
                    <a:ext uri="{FF2B5EF4-FFF2-40B4-BE49-F238E27FC236}">
                      <a16:creationId xmlns:a16="http://schemas.microsoft.com/office/drawing/2014/main" id="{965A0D9D-333E-42D5-8567-8A01293F5A21}"/>
                    </a:ext>
                  </a:extLst>
                </p:cNvPr>
                <p:cNvPicPr/>
                <p:nvPr/>
              </p:nvPicPr>
              <p:blipFill>
                <a:blip r:embed="rId364"/>
                <a:stretch>
                  <a:fillRect/>
                </a:stretch>
              </p:blipFill>
              <p:spPr>
                <a:xfrm>
                  <a:off x="11733413" y="1963507"/>
                  <a:ext cx="195120" cy="83880"/>
                </a:xfrm>
                <a:prstGeom prst="rect">
                  <a:avLst/>
                </a:prstGeom>
              </p:spPr>
            </p:pic>
          </mc:Fallback>
        </mc:AlternateContent>
      </p:grpSp>
      <p:grpSp>
        <p:nvGrpSpPr>
          <p:cNvPr id="472284" name="Gruppieren 472283">
            <a:extLst>
              <a:ext uri="{FF2B5EF4-FFF2-40B4-BE49-F238E27FC236}">
                <a16:creationId xmlns:a16="http://schemas.microsoft.com/office/drawing/2014/main" id="{17E577F2-7341-4CC4-A5C7-6F2353DCEFEC}"/>
              </a:ext>
            </a:extLst>
          </p:cNvPr>
          <p:cNvGrpSpPr/>
          <p:nvPr/>
        </p:nvGrpSpPr>
        <p:grpSpPr>
          <a:xfrm>
            <a:off x="8548853" y="2280307"/>
            <a:ext cx="3440880" cy="1676880"/>
            <a:chOff x="8548853" y="2280307"/>
            <a:chExt cx="3440880" cy="1676880"/>
          </a:xfrm>
        </p:grpSpPr>
        <mc:AlternateContent xmlns:mc="http://schemas.openxmlformats.org/markup-compatibility/2006" xmlns:p14="http://schemas.microsoft.com/office/powerpoint/2010/main">
          <mc:Choice Requires="p14">
            <p:contentPart p14:bwMode="auto" r:id="rId365">
              <p14:nvContentPartPr>
                <p14:cNvPr id="472208" name="Freihand 472207">
                  <a:extLst>
                    <a:ext uri="{FF2B5EF4-FFF2-40B4-BE49-F238E27FC236}">
                      <a16:creationId xmlns:a16="http://schemas.microsoft.com/office/drawing/2014/main" id="{294A79D0-BE1E-4BB2-B0F8-BBDCFF0415F9}"/>
                    </a:ext>
                  </a:extLst>
                </p14:cNvPr>
                <p14:cNvContentPartPr/>
                <p14:nvPr/>
              </p14:nvContentPartPr>
              <p14:xfrm>
                <a:off x="8777453" y="2422147"/>
                <a:ext cx="186480" cy="125640"/>
              </p14:xfrm>
            </p:contentPart>
          </mc:Choice>
          <mc:Fallback xmlns="">
            <p:pic>
              <p:nvPicPr>
                <p:cNvPr id="472208" name="Freihand 472207">
                  <a:extLst>
                    <a:ext uri="{FF2B5EF4-FFF2-40B4-BE49-F238E27FC236}">
                      <a16:creationId xmlns:a16="http://schemas.microsoft.com/office/drawing/2014/main" id="{294A79D0-BE1E-4BB2-B0F8-BBDCFF0415F9}"/>
                    </a:ext>
                  </a:extLst>
                </p:cNvPr>
                <p:cNvPicPr/>
                <p:nvPr/>
              </p:nvPicPr>
              <p:blipFill>
                <a:blip r:embed="rId366"/>
                <a:stretch>
                  <a:fillRect/>
                </a:stretch>
              </p:blipFill>
              <p:spPr>
                <a:xfrm>
                  <a:off x="8773133" y="2417827"/>
                  <a:ext cx="195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72209" name="Freihand 472208">
                  <a:extLst>
                    <a:ext uri="{FF2B5EF4-FFF2-40B4-BE49-F238E27FC236}">
                      <a16:creationId xmlns:a16="http://schemas.microsoft.com/office/drawing/2014/main" id="{4E1870AE-5DAD-4549-85D8-FF93F68E6BF9}"/>
                    </a:ext>
                  </a:extLst>
                </p14:cNvPr>
                <p14:cNvContentPartPr/>
                <p14:nvPr/>
              </p14:nvContentPartPr>
              <p14:xfrm>
                <a:off x="8996693" y="2369227"/>
                <a:ext cx="278280" cy="289440"/>
              </p14:xfrm>
            </p:contentPart>
          </mc:Choice>
          <mc:Fallback xmlns="">
            <p:pic>
              <p:nvPicPr>
                <p:cNvPr id="472209" name="Freihand 472208">
                  <a:extLst>
                    <a:ext uri="{FF2B5EF4-FFF2-40B4-BE49-F238E27FC236}">
                      <a16:creationId xmlns:a16="http://schemas.microsoft.com/office/drawing/2014/main" id="{4E1870AE-5DAD-4549-85D8-FF93F68E6BF9}"/>
                    </a:ext>
                  </a:extLst>
                </p:cNvPr>
                <p:cNvPicPr/>
                <p:nvPr/>
              </p:nvPicPr>
              <p:blipFill>
                <a:blip r:embed="rId368"/>
                <a:stretch>
                  <a:fillRect/>
                </a:stretch>
              </p:blipFill>
              <p:spPr>
                <a:xfrm>
                  <a:off x="8992373" y="2364907"/>
                  <a:ext cx="2869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72210" name="Freihand 472209">
                  <a:extLst>
                    <a:ext uri="{FF2B5EF4-FFF2-40B4-BE49-F238E27FC236}">
                      <a16:creationId xmlns:a16="http://schemas.microsoft.com/office/drawing/2014/main" id="{0D51A39A-749D-4A4E-9A8A-2B86587B6704}"/>
                    </a:ext>
                  </a:extLst>
                </p14:cNvPr>
                <p14:cNvContentPartPr/>
                <p14:nvPr/>
              </p14:nvContentPartPr>
              <p14:xfrm>
                <a:off x="9251573" y="2384347"/>
                <a:ext cx="10800" cy="27000"/>
              </p14:xfrm>
            </p:contentPart>
          </mc:Choice>
          <mc:Fallback xmlns="">
            <p:pic>
              <p:nvPicPr>
                <p:cNvPr id="472210" name="Freihand 472209">
                  <a:extLst>
                    <a:ext uri="{FF2B5EF4-FFF2-40B4-BE49-F238E27FC236}">
                      <a16:creationId xmlns:a16="http://schemas.microsoft.com/office/drawing/2014/main" id="{0D51A39A-749D-4A4E-9A8A-2B86587B6704}"/>
                    </a:ext>
                  </a:extLst>
                </p:cNvPr>
                <p:cNvPicPr/>
                <p:nvPr/>
              </p:nvPicPr>
              <p:blipFill>
                <a:blip r:embed="rId370"/>
                <a:stretch>
                  <a:fillRect/>
                </a:stretch>
              </p:blipFill>
              <p:spPr>
                <a:xfrm>
                  <a:off x="9247253" y="2380027"/>
                  <a:ext cx="19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72211" name="Freihand 472210">
                  <a:extLst>
                    <a:ext uri="{FF2B5EF4-FFF2-40B4-BE49-F238E27FC236}">
                      <a16:creationId xmlns:a16="http://schemas.microsoft.com/office/drawing/2014/main" id="{92DC42B0-7832-4DF1-A6CC-C5DAC90A058A}"/>
                    </a:ext>
                  </a:extLst>
                </p14:cNvPr>
                <p14:cNvContentPartPr/>
                <p14:nvPr/>
              </p14:nvContentPartPr>
              <p14:xfrm>
                <a:off x="9310253" y="2362027"/>
                <a:ext cx="129960" cy="150840"/>
              </p14:xfrm>
            </p:contentPart>
          </mc:Choice>
          <mc:Fallback xmlns="">
            <p:pic>
              <p:nvPicPr>
                <p:cNvPr id="472211" name="Freihand 472210">
                  <a:extLst>
                    <a:ext uri="{FF2B5EF4-FFF2-40B4-BE49-F238E27FC236}">
                      <a16:creationId xmlns:a16="http://schemas.microsoft.com/office/drawing/2014/main" id="{92DC42B0-7832-4DF1-A6CC-C5DAC90A058A}"/>
                    </a:ext>
                  </a:extLst>
                </p:cNvPr>
                <p:cNvPicPr/>
                <p:nvPr/>
              </p:nvPicPr>
              <p:blipFill>
                <a:blip r:embed="rId372"/>
                <a:stretch>
                  <a:fillRect/>
                </a:stretch>
              </p:blipFill>
              <p:spPr>
                <a:xfrm>
                  <a:off x="9305933" y="2357707"/>
                  <a:ext cx="13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72212" name="Freihand 472211">
                  <a:extLst>
                    <a:ext uri="{FF2B5EF4-FFF2-40B4-BE49-F238E27FC236}">
                      <a16:creationId xmlns:a16="http://schemas.microsoft.com/office/drawing/2014/main" id="{1273D753-F671-4346-81AE-7327836B1890}"/>
                    </a:ext>
                  </a:extLst>
                </p14:cNvPr>
                <p14:cNvContentPartPr/>
                <p14:nvPr/>
              </p14:nvContentPartPr>
              <p14:xfrm>
                <a:off x="9452093" y="2425027"/>
                <a:ext cx="83520" cy="41040"/>
              </p14:xfrm>
            </p:contentPart>
          </mc:Choice>
          <mc:Fallback xmlns="">
            <p:pic>
              <p:nvPicPr>
                <p:cNvPr id="472212" name="Freihand 472211">
                  <a:extLst>
                    <a:ext uri="{FF2B5EF4-FFF2-40B4-BE49-F238E27FC236}">
                      <a16:creationId xmlns:a16="http://schemas.microsoft.com/office/drawing/2014/main" id="{1273D753-F671-4346-81AE-7327836B1890}"/>
                    </a:ext>
                  </a:extLst>
                </p:cNvPr>
                <p:cNvPicPr/>
                <p:nvPr/>
              </p:nvPicPr>
              <p:blipFill>
                <a:blip r:embed="rId374"/>
                <a:stretch>
                  <a:fillRect/>
                </a:stretch>
              </p:blipFill>
              <p:spPr>
                <a:xfrm>
                  <a:off x="9447773" y="2420707"/>
                  <a:ext cx="9216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72213" name="Freihand 472212">
                  <a:extLst>
                    <a:ext uri="{FF2B5EF4-FFF2-40B4-BE49-F238E27FC236}">
                      <a16:creationId xmlns:a16="http://schemas.microsoft.com/office/drawing/2014/main" id="{2773CA83-0802-4EB5-9AFF-5FFC0331F76F}"/>
                    </a:ext>
                  </a:extLst>
                </p14:cNvPr>
                <p14:cNvContentPartPr/>
                <p14:nvPr/>
              </p14:nvContentPartPr>
              <p14:xfrm>
                <a:off x="9020093" y="2300467"/>
                <a:ext cx="105120" cy="15120"/>
              </p14:xfrm>
            </p:contentPart>
          </mc:Choice>
          <mc:Fallback xmlns="">
            <p:pic>
              <p:nvPicPr>
                <p:cNvPr id="472213" name="Freihand 472212">
                  <a:extLst>
                    <a:ext uri="{FF2B5EF4-FFF2-40B4-BE49-F238E27FC236}">
                      <a16:creationId xmlns:a16="http://schemas.microsoft.com/office/drawing/2014/main" id="{2773CA83-0802-4EB5-9AFF-5FFC0331F76F}"/>
                    </a:ext>
                  </a:extLst>
                </p:cNvPr>
                <p:cNvPicPr/>
                <p:nvPr/>
              </p:nvPicPr>
              <p:blipFill>
                <a:blip r:embed="rId376"/>
                <a:stretch>
                  <a:fillRect/>
                </a:stretch>
              </p:blipFill>
              <p:spPr>
                <a:xfrm>
                  <a:off x="9015773" y="2296147"/>
                  <a:ext cx="1137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72214" name="Freihand 472213">
                  <a:extLst>
                    <a:ext uri="{FF2B5EF4-FFF2-40B4-BE49-F238E27FC236}">
                      <a16:creationId xmlns:a16="http://schemas.microsoft.com/office/drawing/2014/main" id="{A74F173A-C4AD-4602-A495-1146DF08BED5}"/>
                    </a:ext>
                  </a:extLst>
                </p14:cNvPr>
                <p14:cNvContentPartPr/>
                <p14:nvPr/>
              </p14:nvContentPartPr>
              <p14:xfrm>
                <a:off x="9739733" y="2365267"/>
                <a:ext cx="7920" cy="127080"/>
              </p14:xfrm>
            </p:contentPart>
          </mc:Choice>
          <mc:Fallback xmlns="">
            <p:pic>
              <p:nvPicPr>
                <p:cNvPr id="472214" name="Freihand 472213">
                  <a:extLst>
                    <a:ext uri="{FF2B5EF4-FFF2-40B4-BE49-F238E27FC236}">
                      <a16:creationId xmlns:a16="http://schemas.microsoft.com/office/drawing/2014/main" id="{A74F173A-C4AD-4602-A495-1146DF08BED5}"/>
                    </a:ext>
                  </a:extLst>
                </p:cNvPr>
                <p:cNvPicPr/>
                <p:nvPr/>
              </p:nvPicPr>
              <p:blipFill>
                <a:blip r:embed="rId378"/>
                <a:stretch>
                  <a:fillRect/>
                </a:stretch>
              </p:blipFill>
              <p:spPr>
                <a:xfrm>
                  <a:off x="9735413" y="2360947"/>
                  <a:ext cx="16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72215" name="Freihand 472214">
                  <a:extLst>
                    <a:ext uri="{FF2B5EF4-FFF2-40B4-BE49-F238E27FC236}">
                      <a16:creationId xmlns:a16="http://schemas.microsoft.com/office/drawing/2014/main" id="{759C3533-41A6-4062-953B-C154C587BB6D}"/>
                    </a:ext>
                  </a:extLst>
                </p14:cNvPr>
                <p14:cNvContentPartPr/>
                <p14:nvPr/>
              </p14:nvContentPartPr>
              <p14:xfrm>
                <a:off x="9674933" y="2433307"/>
                <a:ext cx="127800" cy="59040"/>
              </p14:xfrm>
            </p:contentPart>
          </mc:Choice>
          <mc:Fallback xmlns="">
            <p:pic>
              <p:nvPicPr>
                <p:cNvPr id="472215" name="Freihand 472214">
                  <a:extLst>
                    <a:ext uri="{FF2B5EF4-FFF2-40B4-BE49-F238E27FC236}">
                      <a16:creationId xmlns:a16="http://schemas.microsoft.com/office/drawing/2014/main" id="{759C3533-41A6-4062-953B-C154C587BB6D}"/>
                    </a:ext>
                  </a:extLst>
                </p:cNvPr>
                <p:cNvPicPr/>
                <p:nvPr/>
              </p:nvPicPr>
              <p:blipFill>
                <a:blip r:embed="rId380"/>
                <a:stretch>
                  <a:fillRect/>
                </a:stretch>
              </p:blipFill>
              <p:spPr>
                <a:xfrm>
                  <a:off x="9670613" y="2428987"/>
                  <a:ext cx="136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72216" name="Freihand 472215">
                  <a:extLst>
                    <a:ext uri="{FF2B5EF4-FFF2-40B4-BE49-F238E27FC236}">
                      <a16:creationId xmlns:a16="http://schemas.microsoft.com/office/drawing/2014/main" id="{0D677714-BCA0-4F9A-8A3F-5FE623F2D7C0}"/>
                    </a:ext>
                  </a:extLst>
                </p14:cNvPr>
                <p14:cNvContentPartPr/>
                <p14:nvPr/>
              </p14:nvContentPartPr>
              <p14:xfrm>
                <a:off x="9668813" y="2342947"/>
                <a:ext cx="253800" cy="130320"/>
              </p14:xfrm>
            </p:contentPart>
          </mc:Choice>
          <mc:Fallback xmlns="">
            <p:pic>
              <p:nvPicPr>
                <p:cNvPr id="472216" name="Freihand 472215">
                  <a:extLst>
                    <a:ext uri="{FF2B5EF4-FFF2-40B4-BE49-F238E27FC236}">
                      <a16:creationId xmlns:a16="http://schemas.microsoft.com/office/drawing/2014/main" id="{0D677714-BCA0-4F9A-8A3F-5FE623F2D7C0}"/>
                    </a:ext>
                  </a:extLst>
                </p:cNvPr>
                <p:cNvPicPr/>
                <p:nvPr/>
              </p:nvPicPr>
              <p:blipFill>
                <a:blip r:embed="rId382"/>
                <a:stretch>
                  <a:fillRect/>
                </a:stretch>
              </p:blipFill>
              <p:spPr>
                <a:xfrm>
                  <a:off x="9664493" y="2338627"/>
                  <a:ext cx="262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72217" name="Freihand 472216">
                  <a:extLst>
                    <a:ext uri="{FF2B5EF4-FFF2-40B4-BE49-F238E27FC236}">
                      <a16:creationId xmlns:a16="http://schemas.microsoft.com/office/drawing/2014/main" id="{27994149-1DAF-440E-8DFB-4740BD2F6A59}"/>
                    </a:ext>
                  </a:extLst>
                </p14:cNvPr>
                <p14:cNvContentPartPr/>
                <p14:nvPr/>
              </p14:nvContentPartPr>
              <p14:xfrm>
                <a:off x="9941693" y="2311987"/>
                <a:ext cx="175680" cy="136800"/>
              </p14:xfrm>
            </p:contentPart>
          </mc:Choice>
          <mc:Fallback xmlns="">
            <p:pic>
              <p:nvPicPr>
                <p:cNvPr id="472217" name="Freihand 472216">
                  <a:extLst>
                    <a:ext uri="{FF2B5EF4-FFF2-40B4-BE49-F238E27FC236}">
                      <a16:creationId xmlns:a16="http://schemas.microsoft.com/office/drawing/2014/main" id="{27994149-1DAF-440E-8DFB-4740BD2F6A59}"/>
                    </a:ext>
                  </a:extLst>
                </p:cNvPr>
                <p:cNvPicPr/>
                <p:nvPr/>
              </p:nvPicPr>
              <p:blipFill>
                <a:blip r:embed="rId384"/>
                <a:stretch>
                  <a:fillRect/>
                </a:stretch>
              </p:blipFill>
              <p:spPr>
                <a:xfrm>
                  <a:off x="9937373" y="2307667"/>
                  <a:ext cx="184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72218" name="Freihand 472217">
                  <a:extLst>
                    <a:ext uri="{FF2B5EF4-FFF2-40B4-BE49-F238E27FC236}">
                      <a16:creationId xmlns:a16="http://schemas.microsoft.com/office/drawing/2014/main" id="{95279852-E8B1-473E-83F5-91088E9F956E}"/>
                    </a:ext>
                  </a:extLst>
                </p14:cNvPr>
                <p14:cNvContentPartPr/>
                <p14:nvPr/>
              </p14:nvContentPartPr>
              <p14:xfrm>
                <a:off x="10152293" y="2349067"/>
                <a:ext cx="110520" cy="158400"/>
              </p14:xfrm>
            </p:contentPart>
          </mc:Choice>
          <mc:Fallback xmlns="">
            <p:pic>
              <p:nvPicPr>
                <p:cNvPr id="472218" name="Freihand 472217">
                  <a:extLst>
                    <a:ext uri="{FF2B5EF4-FFF2-40B4-BE49-F238E27FC236}">
                      <a16:creationId xmlns:a16="http://schemas.microsoft.com/office/drawing/2014/main" id="{95279852-E8B1-473E-83F5-91088E9F956E}"/>
                    </a:ext>
                  </a:extLst>
                </p:cNvPr>
                <p:cNvPicPr/>
                <p:nvPr/>
              </p:nvPicPr>
              <p:blipFill>
                <a:blip r:embed="rId386"/>
                <a:stretch>
                  <a:fillRect/>
                </a:stretch>
              </p:blipFill>
              <p:spPr>
                <a:xfrm>
                  <a:off x="10147973" y="2344747"/>
                  <a:ext cx="119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72219" name="Freihand 472218">
                  <a:extLst>
                    <a:ext uri="{FF2B5EF4-FFF2-40B4-BE49-F238E27FC236}">
                      <a16:creationId xmlns:a16="http://schemas.microsoft.com/office/drawing/2014/main" id="{8295DC42-BFD0-4AC9-AD09-D90B9221B78F}"/>
                    </a:ext>
                  </a:extLst>
                </p14:cNvPr>
                <p14:cNvContentPartPr/>
                <p14:nvPr/>
              </p14:nvContentPartPr>
              <p14:xfrm>
                <a:off x="10290893" y="2280307"/>
                <a:ext cx="473040" cy="183600"/>
              </p14:xfrm>
            </p:contentPart>
          </mc:Choice>
          <mc:Fallback xmlns="">
            <p:pic>
              <p:nvPicPr>
                <p:cNvPr id="472219" name="Freihand 472218">
                  <a:extLst>
                    <a:ext uri="{FF2B5EF4-FFF2-40B4-BE49-F238E27FC236}">
                      <a16:creationId xmlns:a16="http://schemas.microsoft.com/office/drawing/2014/main" id="{8295DC42-BFD0-4AC9-AD09-D90B9221B78F}"/>
                    </a:ext>
                  </a:extLst>
                </p:cNvPr>
                <p:cNvPicPr/>
                <p:nvPr/>
              </p:nvPicPr>
              <p:blipFill>
                <a:blip r:embed="rId388"/>
                <a:stretch>
                  <a:fillRect/>
                </a:stretch>
              </p:blipFill>
              <p:spPr>
                <a:xfrm>
                  <a:off x="10286573" y="2275987"/>
                  <a:ext cx="4816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72220" name="Freihand 472219">
                  <a:extLst>
                    <a:ext uri="{FF2B5EF4-FFF2-40B4-BE49-F238E27FC236}">
                      <a16:creationId xmlns:a16="http://schemas.microsoft.com/office/drawing/2014/main" id="{2E0653EF-E795-4251-B59C-C97C86675BA5}"/>
                    </a:ext>
                  </a:extLst>
                </p14:cNvPr>
                <p14:cNvContentPartPr/>
                <p14:nvPr/>
              </p14:nvContentPartPr>
              <p14:xfrm>
                <a:off x="10754573" y="2282467"/>
                <a:ext cx="32400" cy="61200"/>
              </p14:xfrm>
            </p:contentPart>
          </mc:Choice>
          <mc:Fallback xmlns="">
            <p:pic>
              <p:nvPicPr>
                <p:cNvPr id="472220" name="Freihand 472219">
                  <a:extLst>
                    <a:ext uri="{FF2B5EF4-FFF2-40B4-BE49-F238E27FC236}">
                      <a16:creationId xmlns:a16="http://schemas.microsoft.com/office/drawing/2014/main" id="{2E0653EF-E795-4251-B59C-C97C86675BA5}"/>
                    </a:ext>
                  </a:extLst>
                </p:cNvPr>
                <p:cNvPicPr/>
                <p:nvPr/>
              </p:nvPicPr>
              <p:blipFill>
                <a:blip r:embed="rId390"/>
                <a:stretch>
                  <a:fillRect/>
                </a:stretch>
              </p:blipFill>
              <p:spPr>
                <a:xfrm>
                  <a:off x="10750253" y="2278147"/>
                  <a:ext cx="410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72221" name="Freihand 472220">
                  <a:extLst>
                    <a:ext uri="{FF2B5EF4-FFF2-40B4-BE49-F238E27FC236}">
                      <a16:creationId xmlns:a16="http://schemas.microsoft.com/office/drawing/2014/main" id="{1C5C1F12-EC87-4399-8457-F82AFE6A98F8}"/>
                    </a:ext>
                  </a:extLst>
                </p14:cNvPr>
                <p14:cNvContentPartPr/>
                <p14:nvPr/>
              </p14:nvContentPartPr>
              <p14:xfrm>
                <a:off x="10779053" y="2345827"/>
                <a:ext cx="149760" cy="58320"/>
              </p14:xfrm>
            </p:contentPart>
          </mc:Choice>
          <mc:Fallback xmlns="">
            <p:pic>
              <p:nvPicPr>
                <p:cNvPr id="472221" name="Freihand 472220">
                  <a:extLst>
                    <a:ext uri="{FF2B5EF4-FFF2-40B4-BE49-F238E27FC236}">
                      <a16:creationId xmlns:a16="http://schemas.microsoft.com/office/drawing/2014/main" id="{1C5C1F12-EC87-4399-8457-F82AFE6A98F8}"/>
                    </a:ext>
                  </a:extLst>
                </p:cNvPr>
                <p:cNvPicPr/>
                <p:nvPr/>
              </p:nvPicPr>
              <p:blipFill>
                <a:blip r:embed="rId392"/>
                <a:stretch>
                  <a:fillRect/>
                </a:stretch>
              </p:blipFill>
              <p:spPr>
                <a:xfrm>
                  <a:off x="10774733" y="2341507"/>
                  <a:ext cx="158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72222" name="Freihand 472221">
                  <a:extLst>
                    <a:ext uri="{FF2B5EF4-FFF2-40B4-BE49-F238E27FC236}">
                      <a16:creationId xmlns:a16="http://schemas.microsoft.com/office/drawing/2014/main" id="{AD724C7D-D8BD-4ACA-B102-CB0FF29007B7}"/>
                    </a:ext>
                  </a:extLst>
                </p14:cNvPr>
                <p14:cNvContentPartPr/>
                <p14:nvPr/>
              </p14:nvContentPartPr>
              <p14:xfrm>
                <a:off x="10948613" y="2338267"/>
                <a:ext cx="109440" cy="42840"/>
              </p14:xfrm>
            </p:contentPart>
          </mc:Choice>
          <mc:Fallback xmlns="">
            <p:pic>
              <p:nvPicPr>
                <p:cNvPr id="472222" name="Freihand 472221">
                  <a:extLst>
                    <a:ext uri="{FF2B5EF4-FFF2-40B4-BE49-F238E27FC236}">
                      <a16:creationId xmlns:a16="http://schemas.microsoft.com/office/drawing/2014/main" id="{AD724C7D-D8BD-4ACA-B102-CB0FF29007B7}"/>
                    </a:ext>
                  </a:extLst>
                </p:cNvPr>
                <p:cNvPicPr/>
                <p:nvPr/>
              </p:nvPicPr>
              <p:blipFill>
                <a:blip r:embed="rId394"/>
                <a:stretch>
                  <a:fillRect/>
                </a:stretch>
              </p:blipFill>
              <p:spPr>
                <a:xfrm>
                  <a:off x="10944293" y="2333947"/>
                  <a:ext cx="1180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72223" name="Freihand 472222">
                  <a:extLst>
                    <a:ext uri="{FF2B5EF4-FFF2-40B4-BE49-F238E27FC236}">
                      <a16:creationId xmlns:a16="http://schemas.microsoft.com/office/drawing/2014/main" id="{3BE31CAF-5978-4870-A715-6B24139242CD}"/>
                    </a:ext>
                  </a:extLst>
                </p14:cNvPr>
                <p14:cNvContentPartPr/>
                <p14:nvPr/>
              </p14:nvContentPartPr>
              <p14:xfrm>
                <a:off x="9596093" y="2639587"/>
                <a:ext cx="93960" cy="161640"/>
              </p14:xfrm>
            </p:contentPart>
          </mc:Choice>
          <mc:Fallback xmlns="">
            <p:pic>
              <p:nvPicPr>
                <p:cNvPr id="472223" name="Freihand 472222">
                  <a:extLst>
                    <a:ext uri="{FF2B5EF4-FFF2-40B4-BE49-F238E27FC236}">
                      <a16:creationId xmlns:a16="http://schemas.microsoft.com/office/drawing/2014/main" id="{3BE31CAF-5978-4870-A715-6B24139242CD}"/>
                    </a:ext>
                  </a:extLst>
                </p:cNvPr>
                <p:cNvPicPr/>
                <p:nvPr/>
              </p:nvPicPr>
              <p:blipFill>
                <a:blip r:embed="rId396"/>
                <a:stretch>
                  <a:fillRect/>
                </a:stretch>
              </p:blipFill>
              <p:spPr>
                <a:xfrm>
                  <a:off x="9591773" y="2635267"/>
                  <a:ext cx="102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72224" name="Freihand 472223">
                  <a:extLst>
                    <a:ext uri="{FF2B5EF4-FFF2-40B4-BE49-F238E27FC236}">
                      <a16:creationId xmlns:a16="http://schemas.microsoft.com/office/drawing/2014/main" id="{5824AC20-18CA-4C2C-A41B-B730F9D4E5C8}"/>
                    </a:ext>
                  </a:extLst>
                </p14:cNvPr>
                <p14:cNvContentPartPr/>
                <p14:nvPr/>
              </p14:nvContentPartPr>
              <p14:xfrm>
                <a:off x="9629213" y="2723467"/>
                <a:ext cx="87840" cy="18720"/>
              </p14:xfrm>
            </p:contentPart>
          </mc:Choice>
          <mc:Fallback xmlns="">
            <p:pic>
              <p:nvPicPr>
                <p:cNvPr id="472224" name="Freihand 472223">
                  <a:extLst>
                    <a:ext uri="{FF2B5EF4-FFF2-40B4-BE49-F238E27FC236}">
                      <a16:creationId xmlns:a16="http://schemas.microsoft.com/office/drawing/2014/main" id="{5824AC20-18CA-4C2C-A41B-B730F9D4E5C8}"/>
                    </a:ext>
                  </a:extLst>
                </p:cNvPr>
                <p:cNvPicPr/>
                <p:nvPr/>
              </p:nvPicPr>
              <p:blipFill>
                <a:blip r:embed="rId398"/>
                <a:stretch>
                  <a:fillRect/>
                </a:stretch>
              </p:blipFill>
              <p:spPr>
                <a:xfrm>
                  <a:off x="9624893" y="2719147"/>
                  <a:ext cx="96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72225" name="Freihand 472224">
                  <a:extLst>
                    <a:ext uri="{FF2B5EF4-FFF2-40B4-BE49-F238E27FC236}">
                      <a16:creationId xmlns:a16="http://schemas.microsoft.com/office/drawing/2014/main" id="{BACEEEEA-9878-404C-B210-36973DC103D4}"/>
                    </a:ext>
                  </a:extLst>
                </p14:cNvPr>
                <p14:cNvContentPartPr/>
                <p14:nvPr/>
              </p14:nvContentPartPr>
              <p14:xfrm>
                <a:off x="9881933" y="2678467"/>
                <a:ext cx="5040" cy="102960"/>
              </p14:xfrm>
            </p:contentPart>
          </mc:Choice>
          <mc:Fallback xmlns="">
            <p:pic>
              <p:nvPicPr>
                <p:cNvPr id="472225" name="Freihand 472224">
                  <a:extLst>
                    <a:ext uri="{FF2B5EF4-FFF2-40B4-BE49-F238E27FC236}">
                      <a16:creationId xmlns:a16="http://schemas.microsoft.com/office/drawing/2014/main" id="{BACEEEEA-9878-404C-B210-36973DC103D4}"/>
                    </a:ext>
                  </a:extLst>
                </p:cNvPr>
                <p:cNvPicPr/>
                <p:nvPr/>
              </p:nvPicPr>
              <p:blipFill>
                <a:blip r:embed="rId400"/>
                <a:stretch>
                  <a:fillRect/>
                </a:stretch>
              </p:blipFill>
              <p:spPr>
                <a:xfrm>
                  <a:off x="9877613" y="2674147"/>
                  <a:ext cx="13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72226" name="Freihand 472225">
                  <a:extLst>
                    <a:ext uri="{FF2B5EF4-FFF2-40B4-BE49-F238E27FC236}">
                      <a16:creationId xmlns:a16="http://schemas.microsoft.com/office/drawing/2014/main" id="{9AD4D80E-9E74-43D7-B0F3-7CE4AFCB0D77}"/>
                    </a:ext>
                  </a:extLst>
                </p14:cNvPr>
                <p14:cNvContentPartPr/>
                <p14:nvPr/>
              </p14:nvContentPartPr>
              <p14:xfrm>
                <a:off x="9842333" y="2643187"/>
                <a:ext cx="106560" cy="138240"/>
              </p14:xfrm>
            </p:contentPart>
          </mc:Choice>
          <mc:Fallback xmlns="">
            <p:pic>
              <p:nvPicPr>
                <p:cNvPr id="472226" name="Freihand 472225">
                  <a:extLst>
                    <a:ext uri="{FF2B5EF4-FFF2-40B4-BE49-F238E27FC236}">
                      <a16:creationId xmlns:a16="http://schemas.microsoft.com/office/drawing/2014/main" id="{9AD4D80E-9E74-43D7-B0F3-7CE4AFCB0D77}"/>
                    </a:ext>
                  </a:extLst>
                </p:cNvPr>
                <p:cNvPicPr/>
                <p:nvPr/>
              </p:nvPicPr>
              <p:blipFill>
                <a:blip r:embed="rId402"/>
                <a:stretch>
                  <a:fillRect/>
                </a:stretch>
              </p:blipFill>
              <p:spPr>
                <a:xfrm>
                  <a:off x="9838013" y="2638867"/>
                  <a:ext cx="1152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72227" name="Freihand 472226">
                  <a:extLst>
                    <a:ext uri="{FF2B5EF4-FFF2-40B4-BE49-F238E27FC236}">
                      <a16:creationId xmlns:a16="http://schemas.microsoft.com/office/drawing/2014/main" id="{306B8574-A85F-4392-9134-17DCF1FB008E}"/>
                    </a:ext>
                  </a:extLst>
                </p14:cNvPr>
                <p14:cNvContentPartPr/>
                <p14:nvPr/>
              </p14:nvContentPartPr>
              <p14:xfrm>
                <a:off x="10104053" y="2698627"/>
                <a:ext cx="105840" cy="78120"/>
              </p14:xfrm>
            </p:contentPart>
          </mc:Choice>
          <mc:Fallback xmlns="">
            <p:pic>
              <p:nvPicPr>
                <p:cNvPr id="472227" name="Freihand 472226">
                  <a:extLst>
                    <a:ext uri="{FF2B5EF4-FFF2-40B4-BE49-F238E27FC236}">
                      <a16:creationId xmlns:a16="http://schemas.microsoft.com/office/drawing/2014/main" id="{306B8574-A85F-4392-9134-17DCF1FB008E}"/>
                    </a:ext>
                  </a:extLst>
                </p:cNvPr>
                <p:cNvPicPr/>
                <p:nvPr/>
              </p:nvPicPr>
              <p:blipFill>
                <a:blip r:embed="rId404"/>
                <a:stretch>
                  <a:fillRect/>
                </a:stretch>
              </p:blipFill>
              <p:spPr>
                <a:xfrm>
                  <a:off x="10099733" y="2694307"/>
                  <a:ext cx="1144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72230" name="Freihand 472229">
                  <a:extLst>
                    <a:ext uri="{FF2B5EF4-FFF2-40B4-BE49-F238E27FC236}">
                      <a16:creationId xmlns:a16="http://schemas.microsoft.com/office/drawing/2014/main" id="{D1FBE022-6B5E-4AB2-AF3C-C78515CE5723}"/>
                    </a:ext>
                  </a:extLst>
                </p14:cNvPr>
                <p14:cNvContentPartPr/>
                <p14:nvPr/>
              </p14:nvContentPartPr>
              <p14:xfrm>
                <a:off x="10270733" y="2638867"/>
                <a:ext cx="271440" cy="104760"/>
              </p14:xfrm>
            </p:contentPart>
          </mc:Choice>
          <mc:Fallback xmlns="">
            <p:pic>
              <p:nvPicPr>
                <p:cNvPr id="472230" name="Freihand 472229">
                  <a:extLst>
                    <a:ext uri="{FF2B5EF4-FFF2-40B4-BE49-F238E27FC236}">
                      <a16:creationId xmlns:a16="http://schemas.microsoft.com/office/drawing/2014/main" id="{D1FBE022-6B5E-4AB2-AF3C-C78515CE5723}"/>
                    </a:ext>
                  </a:extLst>
                </p:cNvPr>
                <p:cNvPicPr/>
                <p:nvPr/>
              </p:nvPicPr>
              <p:blipFill>
                <a:blip r:embed="rId406"/>
                <a:stretch>
                  <a:fillRect/>
                </a:stretch>
              </p:blipFill>
              <p:spPr>
                <a:xfrm>
                  <a:off x="10266413" y="2634547"/>
                  <a:ext cx="280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72231" name="Freihand 472230">
                  <a:extLst>
                    <a:ext uri="{FF2B5EF4-FFF2-40B4-BE49-F238E27FC236}">
                      <a16:creationId xmlns:a16="http://schemas.microsoft.com/office/drawing/2014/main" id="{C4A9A3CA-55EF-4D8E-9E2D-9CD2AD5D5CAA}"/>
                    </a:ext>
                  </a:extLst>
                </p14:cNvPr>
                <p14:cNvContentPartPr/>
                <p14:nvPr/>
              </p14:nvContentPartPr>
              <p14:xfrm>
                <a:off x="10708493" y="2612227"/>
                <a:ext cx="118080" cy="130320"/>
              </p14:xfrm>
            </p:contentPart>
          </mc:Choice>
          <mc:Fallback xmlns="">
            <p:pic>
              <p:nvPicPr>
                <p:cNvPr id="472231" name="Freihand 472230">
                  <a:extLst>
                    <a:ext uri="{FF2B5EF4-FFF2-40B4-BE49-F238E27FC236}">
                      <a16:creationId xmlns:a16="http://schemas.microsoft.com/office/drawing/2014/main" id="{C4A9A3CA-55EF-4D8E-9E2D-9CD2AD5D5CAA}"/>
                    </a:ext>
                  </a:extLst>
                </p:cNvPr>
                <p:cNvPicPr/>
                <p:nvPr/>
              </p:nvPicPr>
              <p:blipFill>
                <a:blip r:embed="rId408"/>
                <a:stretch>
                  <a:fillRect/>
                </a:stretch>
              </p:blipFill>
              <p:spPr>
                <a:xfrm>
                  <a:off x="10704173" y="2607907"/>
                  <a:ext cx="126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72232" name="Freihand 472231">
                  <a:extLst>
                    <a:ext uri="{FF2B5EF4-FFF2-40B4-BE49-F238E27FC236}">
                      <a16:creationId xmlns:a16="http://schemas.microsoft.com/office/drawing/2014/main" id="{DA317CF9-7B4F-4F1A-BFEC-D198EBE5BE96}"/>
                    </a:ext>
                  </a:extLst>
                </p14:cNvPr>
                <p14:cNvContentPartPr/>
                <p14:nvPr/>
              </p14:nvContentPartPr>
              <p14:xfrm>
                <a:off x="10888853" y="2597107"/>
                <a:ext cx="22320" cy="138600"/>
              </p14:xfrm>
            </p:contentPart>
          </mc:Choice>
          <mc:Fallback xmlns="">
            <p:pic>
              <p:nvPicPr>
                <p:cNvPr id="472232" name="Freihand 472231">
                  <a:extLst>
                    <a:ext uri="{FF2B5EF4-FFF2-40B4-BE49-F238E27FC236}">
                      <a16:creationId xmlns:a16="http://schemas.microsoft.com/office/drawing/2014/main" id="{DA317CF9-7B4F-4F1A-BFEC-D198EBE5BE96}"/>
                    </a:ext>
                  </a:extLst>
                </p:cNvPr>
                <p:cNvPicPr/>
                <p:nvPr/>
              </p:nvPicPr>
              <p:blipFill>
                <a:blip r:embed="rId410"/>
                <a:stretch>
                  <a:fillRect/>
                </a:stretch>
              </p:blipFill>
              <p:spPr>
                <a:xfrm>
                  <a:off x="10884533" y="2592787"/>
                  <a:ext cx="309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72233" name="Freihand 472232">
                  <a:extLst>
                    <a:ext uri="{FF2B5EF4-FFF2-40B4-BE49-F238E27FC236}">
                      <a16:creationId xmlns:a16="http://schemas.microsoft.com/office/drawing/2014/main" id="{5898E4FC-FCE4-4496-A6EA-A25FFB6321C1}"/>
                    </a:ext>
                  </a:extLst>
                </p14:cNvPr>
                <p14:cNvContentPartPr/>
                <p14:nvPr/>
              </p14:nvContentPartPr>
              <p14:xfrm>
                <a:off x="10825493" y="2580907"/>
                <a:ext cx="144000" cy="164160"/>
              </p14:xfrm>
            </p:contentPart>
          </mc:Choice>
          <mc:Fallback xmlns="">
            <p:pic>
              <p:nvPicPr>
                <p:cNvPr id="472233" name="Freihand 472232">
                  <a:extLst>
                    <a:ext uri="{FF2B5EF4-FFF2-40B4-BE49-F238E27FC236}">
                      <a16:creationId xmlns:a16="http://schemas.microsoft.com/office/drawing/2014/main" id="{5898E4FC-FCE4-4496-A6EA-A25FFB6321C1}"/>
                    </a:ext>
                  </a:extLst>
                </p:cNvPr>
                <p:cNvPicPr/>
                <p:nvPr/>
              </p:nvPicPr>
              <p:blipFill>
                <a:blip r:embed="rId412"/>
                <a:stretch>
                  <a:fillRect/>
                </a:stretch>
              </p:blipFill>
              <p:spPr>
                <a:xfrm>
                  <a:off x="10821173" y="2576587"/>
                  <a:ext cx="152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72234" name="Freihand 472233">
                  <a:extLst>
                    <a:ext uri="{FF2B5EF4-FFF2-40B4-BE49-F238E27FC236}">
                      <a16:creationId xmlns:a16="http://schemas.microsoft.com/office/drawing/2014/main" id="{1504B2D7-B037-4C81-976D-AE71612E5210}"/>
                    </a:ext>
                  </a:extLst>
                </p14:cNvPr>
                <p14:cNvContentPartPr/>
                <p14:nvPr/>
              </p14:nvContentPartPr>
              <p14:xfrm>
                <a:off x="11030333" y="2630227"/>
                <a:ext cx="145080" cy="74160"/>
              </p14:xfrm>
            </p:contentPart>
          </mc:Choice>
          <mc:Fallback xmlns="">
            <p:pic>
              <p:nvPicPr>
                <p:cNvPr id="472234" name="Freihand 472233">
                  <a:extLst>
                    <a:ext uri="{FF2B5EF4-FFF2-40B4-BE49-F238E27FC236}">
                      <a16:creationId xmlns:a16="http://schemas.microsoft.com/office/drawing/2014/main" id="{1504B2D7-B037-4C81-976D-AE71612E5210}"/>
                    </a:ext>
                  </a:extLst>
                </p:cNvPr>
                <p:cNvPicPr/>
                <p:nvPr/>
              </p:nvPicPr>
              <p:blipFill>
                <a:blip r:embed="rId414"/>
                <a:stretch>
                  <a:fillRect/>
                </a:stretch>
              </p:blipFill>
              <p:spPr>
                <a:xfrm>
                  <a:off x="11026013" y="2625907"/>
                  <a:ext cx="1537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72235" name="Freihand 472234">
                  <a:extLst>
                    <a:ext uri="{FF2B5EF4-FFF2-40B4-BE49-F238E27FC236}">
                      <a16:creationId xmlns:a16="http://schemas.microsoft.com/office/drawing/2014/main" id="{4686DAEF-AD2F-401B-B244-670C27F75CA3}"/>
                    </a:ext>
                  </a:extLst>
                </p14:cNvPr>
                <p14:cNvContentPartPr/>
                <p14:nvPr/>
              </p14:nvContentPartPr>
              <p14:xfrm>
                <a:off x="11242733" y="2603227"/>
                <a:ext cx="124200" cy="109080"/>
              </p14:xfrm>
            </p:contentPart>
          </mc:Choice>
          <mc:Fallback xmlns="">
            <p:pic>
              <p:nvPicPr>
                <p:cNvPr id="472235" name="Freihand 472234">
                  <a:extLst>
                    <a:ext uri="{FF2B5EF4-FFF2-40B4-BE49-F238E27FC236}">
                      <a16:creationId xmlns:a16="http://schemas.microsoft.com/office/drawing/2014/main" id="{4686DAEF-AD2F-401B-B244-670C27F75CA3}"/>
                    </a:ext>
                  </a:extLst>
                </p:cNvPr>
                <p:cNvPicPr/>
                <p:nvPr/>
              </p:nvPicPr>
              <p:blipFill>
                <a:blip r:embed="rId416"/>
                <a:stretch>
                  <a:fillRect/>
                </a:stretch>
              </p:blipFill>
              <p:spPr>
                <a:xfrm>
                  <a:off x="11238413" y="2598907"/>
                  <a:ext cx="1328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72237" name="Freihand 472236">
                  <a:extLst>
                    <a:ext uri="{FF2B5EF4-FFF2-40B4-BE49-F238E27FC236}">
                      <a16:creationId xmlns:a16="http://schemas.microsoft.com/office/drawing/2014/main" id="{88ECD9CE-129D-49EE-8D32-206EBEBA5CE4}"/>
                    </a:ext>
                  </a:extLst>
                </p14:cNvPr>
                <p14:cNvContentPartPr/>
                <p14:nvPr/>
              </p14:nvContentPartPr>
              <p14:xfrm>
                <a:off x="9182453" y="2976907"/>
                <a:ext cx="404280" cy="207360"/>
              </p14:xfrm>
            </p:contentPart>
          </mc:Choice>
          <mc:Fallback xmlns="">
            <p:pic>
              <p:nvPicPr>
                <p:cNvPr id="472237" name="Freihand 472236">
                  <a:extLst>
                    <a:ext uri="{FF2B5EF4-FFF2-40B4-BE49-F238E27FC236}">
                      <a16:creationId xmlns:a16="http://schemas.microsoft.com/office/drawing/2014/main" id="{88ECD9CE-129D-49EE-8D32-206EBEBA5CE4}"/>
                    </a:ext>
                  </a:extLst>
                </p:cNvPr>
                <p:cNvPicPr/>
                <p:nvPr/>
              </p:nvPicPr>
              <p:blipFill>
                <a:blip r:embed="rId418"/>
                <a:stretch>
                  <a:fillRect/>
                </a:stretch>
              </p:blipFill>
              <p:spPr>
                <a:xfrm>
                  <a:off x="9178133" y="2972587"/>
                  <a:ext cx="412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472238" name="Freihand 472237">
                  <a:extLst>
                    <a:ext uri="{FF2B5EF4-FFF2-40B4-BE49-F238E27FC236}">
                      <a16:creationId xmlns:a16="http://schemas.microsoft.com/office/drawing/2014/main" id="{00DB609F-93D8-4A97-A75B-3B67FE9B90AE}"/>
                    </a:ext>
                  </a:extLst>
                </p14:cNvPr>
                <p14:cNvContentPartPr/>
                <p14:nvPr/>
              </p14:nvContentPartPr>
              <p14:xfrm>
                <a:off x="9542453" y="2926867"/>
                <a:ext cx="45360" cy="37800"/>
              </p14:xfrm>
            </p:contentPart>
          </mc:Choice>
          <mc:Fallback xmlns="">
            <p:pic>
              <p:nvPicPr>
                <p:cNvPr id="472238" name="Freihand 472237">
                  <a:extLst>
                    <a:ext uri="{FF2B5EF4-FFF2-40B4-BE49-F238E27FC236}">
                      <a16:creationId xmlns:a16="http://schemas.microsoft.com/office/drawing/2014/main" id="{00DB609F-93D8-4A97-A75B-3B67FE9B90AE}"/>
                    </a:ext>
                  </a:extLst>
                </p:cNvPr>
                <p:cNvPicPr/>
                <p:nvPr/>
              </p:nvPicPr>
              <p:blipFill>
                <a:blip r:embed="rId420"/>
                <a:stretch>
                  <a:fillRect/>
                </a:stretch>
              </p:blipFill>
              <p:spPr>
                <a:xfrm>
                  <a:off x="9538133" y="2922547"/>
                  <a:ext cx="540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72239" name="Freihand 472238">
                  <a:extLst>
                    <a:ext uri="{FF2B5EF4-FFF2-40B4-BE49-F238E27FC236}">
                      <a16:creationId xmlns:a16="http://schemas.microsoft.com/office/drawing/2014/main" id="{C84AF02C-607D-49C2-869C-E5699ACC4F85}"/>
                    </a:ext>
                  </a:extLst>
                </p14:cNvPr>
                <p14:cNvContentPartPr/>
                <p14:nvPr/>
              </p14:nvContentPartPr>
              <p14:xfrm>
                <a:off x="9607613" y="2930107"/>
                <a:ext cx="105840" cy="244800"/>
              </p14:xfrm>
            </p:contentPart>
          </mc:Choice>
          <mc:Fallback xmlns="">
            <p:pic>
              <p:nvPicPr>
                <p:cNvPr id="472239" name="Freihand 472238">
                  <a:extLst>
                    <a:ext uri="{FF2B5EF4-FFF2-40B4-BE49-F238E27FC236}">
                      <a16:creationId xmlns:a16="http://schemas.microsoft.com/office/drawing/2014/main" id="{C84AF02C-607D-49C2-869C-E5699ACC4F85}"/>
                    </a:ext>
                  </a:extLst>
                </p:cNvPr>
                <p:cNvPicPr/>
                <p:nvPr/>
              </p:nvPicPr>
              <p:blipFill>
                <a:blip r:embed="rId422"/>
                <a:stretch>
                  <a:fillRect/>
                </a:stretch>
              </p:blipFill>
              <p:spPr>
                <a:xfrm>
                  <a:off x="9603293" y="2925787"/>
                  <a:ext cx="11448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472240" name="Freihand 472239">
                  <a:extLst>
                    <a:ext uri="{FF2B5EF4-FFF2-40B4-BE49-F238E27FC236}">
                      <a16:creationId xmlns:a16="http://schemas.microsoft.com/office/drawing/2014/main" id="{3E6EDC3D-A8FD-43A0-99D7-02E94F465195}"/>
                    </a:ext>
                  </a:extLst>
                </p14:cNvPr>
                <p14:cNvContentPartPr/>
                <p14:nvPr/>
              </p14:nvContentPartPr>
              <p14:xfrm>
                <a:off x="9890933" y="2924707"/>
                <a:ext cx="75600" cy="133200"/>
              </p14:xfrm>
            </p:contentPart>
          </mc:Choice>
          <mc:Fallback xmlns="">
            <p:pic>
              <p:nvPicPr>
                <p:cNvPr id="472240" name="Freihand 472239">
                  <a:extLst>
                    <a:ext uri="{FF2B5EF4-FFF2-40B4-BE49-F238E27FC236}">
                      <a16:creationId xmlns:a16="http://schemas.microsoft.com/office/drawing/2014/main" id="{3E6EDC3D-A8FD-43A0-99D7-02E94F465195}"/>
                    </a:ext>
                  </a:extLst>
                </p:cNvPr>
                <p:cNvPicPr/>
                <p:nvPr/>
              </p:nvPicPr>
              <p:blipFill>
                <a:blip r:embed="rId424"/>
                <a:stretch>
                  <a:fillRect/>
                </a:stretch>
              </p:blipFill>
              <p:spPr>
                <a:xfrm>
                  <a:off x="9886613" y="2920387"/>
                  <a:ext cx="84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472241" name="Freihand 472240">
                  <a:extLst>
                    <a:ext uri="{FF2B5EF4-FFF2-40B4-BE49-F238E27FC236}">
                      <a16:creationId xmlns:a16="http://schemas.microsoft.com/office/drawing/2014/main" id="{20625EB9-804E-4E2F-A760-332351D48F94}"/>
                    </a:ext>
                  </a:extLst>
                </p14:cNvPr>
                <p14:cNvContentPartPr/>
                <p14:nvPr/>
              </p14:nvContentPartPr>
              <p14:xfrm>
                <a:off x="10039253" y="2897347"/>
                <a:ext cx="339480" cy="150120"/>
              </p14:xfrm>
            </p:contentPart>
          </mc:Choice>
          <mc:Fallback xmlns="">
            <p:pic>
              <p:nvPicPr>
                <p:cNvPr id="472241" name="Freihand 472240">
                  <a:extLst>
                    <a:ext uri="{FF2B5EF4-FFF2-40B4-BE49-F238E27FC236}">
                      <a16:creationId xmlns:a16="http://schemas.microsoft.com/office/drawing/2014/main" id="{20625EB9-804E-4E2F-A760-332351D48F94}"/>
                    </a:ext>
                  </a:extLst>
                </p:cNvPr>
                <p:cNvPicPr/>
                <p:nvPr/>
              </p:nvPicPr>
              <p:blipFill>
                <a:blip r:embed="rId426"/>
                <a:stretch>
                  <a:fillRect/>
                </a:stretch>
              </p:blipFill>
              <p:spPr>
                <a:xfrm>
                  <a:off x="10034933" y="2893027"/>
                  <a:ext cx="3481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72242" name="Freihand 472241">
                  <a:extLst>
                    <a:ext uri="{FF2B5EF4-FFF2-40B4-BE49-F238E27FC236}">
                      <a16:creationId xmlns:a16="http://schemas.microsoft.com/office/drawing/2014/main" id="{87D2F1FC-3F9D-4A3E-8047-5D690D5E2C3D}"/>
                    </a:ext>
                  </a:extLst>
                </p14:cNvPr>
                <p14:cNvContentPartPr/>
                <p14:nvPr/>
              </p14:nvContentPartPr>
              <p14:xfrm>
                <a:off x="10376933" y="2940187"/>
                <a:ext cx="154080" cy="77040"/>
              </p14:xfrm>
            </p:contentPart>
          </mc:Choice>
          <mc:Fallback xmlns="">
            <p:pic>
              <p:nvPicPr>
                <p:cNvPr id="472242" name="Freihand 472241">
                  <a:extLst>
                    <a:ext uri="{FF2B5EF4-FFF2-40B4-BE49-F238E27FC236}">
                      <a16:creationId xmlns:a16="http://schemas.microsoft.com/office/drawing/2014/main" id="{87D2F1FC-3F9D-4A3E-8047-5D690D5E2C3D}"/>
                    </a:ext>
                  </a:extLst>
                </p:cNvPr>
                <p:cNvPicPr/>
                <p:nvPr/>
              </p:nvPicPr>
              <p:blipFill>
                <a:blip r:embed="rId428"/>
                <a:stretch>
                  <a:fillRect/>
                </a:stretch>
              </p:blipFill>
              <p:spPr>
                <a:xfrm>
                  <a:off x="10372613" y="2935867"/>
                  <a:ext cx="1627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472243" name="Freihand 472242">
                  <a:extLst>
                    <a:ext uri="{FF2B5EF4-FFF2-40B4-BE49-F238E27FC236}">
                      <a16:creationId xmlns:a16="http://schemas.microsoft.com/office/drawing/2014/main" id="{577F1978-BF73-429F-9078-C1185F3CC26C}"/>
                    </a:ext>
                  </a:extLst>
                </p14:cNvPr>
                <p14:cNvContentPartPr/>
                <p14:nvPr/>
              </p14:nvContentPartPr>
              <p14:xfrm>
                <a:off x="10545053" y="2863867"/>
                <a:ext cx="527040" cy="239760"/>
              </p14:xfrm>
            </p:contentPart>
          </mc:Choice>
          <mc:Fallback xmlns="">
            <p:pic>
              <p:nvPicPr>
                <p:cNvPr id="472243" name="Freihand 472242">
                  <a:extLst>
                    <a:ext uri="{FF2B5EF4-FFF2-40B4-BE49-F238E27FC236}">
                      <a16:creationId xmlns:a16="http://schemas.microsoft.com/office/drawing/2014/main" id="{577F1978-BF73-429F-9078-C1185F3CC26C}"/>
                    </a:ext>
                  </a:extLst>
                </p:cNvPr>
                <p:cNvPicPr/>
                <p:nvPr/>
              </p:nvPicPr>
              <p:blipFill>
                <a:blip r:embed="rId430"/>
                <a:stretch>
                  <a:fillRect/>
                </a:stretch>
              </p:blipFill>
              <p:spPr>
                <a:xfrm>
                  <a:off x="10540733" y="2859547"/>
                  <a:ext cx="5356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72244" name="Freihand 472243">
                  <a:extLst>
                    <a:ext uri="{FF2B5EF4-FFF2-40B4-BE49-F238E27FC236}">
                      <a16:creationId xmlns:a16="http://schemas.microsoft.com/office/drawing/2014/main" id="{3CB8037A-9A31-4B5C-B350-AA4F258E1DD2}"/>
                    </a:ext>
                  </a:extLst>
                </p14:cNvPr>
                <p14:cNvContentPartPr/>
                <p14:nvPr/>
              </p14:nvContentPartPr>
              <p14:xfrm>
                <a:off x="9285773" y="2719147"/>
                <a:ext cx="186840" cy="17640"/>
              </p14:xfrm>
            </p:contentPart>
          </mc:Choice>
          <mc:Fallback xmlns="">
            <p:pic>
              <p:nvPicPr>
                <p:cNvPr id="472244" name="Freihand 472243">
                  <a:extLst>
                    <a:ext uri="{FF2B5EF4-FFF2-40B4-BE49-F238E27FC236}">
                      <a16:creationId xmlns:a16="http://schemas.microsoft.com/office/drawing/2014/main" id="{3CB8037A-9A31-4B5C-B350-AA4F258E1DD2}"/>
                    </a:ext>
                  </a:extLst>
                </p:cNvPr>
                <p:cNvPicPr/>
                <p:nvPr/>
              </p:nvPicPr>
              <p:blipFill>
                <a:blip r:embed="rId432"/>
                <a:stretch>
                  <a:fillRect/>
                </a:stretch>
              </p:blipFill>
              <p:spPr>
                <a:xfrm>
                  <a:off x="9281453" y="2714827"/>
                  <a:ext cx="195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72245" name="Freihand 472244">
                  <a:extLst>
                    <a:ext uri="{FF2B5EF4-FFF2-40B4-BE49-F238E27FC236}">
                      <a16:creationId xmlns:a16="http://schemas.microsoft.com/office/drawing/2014/main" id="{BBCD8EF1-5936-4481-BA40-A4EDCD2EE60C}"/>
                    </a:ext>
                  </a:extLst>
                </p14:cNvPr>
                <p14:cNvContentPartPr/>
                <p14:nvPr/>
              </p14:nvContentPartPr>
              <p14:xfrm>
                <a:off x="8808773" y="3001027"/>
                <a:ext cx="153720" cy="43200"/>
              </p14:xfrm>
            </p:contentPart>
          </mc:Choice>
          <mc:Fallback xmlns="">
            <p:pic>
              <p:nvPicPr>
                <p:cNvPr id="472245" name="Freihand 472244">
                  <a:extLst>
                    <a:ext uri="{FF2B5EF4-FFF2-40B4-BE49-F238E27FC236}">
                      <a16:creationId xmlns:a16="http://schemas.microsoft.com/office/drawing/2014/main" id="{BBCD8EF1-5936-4481-BA40-A4EDCD2EE60C}"/>
                    </a:ext>
                  </a:extLst>
                </p:cNvPr>
                <p:cNvPicPr/>
                <p:nvPr/>
              </p:nvPicPr>
              <p:blipFill>
                <a:blip r:embed="rId434"/>
                <a:stretch>
                  <a:fillRect/>
                </a:stretch>
              </p:blipFill>
              <p:spPr>
                <a:xfrm>
                  <a:off x="8804453" y="2996707"/>
                  <a:ext cx="1623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72246" name="Freihand 472245">
                  <a:extLst>
                    <a:ext uri="{FF2B5EF4-FFF2-40B4-BE49-F238E27FC236}">
                      <a16:creationId xmlns:a16="http://schemas.microsoft.com/office/drawing/2014/main" id="{A8CF5F48-274A-4DF3-8E41-9027C29BB27F}"/>
                    </a:ext>
                  </a:extLst>
                </p14:cNvPr>
                <p14:cNvContentPartPr/>
                <p14:nvPr/>
              </p14:nvContentPartPr>
              <p14:xfrm>
                <a:off x="11163173" y="2925787"/>
                <a:ext cx="225720" cy="78840"/>
              </p14:xfrm>
            </p:contentPart>
          </mc:Choice>
          <mc:Fallback xmlns="">
            <p:pic>
              <p:nvPicPr>
                <p:cNvPr id="472246" name="Freihand 472245">
                  <a:extLst>
                    <a:ext uri="{FF2B5EF4-FFF2-40B4-BE49-F238E27FC236}">
                      <a16:creationId xmlns:a16="http://schemas.microsoft.com/office/drawing/2014/main" id="{A8CF5F48-274A-4DF3-8E41-9027C29BB27F}"/>
                    </a:ext>
                  </a:extLst>
                </p:cNvPr>
                <p:cNvPicPr/>
                <p:nvPr/>
              </p:nvPicPr>
              <p:blipFill>
                <a:blip r:embed="rId436"/>
                <a:stretch>
                  <a:fillRect/>
                </a:stretch>
              </p:blipFill>
              <p:spPr>
                <a:xfrm>
                  <a:off x="11158853" y="2921467"/>
                  <a:ext cx="234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472247" name="Freihand 472246">
                  <a:extLst>
                    <a:ext uri="{FF2B5EF4-FFF2-40B4-BE49-F238E27FC236}">
                      <a16:creationId xmlns:a16="http://schemas.microsoft.com/office/drawing/2014/main" id="{286882E5-5ACF-443C-9536-750D74BDBD59}"/>
                    </a:ext>
                  </a:extLst>
                </p14:cNvPr>
                <p14:cNvContentPartPr/>
                <p14:nvPr/>
              </p14:nvContentPartPr>
              <p14:xfrm>
                <a:off x="11354333" y="2861707"/>
                <a:ext cx="360" cy="360"/>
              </p14:xfrm>
            </p:contentPart>
          </mc:Choice>
          <mc:Fallback xmlns="">
            <p:pic>
              <p:nvPicPr>
                <p:cNvPr id="472247" name="Freihand 472246">
                  <a:extLst>
                    <a:ext uri="{FF2B5EF4-FFF2-40B4-BE49-F238E27FC236}">
                      <a16:creationId xmlns:a16="http://schemas.microsoft.com/office/drawing/2014/main" id="{286882E5-5ACF-443C-9536-750D74BDBD59}"/>
                    </a:ext>
                  </a:extLst>
                </p:cNvPr>
                <p:cNvPicPr/>
                <p:nvPr/>
              </p:nvPicPr>
              <p:blipFill>
                <a:blip r:embed="rId253"/>
                <a:stretch>
                  <a:fillRect/>
                </a:stretch>
              </p:blipFill>
              <p:spPr>
                <a:xfrm>
                  <a:off x="11350013" y="2857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72248" name="Freihand 472247">
                  <a:extLst>
                    <a:ext uri="{FF2B5EF4-FFF2-40B4-BE49-F238E27FC236}">
                      <a16:creationId xmlns:a16="http://schemas.microsoft.com/office/drawing/2014/main" id="{DE085D84-107C-47CB-A53D-BDE3F4CF3F4A}"/>
                    </a:ext>
                  </a:extLst>
                </p14:cNvPr>
                <p14:cNvContentPartPr/>
                <p14:nvPr/>
              </p14:nvContentPartPr>
              <p14:xfrm>
                <a:off x="11567093" y="2824987"/>
                <a:ext cx="191160" cy="147240"/>
              </p14:xfrm>
            </p:contentPart>
          </mc:Choice>
          <mc:Fallback xmlns="">
            <p:pic>
              <p:nvPicPr>
                <p:cNvPr id="472248" name="Freihand 472247">
                  <a:extLst>
                    <a:ext uri="{FF2B5EF4-FFF2-40B4-BE49-F238E27FC236}">
                      <a16:creationId xmlns:a16="http://schemas.microsoft.com/office/drawing/2014/main" id="{DE085D84-107C-47CB-A53D-BDE3F4CF3F4A}"/>
                    </a:ext>
                  </a:extLst>
                </p:cNvPr>
                <p:cNvPicPr/>
                <p:nvPr/>
              </p:nvPicPr>
              <p:blipFill>
                <a:blip r:embed="rId439"/>
                <a:stretch>
                  <a:fillRect/>
                </a:stretch>
              </p:blipFill>
              <p:spPr>
                <a:xfrm>
                  <a:off x="11562773" y="2820667"/>
                  <a:ext cx="1998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72249" name="Freihand 472248">
                  <a:extLst>
                    <a:ext uri="{FF2B5EF4-FFF2-40B4-BE49-F238E27FC236}">
                      <a16:creationId xmlns:a16="http://schemas.microsoft.com/office/drawing/2014/main" id="{B8F3E28B-DD94-41FB-8C53-F689F1FE7A23}"/>
                    </a:ext>
                  </a:extLst>
                </p14:cNvPr>
                <p14:cNvContentPartPr/>
                <p14:nvPr/>
              </p14:nvContentPartPr>
              <p14:xfrm>
                <a:off x="11785253" y="2764867"/>
                <a:ext cx="160920" cy="180000"/>
              </p14:xfrm>
            </p:contentPart>
          </mc:Choice>
          <mc:Fallback xmlns="">
            <p:pic>
              <p:nvPicPr>
                <p:cNvPr id="472249" name="Freihand 472248">
                  <a:extLst>
                    <a:ext uri="{FF2B5EF4-FFF2-40B4-BE49-F238E27FC236}">
                      <a16:creationId xmlns:a16="http://schemas.microsoft.com/office/drawing/2014/main" id="{B8F3E28B-DD94-41FB-8C53-F689F1FE7A23}"/>
                    </a:ext>
                  </a:extLst>
                </p:cNvPr>
                <p:cNvPicPr/>
                <p:nvPr/>
              </p:nvPicPr>
              <p:blipFill>
                <a:blip r:embed="rId441"/>
                <a:stretch>
                  <a:fillRect/>
                </a:stretch>
              </p:blipFill>
              <p:spPr>
                <a:xfrm>
                  <a:off x="11780933" y="2760547"/>
                  <a:ext cx="169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472250" name="Freihand 472249">
                  <a:extLst>
                    <a:ext uri="{FF2B5EF4-FFF2-40B4-BE49-F238E27FC236}">
                      <a16:creationId xmlns:a16="http://schemas.microsoft.com/office/drawing/2014/main" id="{A843DC13-3197-4FAE-B5D9-EAF9782A2BBD}"/>
                    </a:ext>
                  </a:extLst>
                </p14:cNvPr>
                <p14:cNvContentPartPr/>
                <p14:nvPr/>
              </p14:nvContentPartPr>
              <p14:xfrm>
                <a:off x="11870573" y="2905987"/>
                <a:ext cx="46440" cy="76680"/>
              </p14:xfrm>
            </p:contentPart>
          </mc:Choice>
          <mc:Fallback xmlns="">
            <p:pic>
              <p:nvPicPr>
                <p:cNvPr id="472250" name="Freihand 472249">
                  <a:extLst>
                    <a:ext uri="{FF2B5EF4-FFF2-40B4-BE49-F238E27FC236}">
                      <a16:creationId xmlns:a16="http://schemas.microsoft.com/office/drawing/2014/main" id="{A843DC13-3197-4FAE-B5D9-EAF9782A2BBD}"/>
                    </a:ext>
                  </a:extLst>
                </p:cNvPr>
                <p:cNvPicPr/>
                <p:nvPr/>
              </p:nvPicPr>
              <p:blipFill>
                <a:blip r:embed="rId443"/>
                <a:stretch>
                  <a:fillRect/>
                </a:stretch>
              </p:blipFill>
              <p:spPr>
                <a:xfrm>
                  <a:off x="11866253" y="2901667"/>
                  <a:ext cx="55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472251" name="Freihand 472250">
                  <a:extLst>
                    <a:ext uri="{FF2B5EF4-FFF2-40B4-BE49-F238E27FC236}">
                      <a16:creationId xmlns:a16="http://schemas.microsoft.com/office/drawing/2014/main" id="{44AE3BD5-C581-48AF-986D-B4B3FA59A3EA}"/>
                    </a:ext>
                  </a:extLst>
                </p14:cNvPr>
                <p14:cNvContentPartPr/>
                <p14:nvPr/>
              </p14:nvContentPartPr>
              <p14:xfrm>
                <a:off x="8746853" y="3458227"/>
                <a:ext cx="174600" cy="42480"/>
              </p14:xfrm>
            </p:contentPart>
          </mc:Choice>
          <mc:Fallback xmlns="">
            <p:pic>
              <p:nvPicPr>
                <p:cNvPr id="472251" name="Freihand 472250">
                  <a:extLst>
                    <a:ext uri="{FF2B5EF4-FFF2-40B4-BE49-F238E27FC236}">
                      <a16:creationId xmlns:a16="http://schemas.microsoft.com/office/drawing/2014/main" id="{44AE3BD5-C581-48AF-986D-B4B3FA59A3EA}"/>
                    </a:ext>
                  </a:extLst>
                </p:cNvPr>
                <p:cNvPicPr/>
                <p:nvPr/>
              </p:nvPicPr>
              <p:blipFill>
                <a:blip r:embed="rId445"/>
                <a:stretch>
                  <a:fillRect/>
                </a:stretch>
              </p:blipFill>
              <p:spPr>
                <a:xfrm>
                  <a:off x="8742533" y="3453907"/>
                  <a:ext cx="183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472254" name="Freihand 472253">
                  <a:extLst>
                    <a:ext uri="{FF2B5EF4-FFF2-40B4-BE49-F238E27FC236}">
                      <a16:creationId xmlns:a16="http://schemas.microsoft.com/office/drawing/2014/main" id="{AF8E3A42-61CC-4A22-AF3C-81E7DAB2ED38}"/>
                    </a:ext>
                  </a:extLst>
                </p14:cNvPr>
                <p14:cNvContentPartPr/>
                <p14:nvPr/>
              </p14:nvContentPartPr>
              <p14:xfrm>
                <a:off x="9121253" y="3398467"/>
                <a:ext cx="435240" cy="203040"/>
              </p14:xfrm>
            </p:contentPart>
          </mc:Choice>
          <mc:Fallback xmlns="">
            <p:pic>
              <p:nvPicPr>
                <p:cNvPr id="472254" name="Freihand 472253">
                  <a:extLst>
                    <a:ext uri="{FF2B5EF4-FFF2-40B4-BE49-F238E27FC236}">
                      <a16:creationId xmlns:a16="http://schemas.microsoft.com/office/drawing/2014/main" id="{AF8E3A42-61CC-4A22-AF3C-81E7DAB2ED38}"/>
                    </a:ext>
                  </a:extLst>
                </p:cNvPr>
                <p:cNvPicPr/>
                <p:nvPr/>
              </p:nvPicPr>
              <p:blipFill>
                <a:blip r:embed="rId447"/>
                <a:stretch>
                  <a:fillRect/>
                </a:stretch>
              </p:blipFill>
              <p:spPr>
                <a:xfrm>
                  <a:off x="9116933" y="3394147"/>
                  <a:ext cx="4438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472255" name="Freihand 472254">
                  <a:extLst>
                    <a:ext uri="{FF2B5EF4-FFF2-40B4-BE49-F238E27FC236}">
                      <a16:creationId xmlns:a16="http://schemas.microsoft.com/office/drawing/2014/main" id="{376F8A2F-14FE-47B8-8198-0DA055D4D847}"/>
                    </a:ext>
                  </a:extLst>
                </p14:cNvPr>
                <p14:cNvContentPartPr/>
                <p14:nvPr/>
              </p14:nvContentPartPr>
              <p14:xfrm>
                <a:off x="9520133" y="3343387"/>
                <a:ext cx="29160" cy="15480"/>
              </p14:xfrm>
            </p:contentPart>
          </mc:Choice>
          <mc:Fallback xmlns="">
            <p:pic>
              <p:nvPicPr>
                <p:cNvPr id="472255" name="Freihand 472254">
                  <a:extLst>
                    <a:ext uri="{FF2B5EF4-FFF2-40B4-BE49-F238E27FC236}">
                      <a16:creationId xmlns:a16="http://schemas.microsoft.com/office/drawing/2014/main" id="{376F8A2F-14FE-47B8-8198-0DA055D4D847}"/>
                    </a:ext>
                  </a:extLst>
                </p:cNvPr>
                <p:cNvPicPr/>
                <p:nvPr/>
              </p:nvPicPr>
              <p:blipFill>
                <a:blip r:embed="rId449"/>
                <a:stretch>
                  <a:fillRect/>
                </a:stretch>
              </p:blipFill>
              <p:spPr>
                <a:xfrm>
                  <a:off x="9515813" y="3339067"/>
                  <a:ext cx="37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72256" name="Freihand 472255">
                  <a:extLst>
                    <a:ext uri="{FF2B5EF4-FFF2-40B4-BE49-F238E27FC236}">
                      <a16:creationId xmlns:a16="http://schemas.microsoft.com/office/drawing/2014/main" id="{5769F2BE-CF99-4637-8183-587B62F4B683}"/>
                    </a:ext>
                  </a:extLst>
                </p14:cNvPr>
                <p14:cNvContentPartPr/>
                <p14:nvPr/>
              </p14:nvContentPartPr>
              <p14:xfrm>
                <a:off x="9568733" y="3363907"/>
                <a:ext cx="108720" cy="253440"/>
              </p14:xfrm>
            </p:contentPart>
          </mc:Choice>
          <mc:Fallback xmlns="">
            <p:pic>
              <p:nvPicPr>
                <p:cNvPr id="472256" name="Freihand 472255">
                  <a:extLst>
                    <a:ext uri="{FF2B5EF4-FFF2-40B4-BE49-F238E27FC236}">
                      <a16:creationId xmlns:a16="http://schemas.microsoft.com/office/drawing/2014/main" id="{5769F2BE-CF99-4637-8183-587B62F4B683}"/>
                    </a:ext>
                  </a:extLst>
                </p:cNvPr>
                <p:cNvPicPr/>
                <p:nvPr/>
              </p:nvPicPr>
              <p:blipFill>
                <a:blip r:embed="rId451"/>
                <a:stretch>
                  <a:fillRect/>
                </a:stretch>
              </p:blipFill>
              <p:spPr>
                <a:xfrm>
                  <a:off x="9564413" y="3359587"/>
                  <a:ext cx="1173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72258" name="Freihand 472257">
                  <a:extLst>
                    <a:ext uri="{FF2B5EF4-FFF2-40B4-BE49-F238E27FC236}">
                      <a16:creationId xmlns:a16="http://schemas.microsoft.com/office/drawing/2014/main" id="{9F45FFE6-E79A-417D-8611-DB750D8D9F0E}"/>
                    </a:ext>
                  </a:extLst>
                </p14:cNvPr>
                <p14:cNvContentPartPr/>
                <p14:nvPr/>
              </p14:nvContentPartPr>
              <p14:xfrm>
                <a:off x="9856373" y="3307387"/>
                <a:ext cx="83880" cy="166320"/>
              </p14:xfrm>
            </p:contentPart>
          </mc:Choice>
          <mc:Fallback xmlns="">
            <p:pic>
              <p:nvPicPr>
                <p:cNvPr id="472258" name="Freihand 472257">
                  <a:extLst>
                    <a:ext uri="{FF2B5EF4-FFF2-40B4-BE49-F238E27FC236}">
                      <a16:creationId xmlns:a16="http://schemas.microsoft.com/office/drawing/2014/main" id="{9F45FFE6-E79A-417D-8611-DB750D8D9F0E}"/>
                    </a:ext>
                  </a:extLst>
                </p:cNvPr>
                <p:cNvPicPr/>
                <p:nvPr/>
              </p:nvPicPr>
              <p:blipFill>
                <a:blip r:embed="rId453"/>
                <a:stretch>
                  <a:fillRect/>
                </a:stretch>
              </p:blipFill>
              <p:spPr>
                <a:xfrm>
                  <a:off x="9852053" y="3303067"/>
                  <a:ext cx="925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472259" name="Freihand 472258">
                  <a:extLst>
                    <a:ext uri="{FF2B5EF4-FFF2-40B4-BE49-F238E27FC236}">
                      <a16:creationId xmlns:a16="http://schemas.microsoft.com/office/drawing/2014/main" id="{FBFA5BAA-BF87-4385-B7A8-6877FFEF3CDC}"/>
                    </a:ext>
                  </a:extLst>
                </p14:cNvPr>
                <p14:cNvContentPartPr/>
                <p14:nvPr/>
              </p14:nvContentPartPr>
              <p14:xfrm>
                <a:off x="9938453" y="3277867"/>
                <a:ext cx="115920" cy="156600"/>
              </p14:xfrm>
            </p:contentPart>
          </mc:Choice>
          <mc:Fallback xmlns="">
            <p:pic>
              <p:nvPicPr>
                <p:cNvPr id="472259" name="Freihand 472258">
                  <a:extLst>
                    <a:ext uri="{FF2B5EF4-FFF2-40B4-BE49-F238E27FC236}">
                      <a16:creationId xmlns:a16="http://schemas.microsoft.com/office/drawing/2014/main" id="{FBFA5BAA-BF87-4385-B7A8-6877FFEF3CDC}"/>
                    </a:ext>
                  </a:extLst>
                </p:cNvPr>
                <p:cNvPicPr/>
                <p:nvPr/>
              </p:nvPicPr>
              <p:blipFill>
                <a:blip r:embed="rId455"/>
                <a:stretch>
                  <a:fillRect/>
                </a:stretch>
              </p:blipFill>
              <p:spPr>
                <a:xfrm>
                  <a:off x="9934133" y="3273547"/>
                  <a:ext cx="124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72260" name="Freihand 472259">
                  <a:extLst>
                    <a:ext uri="{FF2B5EF4-FFF2-40B4-BE49-F238E27FC236}">
                      <a16:creationId xmlns:a16="http://schemas.microsoft.com/office/drawing/2014/main" id="{5BB6AAE1-DBC4-40B3-B0A7-1BA1BB23D54B}"/>
                    </a:ext>
                  </a:extLst>
                </p14:cNvPr>
                <p14:cNvContentPartPr/>
                <p14:nvPr/>
              </p14:nvContentPartPr>
              <p14:xfrm>
                <a:off x="10043213" y="3340147"/>
                <a:ext cx="185040" cy="85680"/>
              </p14:xfrm>
            </p:contentPart>
          </mc:Choice>
          <mc:Fallback xmlns="">
            <p:pic>
              <p:nvPicPr>
                <p:cNvPr id="472260" name="Freihand 472259">
                  <a:extLst>
                    <a:ext uri="{FF2B5EF4-FFF2-40B4-BE49-F238E27FC236}">
                      <a16:creationId xmlns:a16="http://schemas.microsoft.com/office/drawing/2014/main" id="{5BB6AAE1-DBC4-40B3-B0A7-1BA1BB23D54B}"/>
                    </a:ext>
                  </a:extLst>
                </p:cNvPr>
                <p:cNvPicPr/>
                <p:nvPr/>
              </p:nvPicPr>
              <p:blipFill>
                <a:blip r:embed="rId457"/>
                <a:stretch>
                  <a:fillRect/>
                </a:stretch>
              </p:blipFill>
              <p:spPr>
                <a:xfrm>
                  <a:off x="10038893" y="3335827"/>
                  <a:ext cx="193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72261" name="Freihand 472260">
                  <a:extLst>
                    <a:ext uri="{FF2B5EF4-FFF2-40B4-BE49-F238E27FC236}">
                      <a16:creationId xmlns:a16="http://schemas.microsoft.com/office/drawing/2014/main" id="{1DE7AEFD-B3CD-4442-AEB5-A85F5B0A447E}"/>
                    </a:ext>
                  </a:extLst>
                </p14:cNvPr>
                <p14:cNvContentPartPr/>
                <p14:nvPr/>
              </p14:nvContentPartPr>
              <p14:xfrm>
                <a:off x="10237973" y="3333667"/>
                <a:ext cx="245160" cy="83880"/>
              </p14:xfrm>
            </p:contentPart>
          </mc:Choice>
          <mc:Fallback xmlns="">
            <p:pic>
              <p:nvPicPr>
                <p:cNvPr id="472261" name="Freihand 472260">
                  <a:extLst>
                    <a:ext uri="{FF2B5EF4-FFF2-40B4-BE49-F238E27FC236}">
                      <a16:creationId xmlns:a16="http://schemas.microsoft.com/office/drawing/2014/main" id="{1DE7AEFD-B3CD-4442-AEB5-A85F5B0A447E}"/>
                    </a:ext>
                  </a:extLst>
                </p:cNvPr>
                <p:cNvPicPr/>
                <p:nvPr/>
              </p:nvPicPr>
              <p:blipFill>
                <a:blip r:embed="rId459"/>
                <a:stretch>
                  <a:fillRect/>
                </a:stretch>
              </p:blipFill>
              <p:spPr>
                <a:xfrm>
                  <a:off x="10233653" y="3329347"/>
                  <a:ext cx="253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72262" name="Freihand 472261">
                  <a:extLst>
                    <a:ext uri="{FF2B5EF4-FFF2-40B4-BE49-F238E27FC236}">
                      <a16:creationId xmlns:a16="http://schemas.microsoft.com/office/drawing/2014/main" id="{92F549F8-F47A-4D1D-BEA1-F1E456C661C4}"/>
                    </a:ext>
                  </a:extLst>
                </p14:cNvPr>
                <p14:cNvContentPartPr/>
                <p14:nvPr/>
              </p14:nvContentPartPr>
              <p14:xfrm>
                <a:off x="10528493" y="3235027"/>
                <a:ext cx="436680" cy="203760"/>
              </p14:xfrm>
            </p:contentPart>
          </mc:Choice>
          <mc:Fallback xmlns="">
            <p:pic>
              <p:nvPicPr>
                <p:cNvPr id="472262" name="Freihand 472261">
                  <a:extLst>
                    <a:ext uri="{FF2B5EF4-FFF2-40B4-BE49-F238E27FC236}">
                      <a16:creationId xmlns:a16="http://schemas.microsoft.com/office/drawing/2014/main" id="{92F549F8-F47A-4D1D-BEA1-F1E456C661C4}"/>
                    </a:ext>
                  </a:extLst>
                </p:cNvPr>
                <p:cNvPicPr/>
                <p:nvPr/>
              </p:nvPicPr>
              <p:blipFill>
                <a:blip r:embed="rId461"/>
                <a:stretch>
                  <a:fillRect/>
                </a:stretch>
              </p:blipFill>
              <p:spPr>
                <a:xfrm>
                  <a:off x="10524173" y="3230707"/>
                  <a:ext cx="445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72263" name="Freihand 472262">
                  <a:extLst>
                    <a:ext uri="{FF2B5EF4-FFF2-40B4-BE49-F238E27FC236}">
                      <a16:creationId xmlns:a16="http://schemas.microsoft.com/office/drawing/2014/main" id="{F9D3DE43-5833-4950-962D-269C689D4C7C}"/>
                    </a:ext>
                  </a:extLst>
                </p14:cNvPr>
                <p14:cNvContentPartPr/>
                <p14:nvPr/>
              </p14:nvContentPartPr>
              <p14:xfrm>
                <a:off x="10959773" y="3260947"/>
                <a:ext cx="22680" cy="32760"/>
              </p14:xfrm>
            </p:contentPart>
          </mc:Choice>
          <mc:Fallback xmlns="">
            <p:pic>
              <p:nvPicPr>
                <p:cNvPr id="472263" name="Freihand 472262">
                  <a:extLst>
                    <a:ext uri="{FF2B5EF4-FFF2-40B4-BE49-F238E27FC236}">
                      <a16:creationId xmlns:a16="http://schemas.microsoft.com/office/drawing/2014/main" id="{F9D3DE43-5833-4950-962D-269C689D4C7C}"/>
                    </a:ext>
                  </a:extLst>
                </p:cNvPr>
                <p:cNvPicPr/>
                <p:nvPr/>
              </p:nvPicPr>
              <p:blipFill>
                <a:blip r:embed="rId463"/>
                <a:stretch>
                  <a:fillRect/>
                </a:stretch>
              </p:blipFill>
              <p:spPr>
                <a:xfrm>
                  <a:off x="10955453" y="3256627"/>
                  <a:ext cx="313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72264" name="Freihand 472263">
                  <a:extLst>
                    <a:ext uri="{FF2B5EF4-FFF2-40B4-BE49-F238E27FC236}">
                      <a16:creationId xmlns:a16="http://schemas.microsoft.com/office/drawing/2014/main" id="{CB6C865F-92BC-43A4-A242-A754DDE012E1}"/>
                    </a:ext>
                  </a:extLst>
                </p14:cNvPr>
                <p14:cNvContentPartPr/>
                <p14:nvPr/>
              </p14:nvContentPartPr>
              <p14:xfrm>
                <a:off x="10901453" y="3213427"/>
                <a:ext cx="233280" cy="308520"/>
              </p14:xfrm>
            </p:contentPart>
          </mc:Choice>
          <mc:Fallback xmlns="">
            <p:pic>
              <p:nvPicPr>
                <p:cNvPr id="472264" name="Freihand 472263">
                  <a:extLst>
                    <a:ext uri="{FF2B5EF4-FFF2-40B4-BE49-F238E27FC236}">
                      <a16:creationId xmlns:a16="http://schemas.microsoft.com/office/drawing/2014/main" id="{CB6C865F-92BC-43A4-A242-A754DDE012E1}"/>
                    </a:ext>
                  </a:extLst>
                </p:cNvPr>
                <p:cNvPicPr/>
                <p:nvPr/>
              </p:nvPicPr>
              <p:blipFill>
                <a:blip r:embed="rId465"/>
                <a:stretch>
                  <a:fillRect/>
                </a:stretch>
              </p:blipFill>
              <p:spPr>
                <a:xfrm>
                  <a:off x="10897133" y="3209107"/>
                  <a:ext cx="2419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72265" name="Freihand 472264">
                  <a:extLst>
                    <a:ext uri="{FF2B5EF4-FFF2-40B4-BE49-F238E27FC236}">
                      <a16:creationId xmlns:a16="http://schemas.microsoft.com/office/drawing/2014/main" id="{7EAF2F5B-4FB2-436B-ABED-DF1ECFCBC715}"/>
                    </a:ext>
                  </a:extLst>
                </p14:cNvPr>
                <p14:cNvContentPartPr/>
                <p14:nvPr/>
              </p14:nvContentPartPr>
              <p14:xfrm>
                <a:off x="11055893" y="3224227"/>
                <a:ext cx="536760" cy="163800"/>
              </p14:xfrm>
            </p:contentPart>
          </mc:Choice>
          <mc:Fallback xmlns="">
            <p:pic>
              <p:nvPicPr>
                <p:cNvPr id="472265" name="Freihand 472264">
                  <a:extLst>
                    <a:ext uri="{FF2B5EF4-FFF2-40B4-BE49-F238E27FC236}">
                      <a16:creationId xmlns:a16="http://schemas.microsoft.com/office/drawing/2014/main" id="{7EAF2F5B-4FB2-436B-ABED-DF1ECFCBC715}"/>
                    </a:ext>
                  </a:extLst>
                </p:cNvPr>
                <p:cNvPicPr/>
                <p:nvPr/>
              </p:nvPicPr>
              <p:blipFill>
                <a:blip r:embed="rId467"/>
                <a:stretch>
                  <a:fillRect/>
                </a:stretch>
              </p:blipFill>
              <p:spPr>
                <a:xfrm>
                  <a:off x="11051573" y="3219907"/>
                  <a:ext cx="545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72266" name="Freihand 472265">
                  <a:extLst>
                    <a:ext uri="{FF2B5EF4-FFF2-40B4-BE49-F238E27FC236}">
                      <a16:creationId xmlns:a16="http://schemas.microsoft.com/office/drawing/2014/main" id="{73E894A2-7A0D-4D40-A933-1087C91FA195}"/>
                    </a:ext>
                  </a:extLst>
                </p14:cNvPr>
                <p14:cNvContentPartPr/>
                <p14:nvPr/>
              </p14:nvContentPartPr>
              <p14:xfrm>
                <a:off x="10623893" y="3143947"/>
                <a:ext cx="72000" cy="57960"/>
              </p14:xfrm>
            </p:contentPart>
          </mc:Choice>
          <mc:Fallback xmlns="">
            <p:pic>
              <p:nvPicPr>
                <p:cNvPr id="472266" name="Freihand 472265">
                  <a:extLst>
                    <a:ext uri="{FF2B5EF4-FFF2-40B4-BE49-F238E27FC236}">
                      <a16:creationId xmlns:a16="http://schemas.microsoft.com/office/drawing/2014/main" id="{73E894A2-7A0D-4D40-A933-1087C91FA195}"/>
                    </a:ext>
                  </a:extLst>
                </p:cNvPr>
                <p:cNvPicPr/>
                <p:nvPr/>
              </p:nvPicPr>
              <p:blipFill>
                <a:blip r:embed="rId469"/>
                <a:stretch>
                  <a:fillRect/>
                </a:stretch>
              </p:blipFill>
              <p:spPr>
                <a:xfrm>
                  <a:off x="10619573" y="3139627"/>
                  <a:ext cx="80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72268" name="Freihand 472267">
                  <a:extLst>
                    <a:ext uri="{FF2B5EF4-FFF2-40B4-BE49-F238E27FC236}">
                      <a16:creationId xmlns:a16="http://schemas.microsoft.com/office/drawing/2014/main" id="{6097B237-507A-4654-BB13-D4E49570D65A}"/>
                    </a:ext>
                  </a:extLst>
                </p14:cNvPr>
                <p14:cNvContentPartPr/>
                <p14:nvPr/>
              </p14:nvContentPartPr>
              <p14:xfrm>
                <a:off x="9694733" y="3632467"/>
                <a:ext cx="156600" cy="175680"/>
              </p14:xfrm>
            </p:contentPart>
          </mc:Choice>
          <mc:Fallback xmlns="">
            <p:pic>
              <p:nvPicPr>
                <p:cNvPr id="472268" name="Freihand 472267">
                  <a:extLst>
                    <a:ext uri="{FF2B5EF4-FFF2-40B4-BE49-F238E27FC236}">
                      <a16:creationId xmlns:a16="http://schemas.microsoft.com/office/drawing/2014/main" id="{6097B237-507A-4654-BB13-D4E49570D65A}"/>
                    </a:ext>
                  </a:extLst>
                </p:cNvPr>
                <p:cNvPicPr/>
                <p:nvPr/>
              </p:nvPicPr>
              <p:blipFill>
                <a:blip r:embed="rId471"/>
                <a:stretch>
                  <a:fillRect/>
                </a:stretch>
              </p:blipFill>
              <p:spPr>
                <a:xfrm>
                  <a:off x="9690413" y="3628147"/>
                  <a:ext cx="165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472269" name="Freihand 472268">
                  <a:extLst>
                    <a:ext uri="{FF2B5EF4-FFF2-40B4-BE49-F238E27FC236}">
                      <a16:creationId xmlns:a16="http://schemas.microsoft.com/office/drawing/2014/main" id="{057ABB5B-77B3-4392-9F54-62D918B10482}"/>
                    </a:ext>
                  </a:extLst>
                </p14:cNvPr>
                <p14:cNvContentPartPr/>
                <p14:nvPr/>
              </p14:nvContentPartPr>
              <p14:xfrm>
                <a:off x="9897773" y="3658027"/>
                <a:ext cx="122400" cy="121320"/>
              </p14:xfrm>
            </p:contentPart>
          </mc:Choice>
          <mc:Fallback xmlns="">
            <p:pic>
              <p:nvPicPr>
                <p:cNvPr id="472269" name="Freihand 472268">
                  <a:extLst>
                    <a:ext uri="{FF2B5EF4-FFF2-40B4-BE49-F238E27FC236}">
                      <a16:creationId xmlns:a16="http://schemas.microsoft.com/office/drawing/2014/main" id="{057ABB5B-77B3-4392-9F54-62D918B10482}"/>
                    </a:ext>
                  </a:extLst>
                </p:cNvPr>
                <p:cNvPicPr/>
                <p:nvPr/>
              </p:nvPicPr>
              <p:blipFill>
                <a:blip r:embed="rId473"/>
                <a:stretch>
                  <a:fillRect/>
                </a:stretch>
              </p:blipFill>
              <p:spPr>
                <a:xfrm>
                  <a:off x="9893453" y="3653707"/>
                  <a:ext cx="131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72270" name="Freihand 472269">
                  <a:extLst>
                    <a:ext uri="{FF2B5EF4-FFF2-40B4-BE49-F238E27FC236}">
                      <a16:creationId xmlns:a16="http://schemas.microsoft.com/office/drawing/2014/main" id="{25FC72F1-5A7B-4292-BD5C-47B21F51E408}"/>
                    </a:ext>
                  </a:extLst>
                </p14:cNvPr>
                <p14:cNvContentPartPr/>
                <p14:nvPr/>
              </p14:nvContentPartPr>
              <p14:xfrm>
                <a:off x="9929453" y="3690787"/>
                <a:ext cx="99000" cy="18000"/>
              </p14:xfrm>
            </p:contentPart>
          </mc:Choice>
          <mc:Fallback xmlns="">
            <p:pic>
              <p:nvPicPr>
                <p:cNvPr id="472270" name="Freihand 472269">
                  <a:extLst>
                    <a:ext uri="{FF2B5EF4-FFF2-40B4-BE49-F238E27FC236}">
                      <a16:creationId xmlns:a16="http://schemas.microsoft.com/office/drawing/2014/main" id="{25FC72F1-5A7B-4292-BD5C-47B21F51E408}"/>
                    </a:ext>
                  </a:extLst>
                </p:cNvPr>
                <p:cNvPicPr/>
                <p:nvPr/>
              </p:nvPicPr>
              <p:blipFill>
                <a:blip r:embed="rId475"/>
                <a:stretch>
                  <a:fillRect/>
                </a:stretch>
              </p:blipFill>
              <p:spPr>
                <a:xfrm>
                  <a:off x="9925133" y="3686467"/>
                  <a:ext cx="107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72271" name="Freihand 472270">
                  <a:extLst>
                    <a:ext uri="{FF2B5EF4-FFF2-40B4-BE49-F238E27FC236}">
                      <a16:creationId xmlns:a16="http://schemas.microsoft.com/office/drawing/2014/main" id="{0C60F499-C6C6-4083-A6C9-8E72AF72C471}"/>
                    </a:ext>
                  </a:extLst>
                </p14:cNvPr>
                <p14:cNvContentPartPr/>
                <p14:nvPr/>
              </p14:nvContentPartPr>
              <p14:xfrm>
                <a:off x="9996773" y="3607267"/>
                <a:ext cx="199080" cy="349920"/>
              </p14:xfrm>
            </p:contentPart>
          </mc:Choice>
          <mc:Fallback xmlns="">
            <p:pic>
              <p:nvPicPr>
                <p:cNvPr id="472271" name="Freihand 472270">
                  <a:extLst>
                    <a:ext uri="{FF2B5EF4-FFF2-40B4-BE49-F238E27FC236}">
                      <a16:creationId xmlns:a16="http://schemas.microsoft.com/office/drawing/2014/main" id="{0C60F499-C6C6-4083-A6C9-8E72AF72C471}"/>
                    </a:ext>
                  </a:extLst>
                </p:cNvPr>
                <p:cNvPicPr/>
                <p:nvPr/>
              </p:nvPicPr>
              <p:blipFill>
                <a:blip r:embed="rId477"/>
                <a:stretch>
                  <a:fillRect/>
                </a:stretch>
              </p:blipFill>
              <p:spPr>
                <a:xfrm>
                  <a:off x="9992453" y="3602947"/>
                  <a:ext cx="2077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472272" name="Freihand 472271">
                  <a:extLst>
                    <a:ext uri="{FF2B5EF4-FFF2-40B4-BE49-F238E27FC236}">
                      <a16:creationId xmlns:a16="http://schemas.microsoft.com/office/drawing/2014/main" id="{7D55989C-4983-4B2C-A953-ADCE047FF1A1}"/>
                    </a:ext>
                  </a:extLst>
                </p14:cNvPr>
                <p14:cNvContentPartPr/>
                <p14:nvPr/>
              </p14:nvContentPartPr>
              <p14:xfrm>
                <a:off x="10234013" y="3747667"/>
                <a:ext cx="25200" cy="22680"/>
              </p14:xfrm>
            </p:contentPart>
          </mc:Choice>
          <mc:Fallback xmlns="">
            <p:pic>
              <p:nvPicPr>
                <p:cNvPr id="472272" name="Freihand 472271">
                  <a:extLst>
                    <a:ext uri="{FF2B5EF4-FFF2-40B4-BE49-F238E27FC236}">
                      <a16:creationId xmlns:a16="http://schemas.microsoft.com/office/drawing/2014/main" id="{7D55989C-4983-4B2C-A953-ADCE047FF1A1}"/>
                    </a:ext>
                  </a:extLst>
                </p:cNvPr>
                <p:cNvPicPr/>
                <p:nvPr/>
              </p:nvPicPr>
              <p:blipFill>
                <a:blip r:embed="rId479"/>
                <a:stretch>
                  <a:fillRect/>
                </a:stretch>
              </p:blipFill>
              <p:spPr>
                <a:xfrm>
                  <a:off x="10229693" y="3743347"/>
                  <a:ext cx="33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472273" name="Freihand 472272">
                  <a:extLst>
                    <a:ext uri="{FF2B5EF4-FFF2-40B4-BE49-F238E27FC236}">
                      <a16:creationId xmlns:a16="http://schemas.microsoft.com/office/drawing/2014/main" id="{E4D3D812-00CD-4790-8DA3-9233F11580E7}"/>
                    </a:ext>
                  </a:extLst>
                </p14:cNvPr>
                <p14:cNvContentPartPr/>
                <p14:nvPr/>
              </p14:nvContentPartPr>
              <p14:xfrm>
                <a:off x="10442093" y="3610507"/>
                <a:ext cx="205560" cy="163080"/>
              </p14:xfrm>
            </p:contentPart>
          </mc:Choice>
          <mc:Fallback xmlns="">
            <p:pic>
              <p:nvPicPr>
                <p:cNvPr id="472273" name="Freihand 472272">
                  <a:extLst>
                    <a:ext uri="{FF2B5EF4-FFF2-40B4-BE49-F238E27FC236}">
                      <a16:creationId xmlns:a16="http://schemas.microsoft.com/office/drawing/2014/main" id="{E4D3D812-00CD-4790-8DA3-9233F11580E7}"/>
                    </a:ext>
                  </a:extLst>
                </p:cNvPr>
                <p:cNvPicPr/>
                <p:nvPr/>
              </p:nvPicPr>
              <p:blipFill>
                <a:blip r:embed="rId481"/>
                <a:stretch>
                  <a:fillRect/>
                </a:stretch>
              </p:blipFill>
              <p:spPr>
                <a:xfrm>
                  <a:off x="10437773" y="3606187"/>
                  <a:ext cx="2142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72274" name="Freihand 472273">
                  <a:extLst>
                    <a:ext uri="{FF2B5EF4-FFF2-40B4-BE49-F238E27FC236}">
                      <a16:creationId xmlns:a16="http://schemas.microsoft.com/office/drawing/2014/main" id="{26652923-BF89-4DAC-ACCC-491048428AC3}"/>
                    </a:ext>
                  </a:extLst>
                </p14:cNvPr>
                <p14:cNvContentPartPr/>
                <p14:nvPr/>
              </p14:nvContentPartPr>
              <p14:xfrm>
                <a:off x="10681133" y="3635347"/>
                <a:ext cx="81360" cy="136080"/>
              </p14:xfrm>
            </p:contentPart>
          </mc:Choice>
          <mc:Fallback xmlns="">
            <p:pic>
              <p:nvPicPr>
                <p:cNvPr id="472274" name="Freihand 472273">
                  <a:extLst>
                    <a:ext uri="{FF2B5EF4-FFF2-40B4-BE49-F238E27FC236}">
                      <a16:creationId xmlns:a16="http://schemas.microsoft.com/office/drawing/2014/main" id="{26652923-BF89-4DAC-ACCC-491048428AC3}"/>
                    </a:ext>
                  </a:extLst>
                </p:cNvPr>
                <p:cNvPicPr/>
                <p:nvPr/>
              </p:nvPicPr>
              <p:blipFill>
                <a:blip r:embed="rId483"/>
                <a:stretch>
                  <a:fillRect/>
                </a:stretch>
              </p:blipFill>
              <p:spPr>
                <a:xfrm>
                  <a:off x="10676813" y="3631027"/>
                  <a:ext cx="900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472275" name="Freihand 472274">
                  <a:extLst>
                    <a:ext uri="{FF2B5EF4-FFF2-40B4-BE49-F238E27FC236}">
                      <a16:creationId xmlns:a16="http://schemas.microsoft.com/office/drawing/2014/main" id="{957574DC-8B37-41B2-83A6-4B11E6515F2F}"/>
                    </a:ext>
                  </a:extLst>
                </p14:cNvPr>
                <p14:cNvContentPartPr/>
                <p14:nvPr/>
              </p14:nvContentPartPr>
              <p14:xfrm>
                <a:off x="10985693" y="3529147"/>
                <a:ext cx="228240" cy="198000"/>
              </p14:xfrm>
            </p:contentPart>
          </mc:Choice>
          <mc:Fallback xmlns="">
            <p:pic>
              <p:nvPicPr>
                <p:cNvPr id="472275" name="Freihand 472274">
                  <a:extLst>
                    <a:ext uri="{FF2B5EF4-FFF2-40B4-BE49-F238E27FC236}">
                      <a16:creationId xmlns:a16="http://schemas.microsoft.com/office/drawing/2014/main" id="{957574DC-8B37-41B2-83A6-4B11E6515F2F}"/>
                    </a:ext>
                  </a:extLst>
                </p:cNvPr>
                <p:cNvPicPr/>
                <p:nvPr/>
              </p:nvPicPr>
              <p:blipFill>
                <a:blip r:embed="rId485"/>
                <a:stretch>
                  <a:fillRect/>
                </a:stretch>
              </p:blipFill>
              <p:spPr>
                <a:xfrm>
                  <a:off x="10981373" y="3524827"/>
                  <a:ext cx="236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472276" name="Freihand 472275">
                  <a:extLst>
                    <a:ext uri="{FF2B5EF4-FFF2-40B4-BE49-F238E27FC236}">
                      <a16:creationId xmlns:a16="http://schemas.microsoft.com/office/drawing/2014/main" id="{3BDC86D1-8F20-4630-8AE2-1E6F5333DBE8}"/>
                    </a:ext>
                  </a:extLst>
                </p14:cNvPr>
                <p14:cNvContentPartPr/>
                <p14:nvPr/>
              </p14:nvContentPartPr>
              <p14:xfrm>
                <a:off x="11205653" y="3510067"/>
                <a:ext cx="146880" cy="279000"/>
              </p14:xfrm>
            </p:contentPart>
          </mc:Choice>
          <mc:Fallback xmlns="">
            <p:pic>
              <p:nvPicPr>
                <p:cNvPr id="472276" name="Freihand 472275">
                  <a:extLst>
                    <a:ext uri="{FF2B5EF4-FFF2-40B4-BE49-F238E27FC236}">
                      <a16:creationId xmlns:a16="http://schemas.microsoft.com/office/drawing/2014/main" id="{3BDC86D1-8F20-4630-8AE2-1E6F5333DBE8}"/>
                    </a:ext>
                  </a:extLst>
                </p:cNvPr>
                <p:cNvPicPr/>
                <p:nvPr/>
              </p:nvPicPr>
              <p:blipFill>
                <a:blip r:embed="rId487"/>
                <a:stretch>
                  <a:fillRect/>
                </a:stretch>
              </p:blipFill>
              <p:spPr>
                <a:xfrm>
                  <a:off x="11201333" y="3505747"/>
                  <a:ext cx="1555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472277" name="Freihand 472276">
                  <a:extLst>
                    <a:ext uri="{FF2B5EF4-FFF2-40B4-BE49-F238E27FC236}">
                      <a16:creationId xmlns:a16="http://schemas.microsoft.com/office/drawing/2014/main" id="{6EAF367A-7E65-4FB6-B056-5AB1B7534B89}"/>
                    </a:ext>
                  </a:extLst>
                </p14:cNvPr>
                <p14:cNvContentPartPr/>
                <p14:nvPr/>
              </p14:nvContentPartPr>
              <p14:xfrm>
                <a:off x="11351093" y="3514027"/>
                <a:ext cx="56160" cy="175680"/>
              </p14:xfrm>
            </p:contentPart>
          </mc:Choice>
          <mc:Fallback xmlns="">
            <p:pic>
              <p:nvPicPr>
                <p:cNvPr id="472277" name="Freihand 472276">
                  <a:extLst>
                    <a:ext uri="{FF2B5EF4-FFF2-40B4-BE49-F238E27FC236}">
                      <a16:creationId xmlns:a16="http://schemas.microsoft.com/office/drawing/2014/main" id="{6EAF367A-7E65-4FB6-B056-5AB1B7534B89}"/>
                    </a:ext>
                  </a:extLst>
                </p:cNvPr>
                <p:cNvPicPr/>
                <p:nvPr/>
              </p:nvPicPr>
              <p:blipFill>
                <a:blip r:embed="rId489"/>
                <a:stretch>
                  <a:fillRect/>
                </a:stretch>
              </p:blipFill>
              <p:spPr>
                <a:xfrm>
                  <a:off x="11346773" y="3509707"/>
                  <a:ext cx="64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472278" name="Freihand 472277">
                  <a:extLst>
                    <a:ext uri="{FF2B5EF4-FFF2-40B4-BE49-F238E27FC236}">
                      <a16:creationId xmlns:a16="http://schemas.microsoft.com/office/drawing/2014/main" id="{00F47D87-05BC-4E92-89B2-392B1803C675}"/>
                    </a:ext>
                  </a:extLst>
                </p14:cNvPr>
                <p14:cNvContentPartPr/>
                <p14:nvPr/>
              </p14:nvContentPartPr>
              <p14:xfrm>
                <a:off x="11413373" y="3620947"/>
                <a:ext cx="131760" cy="39960"/>
              </p14:xfrm>
            </p:contentPart>
          </mc:Choice>
          <mc:Fallback xmlns="">
            <p:pic>
              <p:nvPicPr>
                <p:cNvPr id="472278" name="Freihand 472277">
                  <a:extLst>
                    <a:ext uri="{FF2B5EF4-FFF2-40B4-BE49-F238E27FC236}">
                      <a16:creationId xmlns:a16="http://schemas.microsoft.com/office/drawing/2014/main" id="{00F47D87-05BC-4E92-89B2-392B1803C675}"/>
                    </a:ext>
                  </a:extLst>
                </p:cNvPr>
                <p:cNvPicPr/>
                <p:nvPr/>
              </p:nvPicPr>
              <p:blipFill>
                <a:blip r:embed="rId491"/>
                <a:stretch>
                  <a:fillRect/>
                </a:stretch>
              </p:blipFill>
              <p:spPr>
                <a:xfrm>
                  <a:off x="11409053" y="3616627"/>
                  <a:ext cx="1404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472279" name="Freihand 472278">
                  <a:extLst>
                    <a:ext uri="{FF2B5EF4-FFF2-40B4-BE49-F238E27FC236}">
                      <a16:creationId xmlns:a16="http://schemas.microsoft.com/office/drawing/2014/main" id="{072A2135-BB9A-4980-99A2-200D873D4C71}"/>
                    </a:ext>
                  </a:extLst>
                </p14:cNvPr>
                <p14:cNvContentPartPr/>
                <p14:nvPr/>
              </p14:nvContentPartPr>
              <p14:xfrm>
                <a:off x="11597693" y="3525907"/>
                <a:ext cx="123840" cy="119880"/>
              </p14:xfrm>
            </p:contentPart>
          </mc:Choice>
          <mc:Fallback xmlns="">
            <p:pic>
              <p:nvPicPr>
                <p:cNvPr id="472279" name="Freihand 472278">
                  <a:extLst>
                    <a:ext uri="{FF2B5EF4-FFF2-40B4-BE49-F238E27FC236}">
                      <a16:creationId xmlns:a16="http://schemas.microsoft.com/office/drawing/2014/main" id="{072A2135-BB9A-4980-99A2-200D873D4C71}"/>
                    </a:ext>
                  </a:extLst>
                </p:cNvPr>
                <p:cNvPicPr/>
                <p:nvPr/>
              </p:nvPicPr>
              <p:blipFill>
                <a:blip r:embed="rId493"/>
                <a:stretch>
                  <a:fillRect/>
                </a:stretch>
              </p:blipFill>
              <p:spPr>
                <a:xfrm>
                  <a:off x="11593373" y="3521587"/>
                  <a:ext cx="132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472280" name="Freihand 472279">
                  <a:extLst>
                    <a:ext uri="{FF2B5EF4-FFF2-40B4-BE49-F238E27FC236}">
                      <a16:creationId xmlns:a16="http://schemas.microsoft.com/office/drawing/2014/main" id="{84578FDE-7245-47BF-8414-55A1FA6E33FB}"/>
                    </a:ext>
                  </a:extLst>
                </p14:cNvPr>
                <p14:cNvContentPartPr/>
                <p14:nvPr/>
              </p14:nvContentPartPr>
              <p14:xfrm>
                <a:off x="11732333" y="3564427"/>
                <a:ext cx="128880" cy="97560"/>
              </p14:xfrm>
            </p:contentPart>
          </mc:Choice>
          <mc:Fallback xmlns="">
            <p:pic>
              <p:nvPicPr>
                <p:cNvPr id="472280" name="Freihand 472279">
                  <a:extLst>
                    <a:ext uri="{FF2B5EF4-FFF2-40B4-BE49-F238E27FC236}">
                      <a16:creationId xmlns:a16="http://schemas.microsoft.com/office/drawing/2014/main" id="{84578FDE-7245-47BF-8414-55A1FA6E33FB}"/>
                    </a:ext>
                  </a:extLst>
                </p:cNvPr>
                <p:cNvPicPr/>
                <p:nvPr/>
              </p:nvPicPr>
              <p:blipFill>
                <a:blip r:embed="rId495"/>
                <a:stretch>
                  <a:fillRect/>
                </a:stretch>
              </p:blipFill>
              <p:spPr>
                <a:xfrm>
                  <a:off x="11728013" y="3560107"/>
                  <a:ext cx="1375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472283" name="Freihand 472282">
                  <a:extLst>
                    <a:ext uri="{FF2B5EF4-FFF2-40B4-BE49-F238E27FC236}">
                      <a16:creationId xmlns:a16="http://schemas.microsoft.com/office/drawing/2014/main" id="{C6E72479-9DED-490E-AEC6-6533D13AE502}"/>
                    </a:ext>
                  </a:extLst>
                </p14:cNvPr>
                <p14:cNvContentPartPr/>
                <p14:nvPr/>
              </p14:nvContentPartPr>
              <p14:xfrm>
                <a:off x="8548853" y="2500267"/>
                <a:ext cx="3440880" cy="712080"/>
              </p14:xfrm>
            </p:contentPart>
          </mc:Choice>
          <mc:Fallback xmlns="">
            <p:pic>
              <p:nvPicPr>
                <p:cNvPr id="472283" name="Freihand 472282">
                  <a:extLst>
                    <a:ext uri="{FF2B5EF4-FFF2-40B4-BE49-F238E27FC236}">
                      <a16:creationId xmlns:a16="http://schemas.microsoft.com/office/drawing/2014/main" id="{C6E72479-9DED-490E-AEC6-6533D13AE502}"/>
                    </a:ext>
                  </a:extLst>
                </p:cNvPr>
                <p:cNvPicPr/>
                <p:nvPr/>
              </p:nvPicPr>
              <p:blipFill>
                <a:blip r:embed="rId497"/>
                <a:stretch>
                  <a:fillRect/>
                </a:stretch>
              </p:blipFill>
              <p:spPr>
                <a:xfrm>
                  <a:off x="8544533" y="2495947"/>
                  <a:ext cx="3449520" cy="720720"/>
                </a:xfrm>
                <a:prstGeom prst="rect">
                  <a:avLst/>
                </a:prstGeom>
              </p:spPr>
            </p:pic>
          </mc:Fallback>
        </mc:AlternateContent>
      </p:grpSp>
      <p:grpSp>
        <p:nvGrpSpPr>
          <p:cNvPr id="472300" name="Gruppieren 472299">
            <a:extLst>
              <a:ext uri="{FF2B5EF4-FFF2-40B4-BE49-F238E27FC236}">
                <a16:creationId xmlns:a16="http://schemas.microsoft.com/office/drawing/2014/main" id="{0B9719F3-96FD-441B-A342-D4C8129E2F45}"/>
              </a:ext>
            </a:extLst>
          </p:cNvPr>
          <p:cNvGrpSpPr/>
          <p:nvPr/>
        </p:nvGrpSpPr>
        <p:grpSpPr>
          <a:xfrm>
            <a:off x="6763613" y="2524027"/>
            <a:ext cx="1729080" cy="410400"/>
            <a:chOff x="6763613" y="2524027"/>
            <a:chExt cx="1729080" cy="410400"/>
          </a:xfrm>
        </p:grpSpPr>
        <mc:AlternateContent xmlns:mc="http://schemas.openxmlformats.org/markup-compatibility/2006" xmlns:p14="http://schemas.microsoft.com/office/powerpoint/2010/main">
          <mc:Choice Requires="p14">
            <p:contentPart p14:bwMode="auto" r:id="rId498">
              <p14:nvContentPartPr>
                <p14:cNvPr id="472285" name="Freihand 472284">
                  <a:extLst>
                    <a:ext uri="{FF2B5EF4-FFF2-40B4-BE49-F238E27FC236}">
                      <a16:creationId xmlns:a16="http://schemas.microsoft.com/office/drawing/2014/main" id="{FA22E84C-4D08-446A-8316-E33A89D1B4AD}"/>
                    </a:ext>
                  </a:extLst>
                </p14:cNvPr>
                <p14:cNvContentPartPr/>
                <p14:nvPr/>
              </p14:nvContentPartPr>
              <p14:xfrm>
                <a:off x="8053493" y="2842267"/>
                <a:ext cx="171720" cy="31680"/>
              </p14:xfrm>
            </p:contentPart>
          </mc:Choice>
          <mc:Fallback xmlns="">
            <p:pic>
              <p:nvPicPr>
                <p:cNvPr id="472285" name="Freihand 472284">
                  <a:extLst>
                    <a:ext uri="{FF2B5EF4-FFF2-40B4-BE49-F238E27FC236}">
                      <a16:creationId xmlns:a16="http://schemas.microsoft.com/office/drawing/2014/main" id="{FA22E84C-4D08-446A-8316-E33A89D1B4AD}"/>
                    </a:ext>
                  </a:extLst>
                </p:cNvPr>
                <p:cNvPicPr/>
                <p:nvPr/>
              </p:nvPicPr>
              <p:blipFill>
                <a:blip r:embed="rId499"/>
                <a:stretch>
                  <a:fillRect/>
                </a:stretch>
              </p:blipFill>
              <p:spPr>
                <a:xfrm>
                  <a:off x="8049173" y="2837947"/>
                  <a:ext cx="180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472286" name="Freihand 472285">
                  <a:extLst>
                    <a:ext uri="{FF2B5EF4-FFF2-40B4-BE49-F238E27FC236}">
                      <a16:creationId xmlns:a16="http://schemas.microsoft.com/office/drawing/2014/main" id="{C7757D8C-D1D9-489C-AF51-07E38CB42AD1}"/>
                    </a:ext>
                  </a:extLst>
                </p14:cNvPr>
                <p14:cNvContentPartPr/>
                <p14:nvPr/>
              </p14:nvContentPartPr>
              <p14:xfrm>
                <a:off x="8180213" y="2798707"/>
                <a:ext cx="138240" cy="135720"/>
              </p14:xfrm>
            </p:contentPart>
          </mc:Choice>
          <mc:Fallback xmlns="">
            <p:pic>
              <p:nvPicPr>
                <p:cNvPr id="472286" name="Freihand 472285">
                  <a:extLst>
                    <a:ext uri="{FF2B5EF4-FFF2-40B4-BE49-F238E27FC236}">
                      <a16:creationId xmlns:a16="http://schemas.microsoft.com/office/drawing/2014/main" id="{C7757D8C-D1D9-489C-AF51-07E38CB42AD1}"/>
                    </a:ext>
                  </a:extLst>
                </p:cNvPr>
                <p:cNvPicPr/>
                <p:nvPr/>
              </p:nvPicPr>
              <p:blipFill>
                <a:blip r:embed="rId501"/>
                <a:stretch>
                  <a:fillRect/>
                </a:stretch>
              </p:blipFill>
              <p:spPr>
                <a:xfrm>
                  <a:off x="8175893" y="2794387"/>
                  <a:ext cx="146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472288" name="Freihand 472287">
                  <a:extLst>
                    <a:ext uri="{FF2B5EF4-FFF2-40B4-BE49-F238E27FC236}">
                      <a16:creationId xmlns:a16="http://schemas.microsoft.com/office/drawing/2014/main" id="{7F4314A6-FB95-4437-BC75-ED68054D7E5B}"/>
                    </a:ext>
                  </a:extLst>
                </p14:cNvPr>
                <p14:cNvContentPartPr/>
                <p14:nvPr/>
              </p14:nvContentPartPr>
              <p14:xfrm>
                <a:off x="6763613" y="2723107"/>
                <a:ext cx="156960" cy="55080"/>
              </p14:xfrm>
            </p:contentPart>
          </mc:Choice>
          <mc:Fallback xmlns="">
            <p:pic>
              <p:nvPicPr>
                <p:cNvPr id="472288" name="Freihand 472287">
                  <a:extLst>
                    <a:ext uri="{FF2B5EF4-FFF2-40B4-BE49-F238E27FC236}">
                      <a16:creationId xmlns:a16="http://schemas.microsoft.com/office/drawing/2014/main" id="{7F4314A6-FB95-4437-BC75-ED68054D7E5B}"/>
                    </a:ext>
                  </a:extLst>
                </p:cNvPr>
                <p:cNvPicPr/>
                <p:nvPr/>
              </p:nvPicPr>
              <p:blipFill>
                <a:blip r:embed="rId503"/>
                <a:stretch>
                  <a:fillRect/>
                </a:stretch>
              </p:blipFill>
              <p:spPr>
                <a:xfrm>
                  <a:off x="6759293" y="2718787"/>
                  <a:ext cx="165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472289" name="Freihand 472288">
                  <a:extLst>
                    <a:ext uri="{FF2B5EF4-FFF2-40B4-BE49-F238E27FC236}">
                      <a16:creationId xmlns:a16="http://schemas.microsoft.com/office/drawing/2014/main" id="{84C918C4-5041-4BD9-AA8E-E9AB49DFEAA4}"/>
                    </a:ext>
                  </a:extLst>
                </p14:cNvPr>
                <p14:cNvContentPartPr/>
                <p14:nvPr/>
              </p14:nvContentPartPr>
              <p14:xfrm>
                <a:off x="6905453" y="2650747"/>
                <a:ext cx="360" cy="360"/>
              </p14:xfrm>
            </p:contentPart>
          </mc:Choice>
          <mc:Fallback xmlns="">
            <p:pic>
              <p:nvPicPr>
                <p:cNvPr id="472289" name="Freihand 472288">
                  <a:extLst>
                    <a:ext uri="{FF2B5EF4-FFF2-40B4-BE49-F238E27FC236}">
                      <a16:creationId xmlns:a16="http://schemas.microsoft.com/office/drawing/2014/main" id="{84C918C4-5041-4BD9-AA8E-E9AB49DFEAA4}"/>
                    </a:ext>
                  </a:extLst>
                </p:cNvPr>
                <p:cNvPicPr/>
                <p:nvPr/>
              </p:nvPicPr>
              <p:blipFill>
                <a:blip r:embed="rId253"/>
                <a:stretch>
                  <a:fillRect/>
                </a:stretch>
              </p:blipFill>
              <p:spPr>
                <a:xfrm>
                  <a:off x="6901133" y="2646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72290" name="Freihand 472289">
                  <a:extLst>
                    <a:ext uri="{FF2B5EF4-FFF2-40B4-BE49-F238E27FC236}">
                      <a16:creationId xmlns:a16="http://schemas.microsoft.com/office/drawing/2014/main" id="{A79D8E96-5932-458D-B028-68A250B0CA6F}"/>
                    </a:ext>
                  </a:extLst>
                </p14:cNvPr>
                <p14:cNvContentPartPr/>
                <p14:nvPr/>
              </p14:nvContentPartPr>
              <p14:xfrm>
                <a:off x="7085453" y="2648947"/>
                <a:ext cx="13320" cy="110520"/>
              </p14:xfrm>
            </p:contentPart>
          </mc:Choice>
          <mc:Fallback xmlns="">
            <p:pic>
              <p:nvPicPr>
                <p:cNvPr id="472290" name="Freihand 472289">
                  <a:extLst>
                    <a:ext uri="{FF2B5EF4-FFF2-40B4-BE49-F238E27FC236}">
                      <a16:creationId xmlns:a16="http://schemas.microsoft.com/office/drawing/2014/main" id="{A79D8E96-5932-458D-B028-68A250B0CA6F}"/>
                    </a:ext>
                  </a:extLst>
                </p:cNvPr>
                <p:cNvPicPr/>
                <p:nvPr/>
              </p:nvPicPr>
              <p:blipFill>
                <a:blip r:embed="rId506"/>
                <a:stretch>
                  <a:fillRect/>
                </a:stretch>
              </p:blipFill>
              <p:spPr>
                <a:xfrm>
                  <a:off x="7081133" y="2644627"/>
                  <a:ext cx="21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472291" name="Freihand 472290">
                  <a:extLst>
                    <a:ext uri="{FF2B5EF4-FFF2-40B4-BE49-F238E27FC236}">
                      <a16:creationId xmlns:a16="http://schemas.microsoft.com/office/drawing/2014/main" id="{0D785466-1217-440E-BC05-B26292D4F475}"/>
                    </a:ext>
                  </a:extLst>
                </p14:cNvPr>
                <p14:cNvContentPartPr/>
                <p14:nvPr/>
              </p14:nvContentPartPr>
              <p14:xfrm>
                <a:off x="7009853" y="2630587"/>
                <a:ext cx="146160" cy="171000"/>
              </p14:xfrm>
            </p:contentPart>
          </mc:Choice>
          <mc:Fallback xmlns="">
            <p:pic>
              <p:nvPicPr>
                <p:cNvPr id="472291" name="Freihand 472290">
                  <a:extLst>
                    <a:ext uri="{FF2B5EF4-FFF2-40B4-BE49-F238E27FC236}">
                      <a16:creationId xmlns:a16="http://schemas.microsoft.com/office/drawing/2014/main" id="{0D785466-1217-440E-BC05-B26292D4F475}"/>
                    </a:ext>
                  </a:extLst>
                </p:cNvPr>
                <p:cNvPicPr/>
                <p:nvPr/>
              </p:nvPicPr>
              <p:blipFill>
                <a:blip r:embed="rId508"/>
                <a:stretch>
                  <a:fillRect/>
                </a:stretch>
              </p:blipFill>
              <p:spPr>
                <a:xfrm>
                  <a:off x="7005533" y="2626267"/>
                  <a:ext cx="1548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472292" name="Freihand 472291">
                  <a:extLst>
                    <a:ext uri="{FF2B5EF4-FFF2-40B4-BE49-F238E27FC236}">
                      <a16:creationId xmlns:a16="http://schemas.microsoft.com/office/drawing/2014/main" id="{6F76F431-BFB9-4690-9559-60A309BF78CB}"/>
                    </a:ext>
                  </a:extLst>
                </p14:cNvPr>
                <p14:cNvContentPartPr/>
                <p14:nvPr/>
              </p14:nvContentPartPr>
              <p14:xfrm>
                <a:off x="7174733" y="2603587"/>
                <a:ext cx="335880" cy="158400"/>
              </p14:xfrm>
            </p:contentPart>
          </mc:Choice>
          <mc:Fallback xmlns="">
            <p:pic>
              <p:nvPicPr>
                <p:cNvPr id="472292" name="Freihand 472291">
                  <a:extLst>
                    <a:ext uri="{FF2B5EF4-FFF2-40B4-BE49-F238E27FC236}">
                      <a16:creationId xmlns:a16="http://schemas.microsoft.com/office/drawing/2014/main" id="{6F76F431-BFB9-4690-9559-60A309BF78CB}"/>
                    </a:ext>
                  </a:extLst>
                </p:cNvPr>
                <p:cNvPicPr/>
                <p:nvPr/>
              </p:nvPicPr>
              <p:blipFill>
                <a:blip r:embed="rId510"/>
                <a:stretch>
                  <a:fillRect/>
                </a:stretch>
              </p:blipFill>
              <p:spPr>
                <a:xfrm>
                  <a:off x="7170413" y="2599267"/>
                  <a:ext cx="3445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472293" name="Freihand 472292">
                  <a:extLst>
                    <a:ext uri="{FF2B5EF4-FFF2-40B4-BE49-F238E27FC236}">
                      <a16:creationId xmlns:a16="http://schemas.microsoft.com/office/drawing/2014/main" id="{E6130E02-638D-4035-9500-AEC58996273C}"/>
                    </a:ext>
                  </a:extLst>
                </p14:cNvPr>
                <p14:cNvContentPartPr/>
                <p14:nvPr/>
              </p14:nvContentPartPr>
              <p14:xfrm>
                <a:off x="7522493" y="2577667"/>
                <a:ext cx="151560" cy="165960"/>
              </p14:xfrm>
            </p:contentPart>
          </mc:Choice>
          <mc:Fallback xmlns="">
            <p:pic>
              <p:nvPicPr>
                <p:cNvPr id="472293" name="Freihand 472292">
                  <a:extLst>
                    <a:ext uri="{FF2B5EF4-FFF2-40B4-BE49-F238E27FC236}">
                      <a16:creationId xmlns:a16="http://schemas.microsoft.com/office/drawing/2014/main" id="{E6130E02-638D-4035-9500-AEC58996273C}"/>
                    </a:ext>
                  </a:extLst>
                </p:cNvPr>
                <p:cNvPicPr/>
                <p:nvPr/>
              </p:nvPicPr>
              <p:blipFill>
                <a:blip r:embed="rId512"/>
                <a:stretch>
                  <a:fillRect/>
                </a:stretch>
              </p:blipFill>
              <p:spPr>
                <a:xfrm>
                  <a:off x="7518173" y="2573347"/>
                  <a:ext cx="160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472294" name="Freihand 472293">
                  <a:extLst>
                    <a:ext uri="{FF2B5EF4-FFF2-40B4-BE49-F238E27FC236}">
                      <a16:creationId xmlns:a16="http://schemas.microsoft.com/office/drawing/2014/main" id="{BA2186EB-79BB-4DAE-A138-C9E508719484}"/>
                    </a:ext>
                  </a:extLst>
                </p14:cNvPr>
                <p14:cNvContentPartPr/>
                <p14:nvPr/>
              </p14:nvContentPartPr>
              <p14:xfrm>
                <a:off x="7727693" y="2554267"/>
                <a:ext cx="40320" cy="162000"/>
              </p14:xfrm>
            </p:contentPart>
          </mc:Choice>
          <mc:Fallback xmlns="">
            <p:pic>
              <p:nvPicPr>
                <p:cNvPr id="472294" name="Freihand 472293">
                  <a:extLst>
                    <a:ext uri="{FF2B5EF4-FFF2-40B4-BE49-F238E27FC236}">
                      <a16:creationId xmlns:a16="http://schemas.microsoft.com/office/drawing/2014/main" id="{BA2186EB-79BB-4DAE-A138-C9E508719484}"/>
                    </a:ext>
                  </a:extLst>
                </p:cNvPr>
                <p:cNvPicPr/>
                <p:nvPr/>
              </p:nvPicPr>
              <p:blipFill>
                <a:blip r:embed="rId514"/>
                <a:stretch>
                  <a:fillRect/>
                </a:stretch>
              </p:blipFill>
              <p:spPr>
                <a:xfrm>
                  <a:off x="7723373" y="2549947"/>
                  <a:ext cx="48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472295" name="Freihand 472294">
                  <a:extLst>
                    <a:ext uri="{FF2B5EF4-FFF2-40B4-BE49-F238E27FC236}">
                      <a16:creationId xmlns:a16="http://schemas.microsoft.com/office/drawing/2014/main" id="{0279DB2F-09CD-4F95-91C3-DD86387FDC84}"/>
                    </a:ext>
                  </a:extLst>
                </p14:cNvPr>
                <p14:cNvContentPartPr/>
                <p14:nvPr/>
              </p14:nvContentPartPr>
              <p14:xfrm>
                <a:off x="7753613" y="2635987"/>
                <a:ext cx="161280" cy="69840"/>
              </p14:xfrm>
            </p:contentPart>
          </mc:Choice>
          <mc:Fallback xmlns="">
            <p:pic>
              <p:nvPicPr>
                <p:cNvPr id="472295" name="Freihand 472294">
                  <a:extLst>
                    <a:ext uri="{FF2B5EF4-FFF2-40B4-BE49-F238E27FC236}">
                      <a16:creationId xmlns:a16="http://schemas.microsoft.com/office/drawing/2014/main" id="{0279DB2F-09CD-4F95-91C3-DD86387FDC84}"/>
                    </a:ext>
                  </a:extLst>
                </p:cNvPr>
                <p:cNvPicPr/>
                <p:nvPr/>
              </p:nvPicPr>
              <p:blipFill>
                <a:blip r:embed="rId516"/>
                <a:stretch>
                  <a:fillRect/>
                </a:stretch>
              </p:blipFill>
              <p:spPr>
                <a:xfrm>
                  <a:off x="7749293" y="2631667"/>
                  <a:ext cx="169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472296" name="Freihand 472295">
                  <a:extLst>
                    <a:ext uri="{FF2B5EF4-FFF2-40B4-BE49-F238E27FC236}">
                      <a16:creationId xmlns:a16="http://schemas.microsoft.com/office/drawing/2014/main" id="{88773F5F-D328-454A-9E9D-7DE10DA716F6}"/>
                    </a:ext>
                  </a:extLst>
                </p14:cNvPr>
                <p14:cNvContentPartPr/>
                <p14:nvPr/>
              </p14:nvContentPartPr>
              <p14:xfrm>
                <a:off x="7950533" y="2567227"/>
                <a:ext cx="150480" cy="126720"/>
              </p14:xfrm>
            </p:contentPart>
          </mc:Choice>
          <mc:Fallback xmlns="">
            <p:pic>
              <p:nvPicPr>
                <p:cNvPr id="472296" name="Freihand 472295">
                  <a:extLst>
                    <a:ext uri="{FF2B5EF4-FFF2-40B4-BE49-F238E27FC236}">
                      <a16:creationId xmlns:a16="http://schemas.microsoft.com/office/drawing/2014/main" id="{88773F5F-D328-454A-9E9D-7DE10DA716F6}"/>
                    </a:ext>
                  </a:extLst>
                </p:cNvPr>
                <p:cNvPicPr/>
                <p:nvPr/>
              </p:nvPicPr>
              <p:blipFill>
                <a:blip r:embed="rId518"/>
                <a:stretch>
                  <a:fillRect/>
                </a:stretch>
              </p:blipFill>
              <p:spPr>
                <a:xfrm>
                  <a:off x="7946213" y="2562907"/>
                  <a:ext cx="159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472297" name="Freihand 472296">
                  <a:extLst>
                    <a:ext uri="{FF2B5EF4-FFF2-40B4-BE49-F238E27FC236}">
                      <a16:creationId xmlns:a16="http://schemas.microsoft.com/office/drawing/2014/main" id="{2595D566-870A-4502-9D7F-0D207AF06508}"/>
                    </a:ext>
                  </a:extLst>
                </p14:cNvPr>
                <p14:cNvContentPartPr/>
                <p14:nvPr/>
              </p14:nvContentPartPr>
              <p14:xfrm>
                <a:off x="8171933" y="2590987"/>
                <a:ext cx="88920" cy="119880"/>
              </p14:xfrm>
            </p:contentPart>
          </mc:Choice>
          <mc:Fallback xmlns="">
            <p:pic>
              <p:nvPicPr>
                <p:cNvPr id="472297" name="Freihand 472296">
                  <a:extLst>
                    <a:ext uri="{FF2B5EF4-FFF2-40B4-BE49-F238E27FC236}">
                      <a16:creationId xmlns:a16="http://schemas.microsoft.com/office/drawing/2014/main" id="{2595D566-870A-4502-9D7F-0D207AF06508}"/>
                    </a:ext>
                  </a:extLst>
                </p:cNvPr>
                <p:cNvPicPr/>
                <p:nvPr/>
              </p:nvPicPr>
              <p:blipFill>
                <a:blip r:embed="rId520"/>
                <a:stretch>
                  <a:fillRect/>
                </a:stretch>
              </p:blipFill>
              <p:spPr>
                <a:xfrm>
                  <a:off x="8167613" y="2586667"/>
                  <a:ext cx="97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472298" name="Freihand 472297">
                  <a:extLst>
                    <a:ext uri="{FF2B5EF4-FFF2-40B4-BE49-F238E27FC236}">
                      <a16:creationId xmlns:a16="http://schemas.microsoft.com/office/drawing/2014/main" id="{DC437CAE-DCC1-4833-9773-C3FB82C35A81}"/>
                    </a:ext>
                  </a:extLst>
                </p14:cNvPr>
                <p14:cNvContentPartPr/>
                <p14:nvPr/>
              </p14:nvContentPartPr>
              <p14:xfrm>
                <a:off x="8281733" y="2580907"/>
                <a:ext cx="210960" cy="131760"/>
              </p14:xfrm>
            </p:contentPart>
          </mc:Choice>
          <mc:Fallback xmlns="">
            <p:pic>
              <p:nvPicPr>
                <p:cNvPr id="472298" name="Freihand 472297">
                  <a:extLst>
                    <a:ext uri="{FF2B5EF4-FFF2-40B4-BE49-F238E27FC236}">
                      <a16:creationId xmlns:a16="http://schemas.microsoft.com/office/drawing/2014/main" id="{DC437CAE-DCC1-4833-9773-C3FB82C35A81}"/>
                    </a:ext>
                  </a:extLst>
                </p:cNvPr>
                <p:cNvPicPr/>
                <p:nvPr/>
              </p:nvPicPr>
              <p:blipFill>
                <a:blip r:embed="rId522"/>
                <a:stretch>
                  <a:fillRect/>
                </a:stretch>
              </p:blipFill>
              <p:spPr>
                <a:xfrm>
                  <a:off x="8277413" y="2576587"/>
                  <a:ext cx="219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472299" name="Freihand 472298">
                  <a:extLst>
                    <a:ext uri="{FF2B5EF4-FFF2-40B4-BE49-F238E27FC236}">
                      <a16:creationId xmlns:a16="http://schemas.microsoft.com/office/drawing/2014/main" id="{A3DED85F-47E1-4294-ADDA-20907D3180E3}"/>
                    </a:ext>
                  </a:extLst>
                </p14:cNvPr>
                <p14:cNvContentPartPr/>
                <p14:nvPr/>
              </p14:nvContentPartPr>
              <p14:xfrm>
                <a:off x="8485853" y="2524027"/>
                <a:ext cx="360" cy="360"/>
              </p14:xfrm>
            </p:contentPart>
          </mc:Choice>
          <mc:Fallback xmlns="">
            <p:pic>
              <p:nvPicPr>
                <p:cNvPr id="472299" name="Freihand 472298">
                  <a:extLst>
                    <a:ext uri="{FF2B5EF4-FFF2-40B4-BE49-F238E27FC236}">
                      <a16:creationId xmlns:a16="http://schemas.microsoft.com/office/drawing/2014/main" id="{A3DED85F-47E1-4294-ADDA-20907D3180E3}"/>
                    </a:ext>
                  </a:extLst>
                </p:cNvPr>
                <p:cNvPicPr/>
                <p:nvPr/>
              </p:nvPicPr>
              <p:blipFill>
                <a:blip r:embed="rId253"/>
                <a:stretch>
                  <a:fillRect/>
                </a:stretch>
              </p:blipFill>
              <p:spPr>
                <a:xfrm>
                  <a:off x="8481533" y="2519707"/>
                  <a:ext cx="9000" cy="9000"/>
                </a:xfrm>
                <a:prstGeom prst="rect">
                  <a:avLst/>
                </a:prstGeom>
              </p:spPr>
            </p:pic>
          </mc:Fallback>
        </mc:AlternateContent>
      </p:grpSp>
      <p:grpSp>
        <p:nvGrpSpPr>
          <p:cNvPr id="472381" name="Gruppieren 472380">
            <a:extLst>
              <a:ext uri="{FF2B5EF4-FFF2-40B4-BE49-F238E27FC236}">
                <a16:creationId xmlns:a16="http://schemas.microsoft.com/office/drawing/2014/main" id="{78AA3EA2-50AE-4418-99E7-4F92F94D9D75}"/>
              </a:ext>
            </a:extLst>
          </p:cNvPr>
          <p:cNvGrpSpPr/>
          <p:nvPr/>
        </p:nvGrpSpPr>
        <p:grpSpPr>
          <a:xfrm>
            <a:off x="6736973" y="3425827"/>
            <a:ext cx="2406600" cy="1182960"/>
            <a:chOff x="6736973" y="3425827"/>
            <a:chExt cx="2406600" cy="1182960"/>
          </a:xfrm>
        </p:grpSpPr>
        <mc:AlternateContent xmlns:mc="http://schemas.openxmlformats.org/markup-compatibility/2006" xmlns:p14="http://schemas.microsoft.com/office/powerpoint/2010/main">
          <mc:Choice Requires="p14">
            <p:contentPart p14:bwMode="auto" r:id="rId524">
              <p14:nvContentPartPr>
                <p14:cNvPr id="472301" name="Freihand 472300">
                  <a:extLst>
                    <a:ext uri="{FF2B5EF4-FFF2-40B4-BE49-F238E27FC236}">
                      <a16:creationId xmlns:a16="http://schemas.microsoft.com/office/drawing/2014/main" id="{D083437F-D36D-4E5E-9E1C-144C0A1F30B3}"/>
                    </a:ext>
                  </a:extLst>
                </p14:cNvPr>
                <p14:cNvContentPartPr/>
                <p14:nvPr/>
              </p14:nvContentPartPr>
              <p14:xfrm>
                <a:off x="8346173" y="3726427"/>
                <a:ext cx="611280" cy="86760"/>
              </p14:xfrm>
            </p:contentPart>
          </mc:Choice>
          <mc:Fallback xmlns="">
            <p:pic>
              <p:nvPicPr>
                <p:cNvPr id="472301" name="Freihand 472300">
                  <a:extLst>
                    <a:ext uri="{FF2B5EF4-FFF2-40B4-BE49-F238E27FC236}">
                      <a16:creationId xmlns:a16="http://schemas.microsoft.com/office/drawing/2014/main" id="{D083437F-D36D-4E5E-9E1C-144C0A1F30B3}"/>
                    </a:ext>
                  </a:extLst>
                </p:cNvPr>
                <p:cNvPicPr/>
                <p:nvPr/>
              </p:nvPicPr>
              <p:blipFill>
                <a:blip r:embed="rId525"/>
                <a:stretch>
                  <a:fillRect/>
                </a:stretch>
              </p:blipFill>
              <p:spPr>
                <a:xfrm>
                  <a:off x="8341853" y="3722107"/>
                  <a:ext cx="619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472302" name="Freihand 472301">
                  <a:extLst>
                    <a:ext uri="{FF2B5EF4-FFF2-40B4-BE49-F238E27FC236}">
                      <a16:creationId xmlns:a16="http://schemas.microsoft.com/office/drawing/2014/main" id="{EF5EC83B-4346-4BFC-83E4-72EAD41CCB7D}"/>
                    </a:ext>
                  </a:extLst>
                </p14:cNvPr>
                <p14:cNvContentPartPr/>
                <p14:nvPr/>
              </p14:nvContentPartPr>
              <p14:xfrm>
                <a:off x="8931893" y="3631387"/>
                <a:ext cx="168120" cy="183240"/>
              </p14:xfrm>
            </p:contentPart>
          </mc:Choice>
          <mc:Fallback xmlns="">
            <p:pic>
              <p:nvPicPr>
                <p:cNvPr id="472302" name="Freihand 472301">
                  <a:extLst>
                    <a:ext uri="{FF2B5EF4-FFF2-40B4-BE49-F238E27FC236}">
                      <a16:creationId xmlns:a16="http://schemas.microsoft.com/office/drawing/2014/main" id="{EF5EC83B-4346-4BFC-83E4-72EAD41CCB7D}"/>
                    </a:ext>
                  </a:extLst>
                </p:cNvPr>
                <p:cNvPicPr/>
                <p:nvPr/>
              </p:nvPicPr>
              <p:blipFill>
                <a:blip r:embed="rId527"/>
                <a:stretch>
                  <a:fillRect/>
                </a:stretch>
              </p:blipFill>
              <p:spPr>
                <a:xfrm>
                  <a:off x="8927573" y="3627067"/>
                  <a:ext cx="176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72304" name="Freihand 472303">
                  <a:extLst>
                    <a:ext uri="{FF2B5EF4-FFF2-40B4-BE49-F238E27FC236}">
                      <a16:creationId xmlns:a16="http://schemas.microsoft.com/office/drawing/2014/main" id="{89B286D1-6D17-43D9-A17B-1C41C17F5CA5}"/>
                    </a:ext>
                  </a:extLst>
                </p14:cNvPr>
                <p14:cNvContentPartPr/>
                <p14:nvPr/>
              </p14:nvContentPartPr>
              <p14:xfrm>
                <a:off x="6850733" y="3651187"/>
                <a:ext cx="86400" cy="172800"/>
              </p14:xfrm>
            </p:contentPart>
          </mc:Choice>
          <mc:Fallback xmlns="">
            <p:pic>
              <p:nvPicPr>
                <p:cNvPr id="472304" name="Freihand 472303">
                  <a:extLst>
                    <a:ext uri="{FF2B5EF4-FFF2-40B4-BE49-F238E27FC236}">
                      <a16:creationId xmlns:a16="http://schemas.microsoft.com/office/drawing/2014/main" id="{89B286D1-6D17-43D9-A17B-1C41C17F5CA5}"/>
                    </a:ext>
                  </a:extLst>
                </p:cNvPr>
                <p:cNvPicPr/>
                <p:nvPr/>
              </p:nvPicPr>
              <p:blipFill>
                <a:blip r:embed="rId529"/>
                <a:stretch>
                  <a:fillRect/>
                </a:stretch>
              </p:blipFill>
              <p:spPr>
                <a:xfrm>
                  <a:off x="6846413" y="3646867"/>
                  <a:ext cx="950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72305" name="Freihand 472304">
                  <a:extLst>
                    <a:ext uri="{FF2B5EF4-FFF2-40B4-BE49-F238E27FC236}">
                      <a16:creationId xmlns:a16="http://schemas.microsoft.com/office/drawing/2014/main" id="{83FCACFB-C2B2-47C5-A134-521E4B787996}"/>
                    </a:ext>
                  </a:extLst>
                </p14:cNvPr>
                <p14:cNvContentPartPr/>
                <p14:nvPr/>
              </p14:nvContentPartPr>
              <p14:xfrm>
                <a:off x="6991493" y="3690787"/>
                <a:ext cx="169560" cy="111960"/>
              </p14:xfrm>
            </p:contentPart>
          </mc:Choice>
          <mc:Fallback xmlns="">
            <p:pic>
              <p:nvPicPr>
                <p:cNvPr id="472305" name="Freihand 472304">
                  <a:extLst>
                    <a:ext uri="{FF2B5EF4-FFF2-40B4-BE49-F238E27FC236}">
                      <a16:creationId xmlns:a16="http://schemas.microsoft.com/office/drawing/2014/main" id="{83FCACFB-C2B2-47C5-A134-521E4B787996}"/>
                    </a:ext>
                  </a:extLst>
                </p:cNvPr>
                <p:cNvPicPr/>
                <p:nvPr/>
              </p:nvPicPr>
              <p:blipFill>
                <a:blip r:embed="rId531"/>
                <a:stretch>
                  <a:fillRect/>
                </a:stretch>
              </p:blipFill>
              <p:spPr>
                <a:xfrm>
                  <a:off x="6987173" y="3686467"/>
                  <a:ext cx="1782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472306" name="Freihand 472305">
                  <a:extLst>
                    <a:ext uri="{FF2B5EF4-FFF2-40B4-BE49-F238E27FC236}">
                      <a16:creationId xmlns:a16="http://schemas.microsoft.com/office/drawing/2014/main" id="{DB5FE898-8106-45EA-95EE-5D8DA5D65FB9}"/>
                    </a:ext>
                  </a:extLst>
                </p14:cNvPr>
                <p14:cNvContentPartPr/>
                <p14:nvPr/>
              </p14:nvContentPartPr>
              <p14:xfrm>
                <a:off x="7140893" y="3578467"/>
                <a:ext cx="360" cy="360"/>
              </p14:xfrm>
            </p:contentPart>
          </mc:Choice>
          <mc:Fallback xmlns="">
            <p:pic>
              <p:nvPicPr>
                <p:cNvPr id="472306" name="Freihand 472305">
                  <a:extLst>
                    <a:ext uri="{FF2B5EF4-FFF2-40B4-BE49-F238E27FC236}">
                      <a16:creationId xmlns:a16="http://schemas.microsoft.com/office/drawing/2014/main" id="{DB5FE898-8106-45EA-95EE-5D8DA5D65FB9}"/>
                    </a:ext>
                  </a:extLst>
                </p:cNvPr>
                <p:cNvPicPr/>
                <p:nvPr/>
              </p:nvPicPr>
              <p:blipFill>
                <a:blip r:embed="rId253"/>
                <a:stretch>
                  <a:fillRect/>
                </a:stretch>
              </p:blipFill>
              <p:spPr>
                <a:xfrm>
                  <a:off x="7136573" y="3574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472307" name="Freihand 472306">
                  <a:extLst>
                    <a:ext uri="{FF2B5EF4-FFF2-40B4-BE49-F238E27FC236}">
                      <a16:creationId xmlns:a16="http://schemas.microsoft.com/office/drawing/2014/main" id="{530E6FC2-1FBC-40EF-B00E-B2ACE167273C}"/>
                    </a:ext>
                  </a:extLst>
                </p14:cNvPr>
                <p14:cNvContentPartPr/>
                <p14:nvPr/>
              </p14:nvContentPartPr>
              <p14:xfrm>
                <a:off x="7231253" y="3674587"/>
                <a:ext cx="84960" cy="122760"/>
              </p14:xfrm>
            </p:contentPart>
          </mc:Choice>
          <mc:Fallback xmlns="">
            <p:pic>
              <p:nvPicPr>
                <p:cNvPr id="472307" name="Freihand 472306">
                  <a:extLst>
                    <a:ext uri="{FF2B5EF4-FFF2-40B4-BE49-F238E27FC236}">
                      <a16:creationId xmlns:a16="http://schemas.microsoft.com/office/drawing/2014/main" id="{530E6FC2-1FBC-40EF-B00E-B2ACE167273C}"/>
                    </a:ext>
                  </a:extLst>
                </p:cNvPr>
                <p:cNvPicPr/>
                <p:nvPr/>
              </p:nvPicPr>
              <p:blipFill>
                <a:blip r:embed="rId534"/>
                <a:stretch>
                  <a:fillRect/>
                </a:stretch>
              </p:blipFill>
              <p:spPr>
                <a:xfrm>
                  <a:off x="7226933" y="3670267"/>
                  <a:ext cx="93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472308" name="Freihand 472307">
                  <a:extLst>
                    <a:ext uri="{FF2B5EF4-FFF2-40B4-BE49-F238E27FC236}">
                      <a16:creationId xmlns:a16="http://schemas.microsoft.com/office/drawing/2014/main" id="{F2E45634-6965-4520-BA3D-A72CAB5641F4}"/>
                    </a:ext>
                  </a:extLst>
                </p14:cNvPr>
                <p14:cNvContentPartPr/>
                <p14:nvPr/>
              </p14:nvContentPartPr>
              <p14:xfrm>
                <a:off x="7328453" y="3573427"/>
                <a:ext cx="109440" cy="190440"/>
              </p14:xfrm>
            </p:contentPart>
          </mc:Choice>
          <mc:Fallback xmlns="">
            <p:pic>
              <p:nvPicPr>
                <p:cNvPr id="472308" name="Freihand 472307">
                  <a:extLst>
                    <a:ext uri="{FF2B5EF4-FFF2-40B4-BE49-F238E27FC236}">
                      <a16:creationId xmlns:a16="http://schemas.microsoft.com/office/drawing/2014/main" id="{F2E45634-6965-4520-BA3D-A72CAB5641F4}"/>
                    </a:ext>
                  </a:extLst>
                </p:cNvPr>
                <p:cNvPicPr/>
                <p:nvPr/>
              </p:nvPicPr>
              <p:blipFill>
                <a:blip r:embed="rId536"/>
                <a:stretch>
                  <a:fillRect/>
                </a:stretch>
              </p:blipFill>
              <p:spPr>
                <a:xfrm>
                  <a:off x="7324133" y="3569107"/>
                  <a:ext cx="1180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472309" name="Freihand 472308">
                  <a:extLst>
                    <a:ext uri="{FF2B5EF4-FFF2-40B4-BE49-F238E27FC236}">
                      <a16:creationId xmlns:a16="http://schemas.microsoft.com/office/drawing/2014/main" id="{EE9A827C-2CB7-47FE-8B22-06FE3387F7D0}"/>
                    </a:ext>
                  </a:extLst>
                </p14:cNvPr>
                <p14:cNvContentPartPr/>
                <p14:nvPr/>
              </p14:nvContentPartPr>
              <p14:xfrm>
                <a:off x="7304693" y="3622387"/>
                <a:ext cx="69120" cy="2520"/>
              </p14:xfrm>
            </p:contentPart>
          </mc:Choice>
          <mc:Fallback xmlns="">
            <p:pic>
              <p:nvPicPr>
                <p:cNvPr id="472309" name="Freihand 472308">
                  <a:extLst>
                    <a:ext uri="{FF2B5EF4-FFF2-40B4-BE49-F238E27FC236}">
                      <a16:creationId xmlns:a16="http://schemas.microsoft.com/office/drawing/2014/main" id="{EE9A827C-2CB7-47FE-8B22-06FE3387F7D0}"/>
                    </a:ext>
                  </a:extLst>
                </p:cNvPr>
                <p:cNvPicPr/>
                <p:nvPr/>
              </p:nvPicPr>
              <p:blipFill>
                <a:blip r:embed="rId538"/>
                <a:stretch>
                  <a:fillRect/>
                </a:stretch>
              </p:blipFill>
              <p:spPr>
                <a:xfrm>
                  <a:off x="7300373" y="3618067"/>
                  <a:ext cx="777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472310" name="Freihand 472309">
                  <a:extLst>
                    <a:ext uri="{FF2B5EF4-FFF2-40B4-BE49-F238E27FC236}">
                      <a16:creationId xmlns:a16="http://schemas.microsoft.com/office/drawing/2014/main" id="{A437BC62-C8AB-4C3C-B7A3-06AB152BCB77}"/>
                    </a:ext>
                  </a:extLst>
                </p14:cNvPr>
                <p14:cNvContentPartPr/>
                <p14:nvPr/>
              </p14:nvContentPartPr>
              <p14:xfrm>
                <a:off x="7473533" y="3643987"/>
                <a:ext cx="90720" cy="82800"/>
              </p14:xfrm>
            </p:contentPart>
          </mc:Choice>
          <mc:Fallback xmlns="">
            <p:pic>
              <p:nvPicPr>
                <p:cNvPr id="472310" name="Freihand 472309">
                  <a:extLst>
                    <a:ext uri="{FF2B5EF4-FFF2-40B4-BE49-F238E27FC236}">
                      <a16:creationId xmlns:a16="http://schemas.microsoft.com/office/drawing/2014/main" id="{A437BC62-C8AB-4C3C-B7A3-06AB152BCB77}"/>
                    </a:ext>
                  </a:extLst>
                </p:cNvPr>
                <p:cNvPicPr/>
                <p:nvPr/>
              </p:nvPicPr>
              <p:blipFill>
                <a:blip r:embed="rId540"/>
                <a:stretch>
                  <a:fillRect/>
                </a:stretch>
              </p:blipFill>
              <p:spPr>
                <a:xfrm>
                  <a:off x="7469213" y="3639667"/>
                  <a:ext cx="99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72311" name="Freihand 472310">
                  <a:extLst>
                    <a:ext uri="{FF2B5EF4-FFF2-40B4-BE49-F238E27FC236}">
                      <a16:creationId xmlns:a16="http://schemas.microsoft.com/office/drawing/2014/main" id="{6A04403C-99F1-4AB6-9D1B-3870D86CFC2B}"/>
                    </a:ext>
                  </a:extLst>
                </p14:cNvPr>
                <p14:cNvContentPartPr/>
                <p14:nvPr/>
              </p14:nvContentPartPr>
              <p14:xfrm>
                <a:off x="7573253" y="3500707"/>
                <a:ext cx="137160" cy="214200"/>
              </p14:xfrm>
            </p:contentPart>
          </mc:Choice>
          <mc:Fallback xmlns="">
            <p:pic>
              <p:nvPicPr>
                <p:cNvPr id="472311" name="Freihand 472310">
                  <a:extLst>
                    <a:ext uri="{FF2B5EF4-FFF2-40B4-BE49-F238E27FC236}">
                      <a16:creationId xmlns:a16="http://schemas.microsoft.com/office/drawing/2014/main" id="{6A04403C-99F1-4AB6-9D1B-3870D86CFC2B}"/>
                    </a:ext>
                  </a:extLst>
                </p:cNvPr>
                <p:cNvPicPr/>
                <p:nvPr/>
              </p:nvPicPr>
              <p:blipFill>
                <a:blip r:embed="rId542"/>
                <a:stretch>
                  <a:fillRect/>
                </a:stretch>
              </p:blipFill>
              <p:spPr>
                <a:xfrm>
                  <a:off x="7568933" y="3496387"/>
                  <a:ext cx="1458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72312" name="Freihand 472311">
                  <a:extLst>
                    <a:ext uri="{FF2B5EF4-FFF2-40B4-BE49-F238E27FC236}">
                      <a16:creationId xmlns:a16="http://schemas.microsoft.com/office/drawing/2014/main" id="{6394E98B-1431-4278-A731-F674ADC94D06}"/>
                    </a:ext>
                  </a:extLst>
                </p14:cNvPr>
                <p14:cNvContentPartPr/>
                <p14:nvPr/>
              </p14:nvContentPartPr>
              <p14:xfrm>
                <a:off x="7726973" y="3534907"/>
                <a:ext cx="156600" cy="250560"/>
              </p14:xfrm>
            </p:contentPart>
          </mc:Choice>
          <mc:Fallback xmlns="">
            <p:pic>
              <p:nvPicPr>
                <p:cNvPr id="472312" name="Freihand 472311">
                  <a:extLst>
                    <a:ext uri="{FF2B5EF4-FFF2-40B4-BE49-F238E27FC236}">
                      <a16:creationId xmlns:a16="http://schemas.microsoft.com/office/drawing/2014/main" id="{6394E98B-1431-4278-A731-F674ADC94D06}"/>
                    </a:ext>
                  </a:extLst>
                </p:cNvPr>
                <p:cNvPicPr/>
                <p:nvPr/>
              </p:nvPicPr>
              <p:blipFill>
                <a:blip r:embed="rId544"/>
                <a:stretch>
                  <a:fillRect/>
                </a:stretch>
              </p:blipFill>
              <p:spPr>
                <a:xfrm>
                  <a:off x="7722653" y="3530587"/>
                  <a:ext cx="165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472313" name="Freihand 472312">
                  <a:extLst>
                    <a:ext uri="{FF2B5EF4-FFF2-40B4-BE49-F238E27FC236}">
                      <a16:creationId xmlns:a16="http://schemas.microsoft.com/office/drawing/2014/main" id="{7A8E033B-1787-49B7-9B95-5D081555F415}"/>
                    </a:ext>
                  </a:extLst>
                </p14:cNvPr>
                <p14:cNvContentPartPr/>
                <p14:nvPr/>
              </p14:nvContentPartPr>
              <p14:xfrm>
                <a:off x="7840373" y="3425827"/>
                <a:ext cx="9360" cy="34920"/>
              </p14:xfrm>
            </p:contentPart>
          </mc:Choice>
          <mc:Fallback xmlns="">
            <p:pic>
              <p:nvPicPr>
                <p:cNvPr id="472313" name="Freihand 472312">
                  <a:extLst>
                    <a:ext uri="{FF2B5EF4-FFF2-40B4-BE49-F238E27FC236}">
                      <a16:creationId xmlns:a16="http://schemas.microsoft.com/office/drawing/2014/main" id="{7A8E033B-1787-49B7-9B95-5D081555F415}"/>
                    </a:ext>
                  </a:extLst>
                </p:cNvPr>
                <p:cNvPicPr/>
                <p:nvPr/>
              </p:nvPicPr>
              <p:blipFill>
                <a:blip r:embed="rId546"/>
                <a:stretch>
                  <a:fillRect/>
                </a:stretch>
              </p:blipFill>
              <p:spPr>
                <a:xfrm>
                  <a:off x="7836053" y="3421507"/>
                  <a:ext cx="18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472314" name="Freihand 472313">
                  <a:extLst>
                    <a:ext uri="{FF2B5EF4-FFF2-40B4-BE49-F238E27FC236}">
                      <a16:creationId xmlns:a16="http://schemas.microsoft.com/office/drawing/2014/main" id="{8904CF34-A6A5-43A9-8409-66CB671ECD40}"/>
                    </a:ext>
                  </a:extLst>
                </p14:cNvPr>
                <p14:cNvContentPartPr/>
                <p14:nvPr/>
              </p14:nvContentPartPr>
              <p14:xfrm>
                <a:off x="7863053" y="3526267"/>
                <a:ext cx="94320" cy="102600"/>
              </p14:xfrm>
            </p:contentPart>
          </mc:Choice>
          <mc:Fallback xmlns="">
            <p:pic>
              <p:nvPicPr>
                <p:cNvPr id="472314" name="Freihand 472313">
                  <a:extLst>
                    <a:ext uri="{FF2B5EF4-FFF2-40B4-BE49-F238E27FC236}">
                      <a16:creationId xmlns:a16="http://schemas.microsoft.com/office/drawing/2014/main" id="{8904CF34-A6A5-43A9-8409-66CB671ECD40}"/>
                    </a:ext>
                  </a:extLst>
                </p:cNvPr>
                <p:cNvPicPr/>
                <p:nvPr/>
              </p:nvPicPr>
              <p:blipFill>
                <a:blip r:embed="rId548"/>
                <a:stretch>
                  <a:fillRect/>
                </a:stretch>
              </p:blipFill>
              <p:spPr>
                <a:xfrm>
                  <a:off x="7858733" y="3521947"/>
                  <a:ext cx="1029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472315" name="Freihand 472314">
                  <a:extLst>
                    <a:ext uri="{FF2B5EF4-FFF2-40B4-BE49-F238E27FC236}">
                      <a16:creationId xmlns:a16="http://schemas.microsoft.com/office/drawing/2014/main" id="{8275C1CC-674B-4CFF-8D50-DF3572DECB94}"/>
                    </a:ext>
                  </a:extLst>
                </p14:cNvPr>
                <p14:cNvContentPartPr/>
                <p14:nvPr/>
              </p14:nvContentPartPr>
              <p14:xfrm>
                <a:off x="7970333" y="3427987"/>
                <a:ext cx="115200" cy="189360"/>
              </p14:xfrm>
            </p:contentPart>
          </mc:Choice>
          <mc:Fallback xmlns="">
            <p:pic>
              <p:nvPicPr>
                <p:cNvPr id="472315" name="Freihand 472314">
                  <a:extLst>
                    <a:ext uri="{FF2B5EF4-FFF2-40B4-BE49-F238E27FC236}">
                      <a16:creationId xmlns:a16="http://schemas.microsoft.com/office/drawing/2014/main" id="{8275C1CC-674B-4CFF-8D50-DF3572DECB94}"/>
                    </a:ext>
                  </a:extLst>
                </p:cNvPr>
                <p:cNvPicPr/>
                <p:nvPr/>
              </p:nvPicPr>
              <p:blipFill>
                <a:blip r:embed="rId550"/>
                <a:stretch>
                  <a:fillRect/>
                </a:stretch>
              </p:blipFill>
              <p:spPr>
                <a:xfrm>
                  <a:off x="7966013" y="3423667"/>
                  <a:ext cx="123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472316" name="Freihand 472315">
                  <a:extLst>
                    <a:ext uri="{FF2B5EF4-FFF2-40B4-BE49-F238E27FC236}">
                      <a16:creationId xmlns:a16="http://schemas.microsoft.com/office/drawing/2014/main" id="{9023C3B1-B933-43EF-97BE-1EA08C7A1FD6}"/>
                    </a:ext>
                  </a:extLst>
                </p14:cNvPr>
                <p14:cNvContentPartPr/>
                <p14:nvPr/>
              </p14:nvContentPartPr>
              <p14:xfrm>
                <a:off x="8106773" y="3503947"/>
                <a:ext cx="165960" cy="60480"/>
              </p14:xfrm>
            </p:contentPart>
          </mc:Choice>
          <mc:Fallback xmlns="">
            <p:pic>
              <p:nvPicPr>
                <p:cNvPr id="472316" name="Freihand 472315">
                  <a:extLst>
                    <a:ext uri="{FF2B5EF4-FFF2-40B4-BE49-F238E27FC236}">
                      <a16:creationId xmlns:a16="http://schemas.microsoft.com/office/drawing/2014/main" id="{9023C3B1-B933-43EF-97BE-1EA08C7A1FD6}"/>
                    </a:ext>
                  </a:extLst>
                </p:cNvPr>
                <p:cNvPicPr/>
                <p:nvPr/>
              </p:nvPicPr>
              <p:blipFill>
                <a:blip r:embed="rId552"/>
                <a:stretch>
                  <a:fillRect/>
                </a:stretch>
              </p:blipFill>
              <p:spPr>
                <a:xfrm>
                  <a:off x="8102453" y="3499627"/>
                  <a:ext cx="174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472317" name="Freihand 472316">
                  <a:extLst>
                    <a:ext uri="{FF2B5EF4-FFF2-40B4-BE49-F238E27FC236}">
                      <a16:creationId xmlns:a16="http://schemas.microsoft.com/office/drawing/2014/main" id="{5D3578E8-542A-49B7-A59A-857B104212DA}"/>
                    </a:ext>
                  </a:extLst>
                </p14:cNvPr>
                <p14:cNvContentPartPr/>
                <p14:nvPr/>
              </p14:nvContentPartPr>
              <p14:xfrm>
                <a:off x="6871253" y="3941347"/>
                <a:ext cx="111600" cy="142200"/>
              </p14:xfrm>
            </p:contentPart>
          </mc:Choice>
          <mc:Fallback xmlns="">
            <p:pic>
              <p:nvPicPr>
                <p:cNvPr id="472317" name="Freihand 472316">
                  <a:extLst>
                    <a:ext uri="{FF2B5EF4-FFF2-40B4-BE49-F238E27FC236}">
                      <a16:creationId xmlns:a16="http://schemas.microsoft.com/office/drawing/2014/main" id="{5D3578E8-542A-49B7-A59A-857B104212DA}"/>
                    </a:ext>
                  </a:extLst>
                </p:cNvPr>
                <p:cNvPicPr/>
                <p:nvPr/>
              </p:nvPicPr>
              <p:blipFill>
                <a:blip r:embed="rId554"/>
                <a:stretch>
                  <a:fillRect/>
                </a:stretch>
              </p:blipFill>
              <p:spPr>
                <a:xfrm>
                  <a:off x="6866933" y="3937027"/>
                  <a:ext cx="120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472318" name="Freihand 472317">
                  <a:extLst>
                    <a:ext uri="{FF2B5EF4-FFF2-40B4-BE49-F238E27FC236}">
                      <a16:creationId xmlns:a16="http://schemas.microsoft.com/office/drawing/2014/main" id="{E67AE481-AFF7-40D6-BA35-9E7A1AE0FFE1}"/>
                    </a:ext>
                  </a:extLst>
                </p14:cNvPr>
                <p14:cNvContentPartPr/>
                <p14:nvPr/>
              </p14:nvContentPartPr>
              <p14:xfrm>
                <a:off x="6992213" y="3912907"/>
                <a:ext cx="60120" cy="144720"/>
              </p14:xfrm>
            </p:contentPart>
          </mc:Choice>
          <mc:Fallback xmlns="">
            <p:pic>
              <p:nvPicPr>
                <p:cNvPr id="472318" name="Freihand 472317">
                  <a:extLst>
                    <a:ext uri="{FF2B5EF4-FFF2-40B4-BE49-F238E27FC236}">
                      <a16:creationId xmlns:a16="http://schemas.microsoft.com/office/drawing/2014/main" id="{E67AE481-AFF7-40D6-BA35-9E7A1AE0FFE1}"/>
                    </a:ext>
                  </a:extLst>
                </p:cNvPr>
                <p:cNvPicPr/>
                <p:nvPr/>
              </p:nvPicPr>
              <p:blipFill>
                <a:blip r:embed="rId556"/>
                <a:stretch>
                  <a:fillRect/>
                </a:stretch>
              </p:blipFill>
              <p:spPr>
                <a:xfrm>
                  <a:off x="6987893" y="3908587"/>
                  <a:ext cx="68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472319" name="Freihand 472318">
                  <a:extLst>
                    <a:ext uri="{FF2B5EF4-FFF2-40B4-BE49-F238E27FC236}">
                      <a16:creationId xmlns:a16="http://schemas.microsoft.com/office/drawing/2014/main" id="{0C11848C-E85F-4D97-B666-AB3924E7ACBD}"/>
                    </a:ext>
                  </a:extLst>
                </p14:cNvPr>
                <p14:cNvContentPartPr/>
                <p14:nvPr/>
              </p14:nvContentPartPr>
              <p14:xfrm>
                <a:off x="7064933" y="3891307"/>
                <a:ext cx="79200" cy="128160"/>
              </p14:xfrm>
            </p:contentPart>
          </mc:Choice>
          <mc:Fallback xmlns="">
            <p:pic>
              <p:nvPicPr>
                <p:cNvPr id="472319" name="Freihand 472318">
                  <a:extLst>
                    <a:ext uri="{FF2B5EF4-FFF2-40B4-BE49-F238E27FC236}">
                      <a16:creationId xmlns:a16="http://schemas.microsoft.com/office/drawing/2014/main" id="{0C11848C-E85F-4D97-B666-AB3924E7ACBD}"/>
                    </a:ext>
                  </a:extLst>
                </p:cNvPr>
                <p:cNvPicPr/>
                <p:nvPr/>
              </p:nvPicPr>
              <p:blipFill>
                <a:blip r:embed="rId558"/>
                <a:stretch>
                  <a:fillRect/>
                </a:stretch>
              </p:blipFill>
              <p:spPr>
                <a:xfrm>
                  <a:off x="7060613" y="3886987"/>
                  <a:ext cx="87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472320" name="Freihand 472319">
                  <a:extLst>
                    <a:ext uri="{FF2B5EF4-FFF2-40B4-BE49-F238E27FC236}">
                      <a16:creationId xmlns:a16="http://schemas.microsoft.com/office/drawing/2014/main" id="{A5271DAA-344C-4130-A6E0-51A1A6C010BD}"/>
                    </a:ext>
                  </a:extLst>
                </p14:cNvPr>
                <p14:cNvContentPartPr/>
                <p14:nvPr/>
              </p14:nvContentPartPr>
              <p14:xfrm>
                <a:off x="7160333" y="3917227"/>
                <a:ext cx="274680" cy="151920"/>
              </p14:xfrm>
            </p:contentPart>
          </mc:Choice>
          <mc:Fallback xmlns="">
            <p:pic>
              <p:nvPicPr>
                <p:cNvPr id="472320" name="Freihand 472319">
                  <a:extLst>
                    <a:ext uri="{FF2B5EF4-FFF2-40B4-BE49-F238E27FC236}">
                      <a16:creationId xmlns:a16="http://schemas.microsoft.com/office/drawing/2014/main" id="{A5271DAA-344C-4130-A6E0-51A1A6C010BD}"/>
                    </a:ext>
                  </a:extLst>
                </p:cNvPr>
                <p:cNvPicPr/>
                <p:nvPr/>
              </p:nvPicPr>
              <p:blipFill>
                <a:blip r:embed="rId560"/>
                <a:stretch>
                  <a:fillRect/>
                </a:stretch>
              </p:blipFill>
              <p:spPr>
                <a:xfrm>
                  <a:off x="7156013" y="3912907"/>
                  <a:ext cx="283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472321" name="Freihand 472320">
                  <a:extLst>
                    <a:ext uri="{FF2B5EF4-FFF2-40B4-BE49-F238E27FC236}">
                      <a16:creationId xmlns:a16="http://schemas.microsoft.com/office/drawing/2014/main" id="{6A11BC1D-A060-4C41-B27F-43F9B97721B5}"/>
                    </a:ext>
                  </a:extLst>
                </p14:cNvPr>
                <p14:cNvContentPartPr/>
                <p14:nvPr/>
              </p14:nvContentPartPr>
              <p14:xfrm>
                <a:off x="7425293" y="3850627"/>
                <a:ext cx="21240" cy="18720"/>
              </p14:xfrm>
            </p:contentPart>
          </mc:Choice>
          <mc:Fallback xmlns="">
            <p:pic>
              <p:nvPicPr>
                <p:cNvPr id="472321" name="Freihand 472320">
                  <a:extLst>
                    <a:ext uri="{FF2B5EF4-FFF2-40B4-BE49-F238E27FC236}">
                      <a16:creationId xmlns:a16="http://schemas.microsoft.com/office/drawing/2014/main" id="{6A11BC1D-A060-4C41-B27F-43F9B97721B5}"/>
                    </a:ext>
                  </a:extLst>
                </p:cNvPr>
                <p:cNvPicPr/>
                <p:nvPr/>
              </p:nvPicPr>
              <p:blipFill>
                <a:blip r:embed="rId562"/>
                <a:stretch>
                  <a:fillRect/>
                </a:stretch>
              </p:blipFill>
              <p:spPr>
                <a:xfrm>
                  <a:off x="7420973" y="3846307"/>
                  <a:ext cx="29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472322" name="Freihand 472321">
                  <a:extLst>
                    <a:ext uri="{FF2B5EF4-FFF2-40B4-BE49-F238E27FC236}">
                      <a16:creationId xmlns:a16="http://schemas.microsoft.com/office/drawing/2014/main" id="{B1385BD0-FC4E-4BE0-B754-A48D02D90C2C}"/>
                    </a:ext>
                  </a:extLst>
                </p14:cNvPr>
                <p14:cNvContentPartPr/>
                <p14:nvPr/>
              </p14:nvContentPartPr>
              <p14:xfrm>
                <a:off x="7465973" y="3885547"/>
                <a:ext cx="55080" cy="208440"/>
              </p14:xfrm>
            </p:contentPart>
          </mc:Choice>
          <mc:Fallback xmlns="">
            <p:pic>
              <p:nvPicPr>
                <p:cNvPr id="472322" name="Freihand 472321">
                  <a:extLst>
                    <a:ext uri="{FF2B5EF4-FFF2-40B4-BE49-F238E27FC236}">
                      <a16:creationId xmlns:a16="http://schemas.microsoft.com/office/drawing/2014/main" id="{B1385BD0-FC4E-4BE0-B754-A48D02D90C2C}"/>
                    </a:ext>
                  </a:extLst>
                </p:cNvPr>
                <p:cNvPicPr/>
                <p:nvPr/>
              </p:nvPicPr>
              <p:blipFill>
                <a:blip r:embed="rId564"/>
                <a:stretch>
                  <a:fillRect/>
                </a:stretch>
              </p:blipFill>
              <p:spPr>
                <a:xfrm>
                  <a:off x="7461653" y="3881227"/>
                  <a:ext cx="63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472323" name="Freihand 472322">
                  <a:extLst>
                    <a:ext uri="{FF2B5EF4-FFF2-40B4-BE49-F238E27FC236}">
                      <a16:creationId xmlns:a16="http://schemas.microsoft.com/office/drawing/2014/main" id="{ECDEE770-B42C-4EC8-8AD1-71BBDA4BA5F6}"/>
                    </a:ext>
                  </a:extLst>
                </p14:cNvPr>
                <p14:cNvContentPartPr/>
                <p14:nvPr/>
              </p14:nvContentPartPr>
              <p14:xfrm>
                <a:off x="7566773" y="3786907"/>
                <a:ext cx="64080" cy="101160"/>
              </p14:xfrm>
            </p:contentPart>
          </mc:Choice>
          <mc:Fallback xmlns="">
            <p:pic>
              <p:nvPicPr>
                <p:cNvPr id="472323" name="Freihand 472322">
                  <a:extLst>
                    <a:ext uri="{FF2B5EF4-FFF2-40B4-BE49-F238E27FC236}">
                      <a16:creationId xmlns:a16="http://schemas.microsoft.com/office/drawing/2014/main" id="{ECDEE770-B42C-4EC8-8AD1-71BBDA4BA5F6}"/>
                    </a:ext>
                  </a:extLst>
                </p:cNvPr>
                <p:cNvPicPr/>
                <p:nvPr/>
              </p:nvPicPr>
              <p:blipFill>
                <a:blip r:embed="rId566"/>
                <a:stretch>
                  <a:fillRect/>
                </a:stretch>
              </p:blipFill>
              <p:spPr>
                <a:xfrm>
                  <a:off x="7562453" y="3782587"/>
                  <a:ext cx="727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472324" name="Freihand 472323">
                  <a:extLst>
                    <a:ext uri="{FF2B5EF4-FFF2-40B4-BE49-F238E27FC236}">
                      <a16:creationId xmlns:a16="http://schemas.microsoft.com/office/drawing/2014/main" id="{4F4E91A1-6B32-476B-AFB6-D8DDB25B212B}"/>
                    </a:ext>
                  </a:extLst>
                </p14:cNvPr>
                <p14:cNvContentPartPr/>
                <p14:nvPr/>
              </p14:nvContentPartPr>
              <p14:xfrm>
                <a:off x="7600253" y="3854587"/>
                <a:ext cx="49680" cy="57960"/>
              </p14:xfrm>
            </p:contentPart>
          </mc:Choice>
          <mc:Fallback xmlns="">
            <p:pic>
              <p:nvPicPr>
                <p:cNvPr id="472324" name="Freihand 472323">
                  <a:extLst>
                    <a:ext uri="{FF2B5EF4-FFF2-40B4-BE49-F238E27FC236}">
                      <a16:creationId xmlns:a16="http://schemas.microsoft.com/office/drawing/2014/main" id="{4F4E91A1-6B32-476B-AFB6-D8DDB25B212B}"/>
                    </a:ext>
                  </a:extLst>
                </p:cNvPr>
                <p:cNvPicPr/>
                <p:nvPr/>
              </p:nvPicPr>
              <p:blipFill>
                <a:blip r:embed="rId568"/>
                <a:stretch>
                  <a:fillRect/>
                </a:stretch>
              </p:blipFill>
              <p:spPr>
                <a:xfrm>
                  <a:off x="7595933" y="3850267"/>
                  <a:ext cx="58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72325" name="Freihand 472324">
                  <a:extLst>
                    <a:ext uri="{FF2B5EF4-FFF2-40B4-BE49-F238E27FC236}">
                      <a16:creationId xmlns:a16="http://schemas.microsoft.com/office/drawing/2014/main" id="{44A4CCA6-4943-4392-BE4A-B65A01F47807}"/>
                    </a:ext>
                  </a:extLst>
                </p14:cNvPr>
                <p14:cNvContentPartPr/>
                <p14:nvPr/>
              </p14:nvContentPartPr>
              <p14:xfrm>
                <a:off x="7669013" y="3826147"/>
                <a:ext cx="130680" cy="77400"/>
              </p14:xfrm>
            </p:contentPart>
          </mc:Choice>
          <mc:Fallback xmlns="">
            <p:pic>
              <p:nvPicPr>
                <p:cNvPr id="472325" name="Freihand 472324">
                  <a:extLst>
                    <a:ext uri="{FF2B5EF4-FFF2-40B4-BE49-F238E27FC236}">
                      <a16:creationId xmlns:a16="http://schemas.microsoft.com/office/drawing/2014/main" id="{44A4CCA6-4943-4392-BE4A-B65A01F47807}"/>
                    </a:ext>
                  </a:extLst>
                </p:cNvPr>
                <p:cNvPicPr/>
                <p:nvPr/>
              </p:nvPicPr>
              <p:blipFill>
                <a:blip r:embed="rId570"/>
                <a:stretch>
                  <a:fillRect/>
                </a:stretch>
              </p:blipFill>
              <p:spPr>
                <a:xfrm>
                  <a:off x="7664693" y="3821827"/>
                  <a:ext cx="139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72326" name="Freihand 472325">
                  <a:extLst>
                    <a:ext uri="{FF2B5EF4-FFF2-40B4-BE49-F238E27FC236}">
                      <a16:creationId xmlns:a16="http://schemas.microsoft.com/office/drawing/2014/main" id="{4136CF2B-BEB7-48E3-82B1-849E3EBF2C76}"/>
                    </a:ext>
                  </a:extLst>
                </p14:cNvPr>
                <p14:cNvContentPartPr/>
                <p14:nvPr/>
              </p14:nvContentPartPr>
              <p14:xfrm>
                <a:off x="7827773" y="3724267"/>
                <a:ext cx="233280" cy="158760"/>
              </p14:xfrm>
            </p:contentPart>
          </mc:Choice>
          <mc:Fallback xmlns="">
            <p:pic>
              <p:nvPicPr>
                <p:cNvPr id="472326" name="Freihand 472325">
                  <a:extLst>
                    <a:ext uri="{FF2B5EF4-FFF2-40B4-BE49-F238E27FC236}">
                      <a16:creationId xmlns:a16="http://schemas.microsoft.com/office/drawing/2014/main" id="{4136CF2B-BEB7-48E3-82B1-849E3EBF2C76}"/>
                    </a:ext>
                  </a:extLst>
                </p:cNvPr>
                <p:cNvPicPr/>
                <p:nvPr/>
              </p:nvPicPr>
              <p:blipFill>
                <a:blip r:embed="rId572"/>
                <a:stretch>
                  <a:fillRect/>
                </a:stretch>
              </p:blipFill>
              <p:spPr>
                <a:xfrm>
                  <a:off x="7823453" y="3719947"/>
                  <a:ext cx="2419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72327" name="Freihand 472326">
                  <a:extLst>
                    <a:ext uri="{FF2B5EF4-FFF2-40B4-BE49-F238E27FC236}">
                      <a16:creationId xmlns:a16="http://schemas.microsoft.com/office/drawing/2014/main" id="{1D11F724-7AE1-4FF6-9737-A7F7FD5D17D5}"/>
                    </a:ext>
                  </a:extLst>
                </p14:cNvPr>
                <p14:cNvContentPartPr/>
                <p14:nvPr/>
              </p14:nvContentPartPr>
              <p14:xfrm>
                <a:off x="7794653" y="3748747"/>
                <a:ext cx="26640" cy="36360"/>
              </p14:xfrm>
            </p:contentPart>
          </mc:Choice>
          <mc:Fallback xmlns="">
            <p:pic>
              <p:nvPicPr>
                <p:cNvPr id="472327" name="Freihand 472326">
                  <a:extLst>
                    <a:ext uri="{FF2B5EF4-FFF2-40B4-BE49-F238E27FC236}">
                      <a16:creationId xmlns:a16="http://schemas.microsoft.com/office/drawing/2014/main" id="{1D11F724-7AE1-4FF6-9737-A7F7FD5D17D5}"/>
                    </a:ext>
                  </a:extLst>
                </p:cNvPr>
                <p:cNvPicPr/>
                <p:nvPr/>
              </p:nvPicPr>
              <p:blipFill>
                <a:blip r:embed="rId574"/>
                <a:stretch>
                  <a:fillRect/>
                </a:stretch>
              </p:blipFill>
              <p:spPr>
                <a:xfrm>
                  <a:off x="7790333" y="3744427"/>
                  <a:ext cx="352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72329" name="Freihand 472328">
                  <a:extLst>
                    <a:ext uri="{FF2B5EF4-FFF2-40B4-BE49-F238E27FC236}">
                      <a16:creationId xmlns:a16="http://schemas.microsoft.com/office/drawing/2014/main" id="{73D718C4-89A0-4E3F-AC93-375AC3DE4E92}"/>
                    </a:ext>
                  </a:extLst>
                </p14:cNvPr>
                <p14:cNvContentPartPr/>
                <p14:nvPr/>
              </p14:nvContentPartPr>
              <p14:xfrm>
                <a:off x="6736973" y="4172107"/>
                <a:ext cx="69840" cy="163080"/>
              </p14:xfrm>
            </p:contentPart>
          </mc:Choice>
          <mc:Fallback xmlns="">
            <p:pic>
              <p:nvPicPr>
                <p:cNvPr id="472329" name="Freihand 472328">
                  <a:extLst>
                    <a:ext uri="{FF2B5EF4-FFF2-40B4-BE49-F238E27FC236}">
                      <a16:creationId xmlns:a16="http://schemas.microsoft.com/office/drawing/2014/main" id="{73D718C4-89A0-4E3F-AC93-375AC3DE4E92}"/>
                    </a:ext>
                  </a:extLst>
                </p:cNvPr>
                <p:cNvPicPr/>
                <p:nvPr/>
              </p:nvPicPr>
              <p:blipFill>
                <a:blip r:embed="rId576"/>
                <a:stretch>
                  <a:fillRect/>
                </a:stretch>
              </p:blipFill>
              <p:spPr>
                <a:xfrm>
                  <a:off x="6732653" y="4167787"/>
                  <a:ext cx="78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472330" name="Freihand 472329">
                  <a:extLst>
                    <a:ext uri="{FF2B5EF4-FFF2-40B4-BE49-F238E27FC236}">
                      <a16:creationId xmlns:a16="http://schemas.microsoft.com/office/drawing/2014/main" id="{BFD1B2CE-364C-4D53-8399-3C22207B60E5}"/>
                    </a:ext>
                  </a:extLst>
                </p14:cNvPr>
                <p14:cNvContentPartPr/>
                <p14:nvPr/>
              </p14:nvContentPartPr>
              <p14:xfrm>
                <a:off x="6855053" y="4179307"/>
                <a:ext cx="6840" cy="85680"/>
              </p14:xfrm>
            </p:contentPart>
          </mc:Choice>
          <mc:Fallback xmlns="">
            <p:pic>
              <p:nvPicPr>
                <p:cNvPr id="472330" name="Freihand 472329">
                  <a:extLst>
                    <a:ext uri="{FF2B5EF4-FFF2-40B4-BE49-F238E27FC236}">
                      <a16:creationId xmlns:a16="http://schemas.microsoft.com/office/drawing/2014/main" id="{BFD1B2CE-364C-4D53-8399-3C22207B60E5}"/>
                    </a:ext>
                  </a:extLst>
                </p:cNvPr>
                <p:cNvPicPr/>
                <p:nvPr/>
              </p:nvPicPr>
              <p:blipFill>
                <a:blip r:embed="rId578"/>
                <a:stretch>
                  <a:fillRect/>
                </a:stretch>
              </p:blipFill>
              <p:spPr>
                <a:xfrm>
                  <a:off x="6850733" y="4174987"/>
                  <a:ext cx="15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72331" name="Freihand 472330">
                  <a:extLst>
                    <a:ext uri="{FF2B5EF4-FFF2-40B4-BE49-F238E27FC236}">
                      <a16:creationId xmlns:a16="http://schemas.microsoft.com/office/drawing/2014/main" id="{A9DC2726-8A4F-46CB-B37D-EA92C7DB13CE}"/>
                    </a:ext>
                  </a:extLst>
                </p14:cNvPr>
                <p14:cNvContentPartPr/>
                <p14:nvPr/>
              </p14:nvContentPartPr>
              <p14:xfrm>
                <a:off x="6853613" y="4155907"/>
                <a:ext cx="83880" cy="18720"/>
              </p14:xfrm>
            </p:contentPart>
          </mc:Choice>
          <mc:Fallback xmlns="">
            <p:pic>
              <p:nvPicPr>
                <p:cNvPr id="472331" name="Freihand 472330">
                  <a:extLst>
                    <a:ext uri="{FF2B5EF4-FFF2-40B4-BE49-F238E27FC236}">
                      <a16:creationId xmlns:a16="http://schemas.microsoft.com/office/drawing/2014/main" id="{A9DC2726-8A4F-46CB-B37D-EA92C7DB13CE}"/>
                    </a:ext>
                  </a:extLst>
                </p:cNvPr>
                <p:cNvPicPr/>
                <p:nvPr/>
              </p:nvPicPr>
              <p:blipFill>
                <a:blip r:embed="rId580"/>
                <a:stretch>
                  <a:fillRect/>
                </a:stretch>
              </p:blipFill>
              <p:spPr>
                <a:xfrm>
                  <a:off x="6849293" y="4151587"/>
                  <a:ext cx="925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72332" name="Freihand 472331">
                  <a:extLst>
                    <a:ext uri="{FF2B5EF4-FFF2-40B4-BE49-F238E27FC236}">
                      <a16:creationId xmlns:a16="http://schemas.microsoft.com/office/drawing/2014/main" id="{1B4872B3-59E5-4001-8D6F-5F3D2A8A4EB7}"/>
                    </a:ext>
                  </a:extLst>
                </p14:cNvPr>
                <p14:cNvContentPartPr/>
                <p14:nvPr/>
              </p14:nvContentPartPr>
              <p14:xfrm>
                <a:off x="6866573" y="4191547"/>
                <a:ext cx="75240" cy="64440"/>
              </p14:xfrm>
            </p:contentPart>
          </mc:Choice>
          <mc:Fallback xmlns="">
            <p:pic>
              <p:nvPicPr>
                <p:cNvPr id="472332" name="Freihand 472331">
                  <a:extLst>
                    <a:ext uri="{FF2B5EF4-FFF2-40B4-BE49-F238E27FC236}">
                      <a16:creationId xmlns:a16="http://schemas.microsoft.com/office/drawing/2014/main" id="{1B4872B3-59E5-4001-8D6F-5F3D2A8A4EB7}"/>
                    </a:ext>
                  </a:extLst>
                </p:cNvPr>
                <p:cNvPicPr/>
                <p:nvPr/>
              </p:nvPicPr>
              <p:blipFill>
                <a:blip r:embed="rId582"/>
                <a:stretch>
                  <a:fillRect/>
                </a:stretch>
              </p:blipFill>
              <p:spPr>
                <a:xfrm>
                  <a:off x="6862253" y="4187227"/>
                  <a:ext cx="838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72333" name="Freihand 472332">
                  <a:extLst>
                    <a:ext uri="{FF2B5EF4-FFF2-40B4-BE49-F238E27FC236}">
                      <a16:creationId xmlns:a16="http://schemas.microsoft.com/office/drawing/2014/main" id="{5F67F781-5A10-4AE8-9137-1C1F2C56E5A5}"/>
                    </a:ext>
                  </a:extLst>
                </p14:cNvPr>
                <p14:cNvContentPartPr/>
                <p14:nvPr/>
              </p14:nvContentPartPr>
              <p14:xfrm>
                <a:off x="6955853" y="4193707"/>
                <a:ext cx="76320" cy="56520"/>
              </p14:xfrm>
            </p:contentPart>
          </mc:Choice>
          <mc:Fallback xmlns="">
            <p:pic>
              <p:nvPicPr>
                <p:cNvPr id="472333" name="Freihand 472332">
                  <a:extLst>
                    <a:ext uri="{FF2B5EF4-FFF2-40B4-BE49-F238E27FC236}">
                      <a16:creationId xmlns:a16="http://schemas.microsoft.com/office/drawing/2014/main" id="{5F67F781-5A10-4AE8-9137-1C1F2C56E5A5}"/>
                    </a:ext>
                  </a:extLst>
                </p:cNvPr>
                <p:cNvPicPr/>
                <p:nvPr/>
              </p:nvPicPr>
              <p:blipFill>
                <a:blip r:embed="rId584"/>
                <a:stretch>
                  <a:fillRect/>
                </a:stretch>
              </p:blipFill>
              <p:spPr>
                <a:xfrm>
                  <a:off x="6951533" y="4189387"/>
                  <a:ext cx="84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72334" name="Freihand 472333">
                  <a:extLst>
                    <a:ext uri="{FF2B5EF4-FFF2-40B4-BE49-F238E27FC236}">
                      <a16:creationId xmlns:a16="http://schemas.microsoft.com/office/drawing/2014/main" id="{6EF03ED7-5051-4060-B8E5-50333CE92A8B}"/>
                    </a:ext>
                  </a:extLst>
                </p14:cNvPr>
                <p14:cNvContentPartPr/>
                <p14:nvPr/>
              </p14:nvContentPartPr>
              <p14:xfrm>
                <a:off x="7058093" y="4157707"/>
                <a:ext cx="126000" cy="56160"/>
              </p14:xfrm>
            </p:contentPart>
          </mc:Choice>
          <mc:Fallback xmlns="">
            <p:pic>
              <p:nvPicPr>
                <p:cNvPr id="472334" name="Freihand 472333">
                  <a:extLst>
                    <a:ext uri="{FF2B5EF4-FFF2-40B4-BE49-F238E27FC236}">
                      <a16:creationId xmlns:a16="http://schemas.microsoft.com/office/drawing/2014/main" id="{6EF03ED7-5051-4060-B8E5-50333CE92A8B}"/>
                    </a:ext>
                  </a:extLst>
                </p:cNvPr>
                <p:cNvPicPr/>
                <p:nvPr/>
              </p:nvPicPr>
              <p:blipFill>
                <a:blip r:embed="rId586"/>
                <a:stretch>
                  <a:fillRect/>
                </a:stretch>
              </p:blipFill>
              <p:spPr>
                <a:xfrm>
                  <a:off x="7053773" y="4153387"/>
                  <a:ext cx="134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72335" name="Freihand 472334">
                  <a:extLst>
                    <a:ext uri="{FF2B5EF4-FFF2-40B4-BE49-F238E27FC236}">
                      <a16:creationId xmlns:a16="http://schemas.microsoft.com/office/drawing/2014/main" id="{19D95B08-35F2-4054-98E1-CEB8275BEA91}"/>
                    </a:ext>
                  </a:extLst>
                </p14:cNvPr>
                <p14:cNvContentPartPr/>
                <p14:nvPr/>
              </p14:nvContentPartPr>
              <p14:xfrm>
                <a:off x="7208213" y="4128547"/>
                <a:ext cx="106560" cy="185760"/>
              </p14:xfrm>
            </p:contentPart>
          </mc:Choice>
          <mc:Fallback xmlns="">
            <p:pic>
              <p:nvPicPr>
                <p:cNvPr id="472335" name="Freihand 472334">
                  <a:extLst>
                    <a:ext uri="{FF2B5EF4-FFF2-40B4-BE49-F238E27FC236}">
                      <a16:creationId xmlns:a16="http://schemas.microsoft.com/office/drawing/2014/main" id="{19D95B08-35F2-4054-98E1-CEB8275BEA91}"/>
                    </a:ext>
                  </a:extLst>
                </p:cNvPr>
                <p:cNvPicPr/>
                <p:nvPr/>
              </p:nvPicPr>
              <p:blipFill>
                <a:blip r:embed="rId588"/>
                <a:stretch>
                  <a:fillRect/>
                </a:stretch>
              </p:blipFill>
              <p:spPr>
                <a:xfrm>
                  <a:off x="7203893" y="4124227"/>
                  <a:ext cx="1152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72336" name="Freihand 472335">
                  <a:extLst>
                    <a:ext uri="{FF2B5EF4-FFF2-40B4-BE49-F238E27FC236}">
                      <a16:creationId xmlns:a16="http://schemas.microsoft.com/office/drawing/2014/main" id="{E4294751-C301-480B-96FB-DADD23B739DB}"/>
                    </a:ext>
                  </a:extLst>
                </p14:cNvPr>
                <p14:cNvContentPartPr/>
                <p14:nvPr/>
              </p14:nvContentPartPr>
              <p14:xfrm>
                <a:off x="7292813" y="4099387"/>
                <a:ext cx="360" cy="360"/>
              </p14:xfrm>
            </p:contentPart>
          </mc:Choice>
          <mc:Fallback xmlns="">
            <p:pic>
              <p:nvPicPr>
                <p:cNvPr id="472336" name="Freihand 472335">
                  <a:extLst>
                    <a:ext uri="{FF2B5EF4-FFF2-40B4-BE49-F238E27FC236}">
                      <a16:creationId xmlns:a16="http://schemas.microsoft.com/office/drawing/2014/main" id="{E4294751-C301-480B-96FB-DADD23B739DB}"/>
                    </a:ext>
                  </a:extLst>
                </p:cNvPr>
                <p:cNvPicPr/>
                <p:nvPr/>
              </p:nvPicPr>
              <p:blipFill>
                <a:blip r:embed="rId253"/>
                <a:stretch>
                  <a:fillRect/>
                </a:stretch>
              </p:blipFill>
              <p:spPr>
                <a:xfrm>
                  <a:off x="7288493" y="4095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72337" name="Freihand 472336">
                  <a:extLst>
                    <a:ext uri="{FF2B5EF4-FFF2-40B4-BE49-F238E27FC236}">
                      <a16:creationId xmlns:a16="http://schemas.microsoft.com/office/drawing/2014/main" id="{46343535-4E94-430A-B882-87F0511367F3}"/>
                    </a:ext>
                  </a:extLst>
                </p14:cNvPr>
                <p14:cNvContentPartPr/>
                <p14:nvPr/>
              </p14:nvContentPartPr>
              <p14:xfrm>
                <a:off x="7290653" y="4122427"/>
                <a:ext cx="15120" cy="27360"/>
              </p14:xfrm>
            </p:contentPart>
          </mc:Choice>
          <mc:Fallback xmlns="">
            <p:pic>
              <p:nvPicPr>
                <p:cNvPr id="472337" name="Freihand 472336">
                  <a:extLst>
                    <a:ext uri="{FF2B5EF4-FFF2-40B4-BE49-F238E27FC236}">
                      <a16:creationId xmlns:a16="http://schemas.microsoft.com/office/drawing/2014/main" id="{46343535-4E94-430A-B882-87F0511367F3}"/>
                    </a:ext>
                  </a:extLst>
                </p:cNvPr>
                <p:cNvPicPr/>
                <p:nvPr/>
              </p:nvPicPr>
              <p:blipFill>
                <a:blip r:embed="rId591"/>
                <a:stretch>
                  <a:fillRect/>
                </a:stretch>
              </p:blipFill>
              <p:spPr>
                <a:xfrm>
                  <a:off x="7286333" y="4118107"/>
                  <a:ext cx="237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472338" name="Freihand 472337">
                  <a:extLst>
                    <a:ext uri="{FF2B5EF4-FFF2-40B4-BE49-F238E27FC236}">
                      <a16:creationId xmlns:a16="http://schemas.microsoft.com/office/drawing/2014/main" id="{FB3FB918-69F0-4AF3-8741-D0AEF21F6602}"/>
                    </a:ext>
                  </a:extLst>
                </p14:cNvPr>
                <p14:cNvContentPartPr/>
                <p14:nvPr/>
              </p14:nvContentPartPr>
              <p14:xfrm>
                <a:off x="7306133" y="4091467"/>
                <a:ext cx="64800" cy="72720"/>
              </p14:xfrm>
            </p:contentPart>
          </mc:Choice>
          <mc:Fallback xmlns="">
            <p:pic>
              <p:nvPicPr>
                <p:cNvPr id="472338" name="Freihand 472337">
                  <a:extLst>
                    <a:ext uri="{FF2B5EF4-FFF2-40B4-BE49-F238E27FC236}">
                      <a16:creationId xmlns:a16="http://schemas.microsoft.com/office/drawing/2014/main" id="{FB3FB918-69F0-4AF3-8741-D0AEF21F6602}"/>
                    </a:ext>
                  </a:extLst>
                </p:cNvPr>
                <p:cNvPicPr/>
                <p:nvPr/>
              </p:nvPicPr>
              <p:blipFill>
                <a:blip r:embed="rId593"/>
                <a:stretch>
                  <a:fillRect/>
                </a:stretch>
              </p:blipFill>
              <p:spPr>
                <a:xfrm>
                  <a:off x="7301813" y="4087147"/>
                  <a:ext cx="73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472339" name="Freihand 472338">
                  <a:extLst>
                    <a:ext uri="{FF2B5EF4-FFF2-40B4-BE49-F238E27FC236}">
                      <a16:creationId xmlns:a16="http://schemas.microsoft.com/office/drawing/2014/main" id="{7B304487-CB5D-4CB3-BA8C-728559E11822}"/>
                    </a:ext>
                  </a:extLst>
                </p14:cNvPr>
                <p14:cNvContentPartPr/>
                <p14:nvPr/>
              </p14:nvContentPartPr>
              <p14:xfrm>
                <a:off x="7310813" y="4037827"/>
                <a:ext cx="360" cy="360"/>
              </p14:xfrm>
            </p:contentPart>
          </mc:Choice>
          <mc:Fallback xmlns="">
            <p:pic>
              <p:nvPicPr>
                <p:cNvPr id="472339" name="Freihand 472338">
                  <a:extLst>
                    <a:ext uri="{FF2B5EF4-FFF2-40B4-BE49-F238E27FC236}">
                      <a16:creationId xmlns:a16="http://schemas.microsoft.com/office/drawing/2014/main" id="{7B304487-CB5D-4CB3-BA8C-728559E11822}"/>
                    </a:ext>
                  </a:extLst>
                </p:cNvPr>
                <p:cNvPicPr/>
                <p:nvPr/>
              </p:nvPicPr>
              <p:blipFill>
                <a:blip r:embed="rId253"/>
                <a:stretch>
                  <a:fillRect/>
                </a:stretch>
              </p:blipFill>
              <p:spPr>
                <a:xfrm>
                  <a:off x="7306493" y="4033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72340" name="Freihand 472339">
                  <a:extLst>
                    <a:ext uri="{FF2B5EF4-FFF2-40B4-BE49-F238E27FC236}">
                      <a16:creationId xmlns:a16="http://schemas.microsoft.com/office/drawing/2014/main" id="{1E48AD56-B5A5-4A5D-A885-0C521452EDC1}"/>
                    </a:ext>
                  </a:extLst>
                </p14:cNvPr>
                <p14:cNvContentPartPr/>
                <p14:nvPr/>
              </p14:nvContentPartPr>
              <p14:xfrm>
                <a:off x="7494413" y="4131787"/>
                <a:ext cx="25200" cy="73440"/>
              </p14:xfrm>
            </p:contentPart>
          </mc:Choice>
          <mc:Fallback xmlns="">
            <p:pic>
              <p:nvPicPr>
                <p:cNvPr id="472340" name="Freihand 472339">
                  <a:extLst>
                    <a:ext uri="{FF2B5EF4-FFF2-40B4-BE49-F238E27FC236}">
                      <a16:creationId xmlns:a16="http://schemas.microsoft.com/office/drawing/2014/main" id="{1E48AD56-B5A5-4A5D-A885-0C521452EDC1}"/>
                    </a:ext>
                  </a:extLst>
                </p:cNvPr>
                <p:cNvPicPr/>
                <p:nvPr/>
              </p:nvPicPr>
              <p:blipFill>
                <a:blip r:embed="rId596"/>
                <a:stretch>
                  <a:fillRect/>
                </a:stretch>
              </p:blipFill>
              <p:spPr>
                <a:xfrm>
                  <a:off x="7490093" y="4127467"/>
                  <a:ext cx="33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72341" name="Freihand 472340">
                  <a:extLst>
                    <a:ext uri="{FF2B5EF4-FFF2-40B4-BE49-F238E27FC236}">
                      <a16:creationId xmlns:a16="http://schemas.microsoft.com/office/drawing/2014/main" id="{FCE3B62C-CD92-410E-B7A7-3642D6F099AA}"/>
                    </a:ext>
                  </a:extLst>
                </p14:cNvPr>
                <p14:cNvContentPartPr/>
                <p14:nvPr/>
              </p14:nvContentPartPr>
              <p14:xfrm>
                <a:off x="7559933" y="4006507"/>
                <a:ext cx="118440" cy="150840"/>
              </p14:xfrm>
            </p:contentPart>
          </mc:Choice>
          <mc:Fallback xmlns="">
            <p:pic>
              <p:nvPicPr>
                <p:cNvPr id="472341" name="Freihand 472340">
                  <a:extLst>
                    <a:ext uri="{FF2B5EF4-FFF2-40B4-BE49-F238E27FC236}">
                      <a16:creationId xmlns:a16="http://schemas.microsoft.com/office/drawing/2014/main" id="{FCE3B62C-CD92-410E-B7A7-3642D6F099AA}"/>
                    </a:ext>
                  </a:extLst>
                </p:cNvPr>
                <p:cNvPicPr/>
                <p:nvPr/>
              </p:nvPicPr>
              <p:blipFill>
                <a:blip r:embed="rId598"/>
                <a:stretch>
                  <a:fillRect/>
                </a:stretch>
              </p:blipFill>
              <p:spPr>
                <a:xfrm>
                  <a:off x="7555613" y="4002187"/>
                  <a:ext cx="12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72342" name="Freihand 472341">
                  <a:extLst>
                    <a:ext uri="{FF2B5EF4-FFF2-40B4-BE49-F238E27FC236}">
                      <a16:creationId xmlns:a16="http://schemas.microsoft.com/office/drawing/2014/main" id="{916731E5-A39F-4F67-8EB7-0E108C1CE7C0}"/>
                    </a:ext>
                  </a:extLst>
                </p14:cNvPr>
                <p14:cNvContentPartPr/>
                <p14:nvPr/>
              </p14:nvContentPartPr>
              <p14:xfrm>
                <a:off x="7689173" y="4031707"/>
                <a:ext cx="59760" cy="86400"/>
              </p14:xfrm>
            </p:contentPart>
          </mc:Choice>
          <mc:Fallback xmlns="">
            <p:pic>
              <p:nvPicPr>
                <p:cNvPr id="472342" name="Freihand 472341">
                  <a:extLst>
                    <a:ext uri="{FF2B5EF4-FFF2-40B4-BE49-F238E27FC236}">
                      <a16:creationId xmlns:a16="http://schemas.microsoft.com/office/drawing/2014/main" id="{916731E5-A39F-4F67-8EB7-0E108C1CE7C0}"/>
                    </a:ext>
                  </a:extLst>
                </p:cNvPr>
                <p:cNvPicPr/>
                <p:nvPr/>
              </p:nvPicPr>
              <p:blipFill>
                <a:blip r:embed="rId600"/>
                <a:stretch>
                  <a:fillRect/>
                </a:stretch>
              </p:blipFill>
              <p:spPr>
                <a:xfrm>
                  <a:off x="7684853" y="4027387"/>
                  <a:ext cx="68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72343" name="Freihand 472342">
                  <a:extLst>
                    <a:ext uri="{FF2B5EF4-FFF2-40B4-BE49-F238E27FC236}">
                      <a16:creationId xmlns:a16="http://schemas.microsoft.com/office/drawing/2014/main" id="{F766D6AB-D138-4B7F-A5F6-E842D441A4FB}"/>
                    </a:ext>
                  </a:extLst>
                </p14:cNvPr>
                <p14:cNvContentPartPr/>
                <p14:nvPr/>
              </p14:nvContentPartPr>
              <p14:xfrm>
                <a:off x="7771253" y="3940627"/>
                <a:ext cx="57960" cy="124920"/>
              </p14:xfrm>
            </p:contentPart>
          </mc:Choice>
          <mc:Fallback xmlns="">
            <p:pic>
              <p:nvPicPr>
                <p:cNvPr id="472343" name="Freihand 472342">
                  <a:extLst>
                    <a:ext uri="{FF2B5EF4-FFF2-40B4-BE49-F238E27FC236}">
                      <a16:creationId xmlns:a16="http://schemas.microsoft.com/office/drawing/2014/main" id="{F766D6AB-D138-4B7F-A5F6-E842D441A4FB}"/>
                    </a:ext>
                  </a:extLst>
                </p:cNvPr>
                <p:cNvPicPr/>
                <p:nvPr/>
              </p:nvPicPr>
              <p:blipFill>
                <a:blip r:embed="rId602"/>
                <a:stretch>
                  <a:fillRect/>
                </a:stretch>
              </p:blipFill>
              <p:spPr>
                <a:xfrm>
                  <a:off x="7766933" y="3936307"/>
                  <a:ext cx="66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72344" name="Freihand 472343">
                  <a:extLst>
                    <a:ext uri="{FF2B5EF4-FFF2-40B4-BE49-F238E27FC236}">
                      <a16:creationId xmlns:a16="http://schemas.microsoft.com/office/drawing/2014/main" id="{54A4C87D-038D-4236-8723-2BBE4CCACAF5}"/>
                    </a:ext>
                  </a:extLst>
                </p14:cNvPr>
                <p14:cNvContentPartPr/>
                <p14:nvPr/>
              </p14:nvContentPartPr>
              <p14:xfrm>
                <a:off x="7875653" y="3988867"/>
                <a:ext cx="66600" cy="83160"/>
              </p14:xfrm>
            </p:contentPart>
          </mc:Choice>
          <mc:Fallback xmlns="">
            <p:pic>
              <p:nvPicPr>
                <p:cNvPr id="472344" name="Freihand 472343">
                  <a:extLst>
                    <a:ext uri="{FF2B5EF4-FFF2-40B4-BE49-F238E27FC236}">
                      <a16:creationId xmlns:a16="http://schemas.microsoft.com/office/drawing/2014/main" id="{54A4C87D-038D-4236-8723-2BBE4CCACAF5}"/>
                    </a:ext>
                  </a:extLst>
                </p:cNvPr>
                <p:cNvPicPr/>
                <p:nvPr/>
              </p:nvPicPr>
              <p:blipFill>
                <a:blip r:embed="rId604"/>
                <a:stretch>
                  <a:fillRect/>
                </a:stretch>
              </p:blipFill>
              <p:spPr>
                <a:xfrm>
                  <a:off x="7871333" y="3984547"/>
                  <a:ext cx="752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72346" name="Freihand 472345">
                  <a:extLst>
                    <a:ext uri="{FF2B5EF4-FFF2-40B4-BE49-F238E27FC236}">
                      <a16:creationId xmlns:a16="http://schemas.microsoft.com/office/drawing/2014/main" id="{2BC10A16-6123-4AE3-8F55-C0764CBDAEF1}"/>
                    </a:ext>
                  </a:extLst>
                </p14:cNvPr>
                <p14:cNvContentPartPr/>
                <p14:nvPr/>
              </p14:nvContentPartPr>
              <p14:xfrm>
                <a:off x="7948013" y="3911107"/>
                <a:ext cx="100800" cy="115560"/>
              </p14:xfrm>
            </p:contentPart>
          </mc:Choice>
          <mc:Fallback xmlns="">
            <p:pic>
              <p:nvPicPr>
                <p:cNvPr id="472346" name="Freihand 472345">
                  <a:extLst>
                    <a:ext uri="{FF2B5EF4-FFF2-40B4-BE49-F238E27FC236}">
                      <a16:creationId xmlns:a16="http://schemas.microsoft.com/office/drawing/2014/main" id="{2BC10A16-6123-4AE3-8F55-C0764CBDAEF1}"/>
                    </a:ext>
                  </a:extLst>
                </p:cNvPr>
                <p:cNvPicPr/>
                <p:nvPr/>
              </p:nvPicPr>
              <p:blipFill>
                <a:blip r:embed="rId606"/>
                <a:stretch>
                  <a:fillRect/>
                </a:stretch>
              </p:blipFill>
              <p:spPr>
                <a:xfrm>
                  <a:off x="7943693" y="3906787"/>
                  <a:ext cx="109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72347" name="Freihand 472346">
                  <a:extLst>
                    <a:ext uri="{FF2B5EF4-FFF2-40B4-BE49-F238E27FC236}">
                      <a16:creationId xmlns:a16="http://schemas.microsoft.com/office/drawing/2014/main" id="{D59CEE44-97E9-40FC-93CD-F6337785F3C3}"/>
                    </a:ext>
                  </a:extLst>
                </p14:cNvPr>
                <p14:cNvContentPartPr/>
                <p14:nvPr/>
              </p14:nvContentPartPr>
              <p14:xfrm>
                <a:off x="8067173" y="3852427"/>
                <a:ext cx="156600" cy="204840"/>
              </p14:xfrm>
            </p:contentPart>
          </mc:Choice>
          <mc:Fallback xmlns="">
            <p:pic>
              <p:nvPicPr>
                <p:cNvPr id="472347" name="Freihand 472346">
                  <a:extLst>
                    <a:ext uri="{FF2B5EF4-FFF2-40B4-BE49-F238E27FC236}">
                      <a16:creationId xmlns:a16="http://schemas.microsoft.com/office/drawing/2014/main" id="{D59CEE44-97E9-40FC-93CD-F6337785F3C3}"/>
                    </a:ext>
                  </a:extLst>
                </p:cNvPr>
                <p:cNvPicPr/>
                <p:nvPr/>
              </p:nvPicPr>
              <p:blipFill>
                <a:blip r:embed="rId608"/>
                <a:stretch>
                  <a:fillRect/>
                </a:stretch>
              </p:blipFill>
              <p:spPr>
                <a:xfrm>
                  <a:off x="8062853" y="3848107"/>
                  <a:ext cx="165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72348" name="Freihand 472347">
                  <a:extLst>
                    <a:ext uri="{FF2B5EF4-FFF2-40B4-BE49-F238E27FC236}">
                      <a16:creationId xmlns:a16="http://schemas.microsoft.com/office/drawing/2014/main" id="{81B9C71A-CCE6-4EE3-AE2B-02D27B303378}"/>
                    </a:ext>
                  </a:extLst>
                </p14:cNvPr>
                <p14:cNvContentPartPr/>
                <p14:nvPr/>
              </p14:nvContentPartPr>
              <p14:xfrm>
                <a:off x="8215853" y="3811027"/>
                <a:ext cx="39600" cy="185040"/>
              </p14:xfrm>
            </p:contentPart>
          </mc:Choice>
          <mc:Fallback xmlns="">
            <p:pic>
              <p:nvPicPr>
                <p:cNvPr id="472348" name="Freihand 472347">
                  <a:extLst>
                    <a:ext uri="{FF2B5EF4-FFF2-40B4-BE49-F238E27FC236}">
                      <a16:creationId xmlns:a16="http://schemas.microsoft.com/office/drawing/2014/main" id="{81B9C71A-CCE6-4EE3-AE2B-02D27B303378}"/>
                    </a:ext>
                  </a:extLst>
                </p:cNvPr>
                <p:cNvPicPr/>
                <p:nvPr/>
              </p:nvPicPr>
              <p:blipFill>
                <a:blip r:embed="rId610"/>
                <a:stretch>
                  <a:fillRect/>
                </a:stretch>
              </p:blipFill>
              <p:spPr>
                <a:xfrm>
                  <a:off x="8211533" y="3806707"/>
                  <a:ext cx="48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72350" name="Freihand 472349">
                  <a:extLst>
                    <a:ext uri="{FF2B5EF4-FFF2-40B4-BE49-F238E27FC236}">
                      <a16:creationId xmlns:a16="http://schemas.microsoft.com/office/drawing/2014/main" id="{541D0257-A4FB-4374-B167-D0140B6315CC}"/>
                    </a:ext>
                  </a:extLst>
                </p14:cNvPr>
                <p14:cNvContentPartPr/>
                <p14:nvPr/>
              </p14:nvContentPartPr>
              <p14:xfrm>
                <a:off x="6875933" y="4438147"/>
                <a:ext cx="269280" cy="144720"/>
              </p14:xfrm>
            </p:contentPart>
          </mc:Choice>
          <mc:Fallback xmlns="">
            <p:pic>
              <p:nvPicPr>
                <p:cNvPr id="472350" name="Freihand 472349">
                  <a:extLst>
                    <a:ext uri="{FF2B5EF4-FFF2-40B4-BE49-F238E27FC236}">
                      <a16:creationId xmlns:a16="http://schemas.microsoft.com/office/drawing/2014/main" id="{541D0257-A4FB-4374-B167-D0140B6315CC}"/>
                    </a:ext>
                  </a:extLst>
                </p:cNvPr>
                <p:cNvPicPr/>
                <p:nvPr/>
              </p:nvPicPr>
              <p:blipFill>
                <a:blip r:embed="rId612"/>
                <a:stretch>
                  <a:fillRect/>
                </a:stretch>
              </p:blipFill>
              <p:spPr>
                <a:xfrm>
                  <a:off x="6871613" y="4433827"/>
                  <a:ext cx="2779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72351" name="Freihand 472350">
                  <a:extLst>
                    <a:ext uri="{FF2B5EF4-FFF2-40B4-BE49-F238E27FC236}">
                      <a16:creationId xmlns:a16="http://schemas.microsoft.com/office/drawing/2014/main" id="{B222D354-31D1-4D0D-B887-18D6581F2454}"/>
                    </a:ext>
                  </a:extLst>
                </p14:cNvPr>
                <p14:cNvContentPartPr/>
                <p14:nvPr/>
              </p14:nvContentPartPr>
              <p14:xfrm>
                <a:off x="7116053" y="4390987"/>
                <a:ext cx="20160" cy="23760"/>
              </p14:xfrm>
            </p:contentPart>
          </mc:Choice>
          <mc:Fallback xmlns="">
            <p:pic>
              <p:nvPicPr>
                <p:cNvPr id="472351" name="Freihand 472350">
                  <a:extLst>
                    <a:ext uri="{FF2B5EF4-FFF2-40B4-BE49-F238E27FC236}">
                      <a16:creationId xmlns:a16="http://schemas.microsoft.com/office/drawing/2014/main" id="{B222D354-31D1-4D0D-B887-18D6581F2454}"/>
                    </a:ext>
                  </a:extLst>
                </p:cNvPr>
                <p:cNvPicPr/>
                <p:nvPr/>
              </p:nvPicPr>
              <p:blipFill>
                <a:blip r:embed="rId614"/>
                <a:stretch>
                  <a:fillRect/>
                </a:stretch>
              </p:blipFill>
              <p:spPr>
                <a:xfrm>
                  <a:off x="7111733" y="4386667"/>
                  <a:ext cx="28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72352" name="Freihand 472351">
                  <a:extLst>
                    <a:ext uri="{FF2B5EF4-FFF2-40B4-BE49-F238E27FC236}">
                      <a16:creationId xmlns:a16="http://schemas.microsoft.com/office/drawing/2014/main" id="{2A1FE2AF-B217-4D50-95AE-709B741E2FB9}"/>
                    </a:ext>
                  </a:extLst>
                </p14:cNvPr>
                <p14:cNvContentPartPr/>
                <p14:nvPr/>
              </p14:nvContentPartPr>
              <p14:xfrm>
                <a:off x="7192373" y="4360747"/>
                <a:ext cx="75600" cy="120960"/>
              </p14:xfrm>
            </p:contentPart>
          </mc:Choice>
          <mc:Fallback xmlns="">
            <p:pic>
              <p:nvPicPr>
                <p:cNvPr id="472352" name="Freihand 472351">
                  <a:extLst>
                    <a:ext uri="{FF2B5EF4-FFF2-40B4-BE49-F238E27FC236}">
                      <a16:creationId xmlns:a16="http://schemas.microsoft.com/office/drawing/2014/main" id="{2A1FE2AF-B217-4D50-95AE-709B741E2FB9}"/>
                    </a:ext>
                  </a:extLst>
                </p:cNvPr>
                <p:cNvPicPr/>
                <p:nvPr/>
              </p:nvPicPr>
              <p:blipFill>
                <a:blip r:embed="rId616"/>
                <a:stretch>
                  <a:fillRect/>
                </a:stretch>
              </p:blipFill>
              <p:spPr>
                <a:xfrm>
                  <a:off x="7188053" y="4356427"/>
                  <a:ext cx="842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72353" name="Freihand 472352">
                  <a:extLst>
                    <a:ext uri="{FF2B5EF4-FFF2-40B4-BE49-F238E27FC236}">
                      <a16:creationId xmlns:a16="http://schemas.microsoft.com/office/drawing/2014/main" id="{D0A994D3-6677-4884-A579-8440B52FACA2}"/>
                    </a:ext>
                  </a:extLst>
                </p14:cNvPr>
                <p14:cNvContentPartPr/>
                <p14:nvPr/>
              </p14:nvContentPartPr>
              <p14:xfrm>
                <a:off x="7376333" y="4328347"/>
                <a:ext cx="224640" cy="133920"/>
              </p14:xfrm>
            </p:contentPart>
          </mc:Choice>
          <mc:Fallback xmlns="">
            <p:pic>
              <p:nvPicPr>
                <p:cNvPr id="472353" name="Freihand 472352">
                  <a:extLst>
                    <a:ext uri="{FF2B5EF4-FFF2-40B4-BE49-F238E27FC236}">
                      <a16:creationId xmlns:a16="http://schemas.microsoft.com/office/drawing/2014/main" id="{D0A994D3-6677-4884-A579-8440B52FACA2}"/>
                    </a:ext>
                  </a:extLst>
                </p:cNvPr>
                <p:cNvPicPr/>
                <p:nvPr/>
              </p:nvPicPr>
              <p:blipFill>
                <a:blip r:embed="rId618"/>
                <a:stretch>
                  <a:fillRect/>
                </a:stretch>
              </p:blipFill>
              <p:spPr>
                <a:xfrm>
                  <a:off x="7372013" y="4324027"/>
                  <a:ext cx="233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72354" name="Freihand 472353">
                  <a:extLst>
                    <a:ext uri="{FF2B5EF4-FFF2-40B4-BE49-F238E27FC236}">
                      <a16:creationId xmlns:a16="http://schemas.microsoft.com/office/drawing/2014/main" id="{8879DC07-0C03-4921-84A1-809B45AC189B}"/>
                    </a:ext>
                  </a:extLst>
                </p14:cNvPr>
                <p14:cNvContentPartPr/>
                <p14:nvPr/>
              </p14:nvContentPartPr>
              <p14:xfrm>
                <a:off x="7545893" y="4262827"/>
                <a:ext cx="360" cy="360"/>
              </p14:xfrm>
            </p:contentPart>
          </mc:Choice>
          <mc:Fallback xmlns="">
            <p:pic>
              <p:nvPicPr>
                <p:cNvPr id="472354" name="Freihand 472353">
                  <a:extLst>
                    <a:ext uri="{FF2B5EF4-FFF2-40B4-BE49-F238E27FC236}">
                      <a16:creationId xmlns:a16="http://schemas.microsoft.com/office/drawing/2014/main" id="{8879DC07-0C03-4921-84A1-809B45AC189B}"/>
                    </a:ext>
                  </a:extLst>
                </p:cNvPr>
                <p:cNvPicPr/>
                <p:nvPr/>
              </p:nvPicPr>
              <p:blipFill>
                <a:blip r:embed="rId253"/>
                <a:stretch>
                  <a:fillRect/>
                </a:stretch>
              </p:blipFill>
              <p:spPr>
                <a:xfrm>
                  <a:off x="7541573" y="4258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72356" name="Freihand 472355">
                  <a:extLst>
                    <a:ext uri="{FF2B5EF4-FFF2-40B4-BE49-F238E27FC236}">
                      <a16:creationId xmlns:a16="http://schemas.microsoft.com/office/drawing/2014/main" id="{A3A36C8D-B847-447A-80B3-608AD1C07ACF}"/>
                    </a:ext>
                  </a:extLst>
                </p14:cNvPr>
                <p14:cNvContentPartPr/>
                <p14:nvPr/>
              </p14:nvContentPartPr>
              <p14:xfrm>
                <a:off x="7665053" y="4340587"/>
                <a:ext cx="9000" cy="18720"/>
              </p14:xfrm>
            </p:contentPart>
          </mc:Choice>
          <mc:Fallback xmlns="">
            <p:pic>
              <p:nvPicPr>
                <p:cNvPr id="472356" name="Freihand 472355">
                  <a:extLst>
                    <a:ext uri="{FF2B5EF4-FFF2-40B4-BE49-F238E27FC236}">
                      <a16:creationId xmlns:a16="http://schemas.microsoft.com/office/drawing/2014/main" id="{A3A36C8D-B847-447A-80B3-608AD1C07ACF}"/>
                    </a:ext>
                  </a:extLst>
                </p:cNvPr>
                <p:cNvPicPr/>
                <p:nvPr/>
              </p:nvPicPr>
              <p:blipFill>
                <a:blip r:embed="rId621"/>
                <a:stretch>
                  <a:fillRect/>
                </a:stretch>
              </p:blipFill>
              <p:spPr>
                <a:xfrm>
                  <a:off x="7660733" y="4336267"/>
                  <a:ext cx="17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72357" name="Freihand 472356">
                  <a:extLst>
                    <a:ext uri="{FF2B5EF4-FFF2-40B4-BE49-F238E27FC236}">
                      <a16:creationId xmlns:a16="http://schemas.microsoft.com/office/drawing/2014/main" id="{99BA7113-96C8-44F7-963D-8C15FE32B9ED}"/>
                    </a:ext>
                  </a:extLst>
                </p14:cNvPr>
                <p14:cNvContentPartPr/>
                <p14:nvPr/>
              </p14:nvContentPartPr>
              <p14:xfrm>
                <a:off x="7703933" y="4200907"/>
                <a:ext cx="95400" cy="149400"/>
              </p14:xfrm>
            </p:contentPart>
          </mc:Choice>
          <mc:Fallback xmlns="">
            <p:pic>
              <p:nvPicPr>
                <p:cNvPr id="472357" name="Freihand 472356">
                  <a:extLst>
                    <a:ext uri="{FF2B5EF4-FFF2-40B4-BE49-F238E27FC236}">
                      <a16:creationId xmlns:a16="http://schemas.microsoft.com/office/drawing/2014/main" id="{99BA7113-96C8-44F7-963D-8C15FE32B9ED}"/>
                    </a:ext>
                  </a:extLst>
                </p:cNvPr>
                <p:cNvPicPr/>
                <p:nvPr/>
              </p:nvPicPr>
              <p:blipFill>
                <a:blip r:embed="rId623"/>
                <a:stretch>
                  <a:fillRect/>
                </a:stretch>
              </p:blipFill>
              <p:spPr>
                <a:xfrm>
                  <a:off x="7699613" y="4196587"/>
                  <a:ext cx="104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72358" name="Freihand 472357">
                  <a:extLst>
                    <a:ext uri="{FF2B5EF4-FFF2-40B4-BE49-F238E27FC236}">
                      <a16:creationId xmlns:a16="http://schemas.microsoft.com/office/drawing/2014/main" id="{18344B30-8EBC-44C9-8E78-7403A4F3676D}"/>
                    </a:ext>
                  </a:extLst>
                </p14:cNvPr>
                <p14:cNvContentPartPr/>
                <p14:nvPr/>
              </p14:nvContentPartPr>
              <p14:xfrm>
                <a:off x="7801133" y="4162747"/>
                <a:ext cx="64800" cy="149400"/>
              </p14:xfrm>
            </p:contentPart>
          </mc:Choice>
          <mc:Fallback xmlns="">
            <p:pic>
              <p:nvPicPr>
                <p:cNvPr id="472358" name="Freihand 472357">
                  <a:extLst>
                    <a:ext uri="{FF2B5EF4-FFF2-40B4-BE49-F238E27FC236}">
                      <a16:creationId xmlns:a16="http://schemas.microsoft.com/office/drawing/2014/main" id="{18344B30-8EBC-44C9-8E78-7403A4F3676D}"/>
                    </a:ext>
                  </a:extLst>
                </p:cNvPr>
                <p:cNvPicPr/>
                <p:nvPr/>
              </p:nvPicPr>
              <p:blipFill>
                <a:blip r:embed="rId625"/>
                <a:stretch>
                  <a:fillRect/>
                </a:stretch>
              </p:blipFill>
              <p:spPr>
                <a:xfrm>
                  <a:off x="7796813" y="4158427"/>
                  <a:ext cx="734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72359" name="Freihand 472358">
                  <a:extLst>
                    <a:ext uri="{FF2B5EF4-FFF2-40B4-BE49-F238E27FC236}">
                      <a16:creationId xmlns:a16="http://schemas.microsoft.com/office/drawing/2014/main" id="{71B8636F-61B9-4568-8B02-EA2C4050C52E}"/>
                    </a:ext>
                  </a:extLst>
                </p14:cNvPr>
                <p14:cNvContentPartPr/>
                <p14:nvPr/>
              </p14:nvContentPartPr>
              <p14:xfrm>
                <a:off x="7915973" y="4137187"/>
                <a:ext cx="77040" cy="124200"/>
              </p14:xfrm>
            </p:contentPart>
          </mc:Choice>
          <mc:Fallback xmlns="">
            <p:pic>
              <p:nvPicPr>
                <p:cNvPr id="472359" name="Freihand 472358">
                  <a:extLst>
                    <a:ext uri="{FF2B5EF4-FFF2-40B4-BE49-F238E27FC236}">
                      <a16:creationId xmlns:a16="http://schemas.microsoft.com/office/drawing/2014/main" id="{71B8636F-61B9-4568-8B02-EA2C4050C52E}"/>
                    </a:ext>
                  </a:extLst>
                </p:cNvPr>
                <p:cNvPicPr/>
                <p:nvPr/>
              </p:nvPicPr>
              <p:blipFill>
                <a:blip r:embed="rId627"/>
                <a:stretch>
                  <a:fillRect/>
                </a:stretch>
              </p:blipFill>
              <p:spPr>
                <a:xfrm>
                  <a:off x="7911653" y="4132867"/>
                  <a:ext cx="856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72360" name="Freihand 472359">
                  <a:extLst>
                    <a:ext uri="{FF2B5EF4-FFF2-40B4-BE49-F238E27FC236}">
                      <a16:creationId xmlns:a16="http://schemas.microsoft.com/office/drawing/2014/main" id="{0424857A-D2BF-4BC1-9382-39D3FB47C331}"/>
                    </a:ext>
                  </a:extLst>
                </p14:cNvPr>
                <p14:cNvContentPartPr/>
                <p14:nvPr/>
              </p14:nvContentPartPr>
              <p14:xfrm>
                <a:off x="7997693" y="4155907"/>
                <a:ext cx="137880" cy="77400"/>
              </p14:xfrm>
            </p:contentPart>
          </mc:Choice>
          <mc:Fallback xmlns="">
            <p:pic>
              <p:nvPicPr>
                <p:cNvPr id="472360" name="Freihand 472359">
                  <a:extLst>
                    <a:ext uri="{FF2B5EF4-FFF2-40B4-BE49-F238E27FC236}">
                      <a16:creationId xmlns:a16="http://schemas.microsoft.com/office/drawing/2014/main" id="{0424857A-D2BF-4BC1-9382-39D3FB47C331}"/>
                    </a:ext>
                  </a:extLst>
                </p:cNvPr>
                <p:cNvPicPr/>
                <p:nvPr/>
              </p:nvPicPr>
              <p:blipFill>
                <a:blip r:embed="rId629"/>
                <a:stretch>
                  <a:fillRect/>
                </a:stretch>
              </p:blipFill>
              <p:spPr>
                <a:xfrm>
                  <a:off x="7993373" y="4151587"/>
                  <a:ext cx="146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72361" name="Freihand 472360">
                  <a:extLst>
                    <a:ext uri="{FF2B5EF4-FFF2-40B4-BE49-F238E27FC236}">
                      <a16:creationId xmlns:a16="http://schemas.microsoft.com/office/drawing/2014/main" id="{6B75EA08-EE7A-4F76-867D-34E13B9438D6}"/>
                    </a:ext>
                  </a:extLst>
                </p14:cNvPr>
                <p14:cNvContentPartPr/>
                <p14:nvPr/>
              </p14:nvContentPartPr>
              <p14:xfrm>
                <a:off x="8108213" y="4094347"/>
                <a:ext cx="5400" cy="9000"/>
              </p14:xfrm>
            </p:contentPart>
          </mc:Choice>
          <mc:Fallback xmlns="">
            <p:pic>
              <p:nvPicPr>
                <p:cNvPr id="472361" name="Freihand 472360">
                  <a:extLst>
                    <a:ext uri="{FF2B5EF4-FFF2-40B4-BE49-F238E27FC236}">
                      <a16:creationId xmlns:a16="http://schemas.microsoft.com/office/drawing/2014/main" id="{6B75EA08-EE7A-4F76-867D-34E13B9438D6}"/>
                    </a:ext>
                  </a:extLst>
                </p:cNvPr>
                <p:cNvPicPr/>
                <p:nvPr/>
              </p:nvPicPr>
              <p:blipFill>
                <a:blip r:embed="rId330"/>
                <a:stretch>
                  <a:fillRect/>
                </a:stretch>
              </p:blipFill>
              <p:spPr>
                <a:xfrm>
                  <a:off x="8103893" y="4090027"/>
                  <a:ext cx="140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72362" name="Freihand 472361">
                  <a:extLst>
                    <a:ext uri="{FF2B5EF4-FFF2-40B4-BE49-F238E27FC236}">
                      <a16:creationId xmlns:a16="http://schemas.microsoft.com/office/drawing/2014/main" id="{C05A8668-5E85-44A0-BA5E-6CA634EF4E87}"/>
                    </a:ext>
                  </a:extLst>
                </p14:cNvPr>
                <p14:cNvContentPartPr/>
                <p14:nvPr/>
              </p14:nvContentPartPr>
              <p14:xfrm>
                <a:off x="8163293" y="4072027"/>
                <a:ext cx="28440" cy="99360"/>
              </p14:xfrm>
            </p:contentPart>
          </mc:Choice>
          <mc:Fallback xmlns="">
            <p:pic>
              <p:nvPicPr>
                <p:cNvPr id="472362" name="Freihand 472361">
                  <a:extLst>
                    <a:ext uri="{FF2B5EF4-FFF2-40B4-BE49-F238E27FC236}">
                      <a16:creationId xmlns:a16="http://schemas.microsoft.com/office/drawing/2014/main" id="{C05A8668-5E85-44A0-BA5E-6CA634EF4E87}"/>
                    </a:ext>
                  </a:extLst>
                </p:cNvPr>
                <p:cNvPicPr/>
                <p:nvPr/>
              </p:nvPicPr>
              <p:blipFill>
                <a:blip r:embed="rId632"/>
                <a:stretch>
                  <a:fillRect/>
                </a:stretch>
              </p:blipFill>
              <p:spPr>
                <a:xfrm>
                  <a:off x="8158973" y="4067707"/>
                  <a:ext cx="370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72363" name="Freihand 472362">
                  <a:extLst>
                    <a:ext uri="{FF2B5EF4-FFF2-40B4-BE49-F238E27FC236}">
                      <a16:creationId xmlns:a16="http://schemas.microsoft.com/office/drawing/2014/main" id="{DC416ACB-0227-46AE-9FC9-D29188D2BC6B}"/>
                    </a:ext>
                  </a:extLst>
                </p14:cNvPr>
                <p14:cNvContentPartPr/>
                <p14:nvPr/>
              </p14:nvContentPartPr>
              <p14:xfrm>
                <a:off x="8216573" y="4059787"/>
                <a:ext cx="64800" cy="162360"/>
              </p14:xfrm>
            </p:contentPart>
          </mc:Choice>
          <mc:Fallback xmlns="">
            <p:pic>
              <p:nvPicPr>
                <p:cNvPr id="472363" name="Freihand 472362">
                  <a:extLst>
                    <a:ext uri="{FF2B5EF4-FFF2-40B4-BE49-F238E27FC236}">
                      <a16:creationId xmlns:a16="http://schemas.microsoft.com/office/drawing/2014/main" id="{DC416ACB-0227-46AE-9FC9-D29188D2BC6B}"/>
                    </a:ext>
                  </a:extLst>
                </p:cNvPr>
                <p:cNvPicPr/>
                <p:nvPr/>
              </p:nvPicPr>
              <p:blipFill>
                <a:blip r:embed="rId634"/>
                <a:stretch>
                  <a:fillRect/>
                </a:stretch>
              </p:blipFill>
              <p:spPr>
                <a:xfrm>
                  <a:off x="8212253" y="4055467"/>
                  <a:ext cx="73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72364" name="Freihand 472363">
                  <a:extLst>
                    <a:ext uri="{FF2B5EF4-FFF2-40B4-BE49-F238E27FC236}">
                      <a16:creationId xmlns:a16="http://schemas.microsoft.com/office/drawing/2014/main" id="{E5B896F9-F7D2-43DE-84EB-D6D4EBEC7629}"/>
                    </a:ext>
                  </a:extLst>
                </p14:cNvPr>
                <p14:cNvContentPartPr/>
                <p14:nvPr/>
              </p14:nvContentPartPr>
              <p14:xfrm>
                <a:off x="8272013" y="3960787"/>
                <a:ext cx="87480" cy="127800"/>
              </p14:xfrm>
            </p:contentPart>
          </mc:Choice>
          <mc:Fallback xmlns="">
            <p:pic>
              <p:nvPicPr>
                <p:cNvPr id="472364" name="Freihand 472363">
                  <a:extLst>
                    <a:ext uri="{FF2B5EF4-FFF2-40B4-BE49-F238E27FC236}">
                      <a16:creationId xmlns:a16="http://schemas.microsoft.com/office/drawing/2014/main" id="{E5B896F9-F7D2-43DE-84EB-D6D4EBEC7629}"/>
                    </a:ext>
                  </a:extLst>
                </p:cNvPr>
                <p:cNvPicPr/>
                <p:nvPr/>
              </p:nvPicPr>
              <p:blipFill>
                <a:blip r:embed="rId636"/>
                <a:stretch>
                  <a:fillRect/>
                </a:stretch>
              </p:blipFill>
              <p:spPr>
                <a:xfrm>
                  <a:off x="8267693" y="3956467"/>
                  <a:ext cx="96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72365" name="Freihand 472364">
                  <a:extLst>
                    <a:ext uri="{FF2B5EF4-FFF2-40B4-BE49-F238E27FC236}">
                      <a16:creationId xmlns:a16="http://schemas.microsoft.com/office/drawing/2014/main" id="{0D3B4F33-B599-4802-95CE-2AFAFE762800}"/>
                    </a:ext>
                  </a:extLst>
                </p14:cNvPr>
                <p14:cNvContentPartPr/>
                <p14:nvPr/>
              </p14:nvContentPartPr>
              <p14:xfrm>
                <a:off x="8344373" y="4052587"/>
                <a:ext cx="54000" cy="21960"/>
              </p14:xfrm>
            </p:contentPart>
          </mc:Choice>
          <mc:Fallback xmlns="">
            <p:pic>
              <p:nvPicPr>
                <p:cNvPr id="472365" name="Freihand 472364">
                  <a:extLst>
                    <a:ext uri="{FF2B5EF4-FFF2-40B4-BE49-F238E27FC236}">
                      <a16:creationId xmlns:a16="http://schemas.microsoft.com/office/drawing/2014/main" id="{0D3B4F33-B599-4802-95CE-2AFAFE762800}"/>
                    </a:ext>
                  </a:extLst>
                </p:cNvPr>
                <p:cNvPicPr/>
                <p:nvPr/>
              </p:nvPicPr>
              <p:blipFill>
                <a:blip r:embed="rId638"/>
                <a:stretch>
                  <a:fillRect/>
                </a:stretch>
              </p:blipFill>
              <p:spPr>
                <a:xfrm>
                  <a:off x="8340053" y="4048267"/>
                  <a:ext cx="62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72366" name="Freihand 472365">
                  <a:extLst>
                    <a:ext uri="{FF2B5EF4-FFF2-40B4-BE49-F238E27FC236}">
                      <a16:creationId xmlns:a16="http://schemas.microsoft.com/office/drawing/2014/main" id="{098E8978-17A1-4180-8FF6-BE876F545F99}"/>
                    </a:ext>
                  </a:extLst>
                </p14:cNvPr>
                <p14:cNvContentPartPr/>
                <p14:nvPr/>
              </p14:nvContentPartPr>
              <p14:xfrm>
                <a:off x="8396933" y="3877627"/>
                <a:ext cx="159120" cy="181800"/>
              </p14:xfrm>
            </p:contentPart>
          </mc:Choice>
          <mc:Fallback xmlns="">
            <p:pic>
              <p:nvPicPr>
                <p:cNvPr id="472366" name="Freihand 472365">
                  <a:extLst>
                    <a:ext uri="{FF2B5EF4-FFF2-40B4-BE49-F238E27FC236}">
                      <a16:creationId xmlns:a16="http://schemas.microsoft.com/office/drawing/2014/main" id="{098E8978-17A1-4180-8FF6-BE876F545F99}"/>
                    </a:ext>
                  </a:extLst>
                </p:cNvPr>
                <p:cNvPicPr/>
                <p:nvPr/>
              </p:nvPicPr>
              <p:blipFill>
                <a:blip r:embed="rId640"/>
                <a:stretch>
                  <a:fillRect/>
                </a:stretch>
              </p:blipFill>
              <p:spPr>
                <a:xfrm>
                  <a:off x="8392613" y="3873307"/>
                  <a:ext cx="167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72367" name="Freihand 472366">
                  <a:extLst>
                    <a:ext uri="{FF2B5EF4-FFF2-40B4-BE49-F238E27FC236}">
                      <a16:creationId xmlns:a16="http://schemas.microsoft.com/office/drawing/2014/main" id="{600AC3C9-3F55-4A35-B94F-1868BA2A96C1}"/>
                    </a:ext>
                  </a:extLst>
                </p14:cNvPr>
                <p14:cNvContentPartPr/>
                <p14:nvPr/>
              </p14:nvContentPartPr>
              <p14:xfrm>
                <a:off x="8457413" y="3886267"/>
                <a:ext cx="360" cy="360"/>
              </p14:xfrm>
            </p:contentPart>
          </mc:Choice>
          <mc:Fallback xmlns="">
            <p:pic>
              <p:nvPicPr>
                <p:cNvPr id="472367" name="Freihand 472366">
                  <a:extLst>
                    <a:ext uri="{FF2B5EF4-FFF2-40B4-BE49-F238E27FC236}">
                      <a16:creationId xmlns:a16="http://schemas.microsoft.com/office/drawing/2014/main" id="{600AC3C9-3F55-4A35-B94F-1868BA2A96C1}"/>
                    </a:ext>
                  </a:extLst>
                </p:cNvPr>
                <p:cNvPicPr/>
                <p:nvPr/>
              </p:nvPicPr>
              <p:blipFill>
                <a:blip r:embed="rId253"/>
                <a:stretch>
                  <a:fillRect/>
                </a:stretch>
              </p:blipFill>
              <p:spPr>
                <a:xfrm>
                  <a:off x="8453093" y="3881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72369" name="Freihand 472368">
                  <a:extLst>
                    <a:ext uri="{FF2B5EF4-FFF2-40B4-BE49-F238E27FC236}">
                      <a16:creationId xmlns:a16="http://schemas.microsoft.com/office/drawing/2014/main" id="{8E0DD9D9-7B2C-41E2-830A-DF0925909FA9}"/>
                    </a:ext>
                  </a:extLst>
                </p14:cNvPr>
                <p14:cNvContentPartPr/>
                <p14:nvPr/>
              </p14:nvContentPartPr>
              <p14:xfrm>
                <a:off x="8636693" y="3919747"/>
                <a:ext cx="99360" cy="86760"/>
              </p14:xfrm>
            </p:contentPart>
          </mc:Choice>
          <mc:Fallback xmlns="">
            <p:pic>
              <p:nvPicPr>
                <p:cNvPr id="472369" name="Freihand 472368">
                  <a:extLst>
                    <a:ext uri="{FF2B5EF4-FFF2-40B4-BE49-F238E27FC236}">
                      <a16:creationId xmlns:a16="http://schemas.microsoft.com/office/drawing/2014/main" id="{8E0DD9D9-7B2C-41E2-830A-DF0925909FA9}"/>
                    </a:ext>
                  </a:extLst>
                </p:cNvPr>
                <p:cNvPicPr/>
                <p:nvPr/>
              </p:nvPicPr>
              <p:blipFill>
                <a:blip r:embed="rId643"/>
                <a:stretch>
                  <a:fillRect/>
                </a:stretch>
              </p:blipFill>
              <p:spPr>
                <a:xfrm>
                  <a:off x="8632373" y="3915427"/>
                  <a:ext cx="108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72370" name="Freihand 472369">
                  <a:extLst>
                    <a:ext uri="{FF2B5EF4-FFF2-40B4-BE49-F238E27FC236}">
                      <a16:creationId xmlns:a16="http://schemas.microsoft.com/office/drawing/2014/main" id="{044150CA-C4B0-4778-A6B9-9497AC336BE2}"/>
                    </a:ext>
                  </a:extLst>
                </p14:cNvPr>
                <p14:cNvContentPartPr/>
                <p14:nvPr/>
              </p14:nvContentPartPr>
              <p14:xfrm>
                <a:off x="8740013" y="3812467"/>
                <a:ext cx="72720" cy="157320"/>
              </p14:xfrm>
            </p:contentPart>
          </mc:Choice>
          <mc:Fallback xmlns="">
            <p:pic>
              <p:nvPicPr>
                <p:cNvPr id="472370" name="Freihand 472369">
                  <a:extLst>
                    <a:ext uri="{FF2B5EF4-FFF2-40B4-BE49-F238E27FC236}">
                      <a16:creationId xmlns:a16="http://schemas.microsoft.com/office/drawing/2014/main" id="{044150CA-C4B0-4778-A6B9-9497AC336BE2}"/>
                    </a:ext>
                  </a:extLst>
                </p:cNvPr>
                <p:cNvPicPr/>
                <p:nvPr/>
              </p:nvPicPr>
              <p:blipFill>
                <a:blip r:embed="rId645"/>
                <a:stretch>
                  <a:fillRect/>
                </a:stretch>
              </p:blipFill>
              <p:spPr>
                <a:xfrm>
                  <a:off x="8735693" y="3808147"/>
                  <a:ext cx="813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72371" name="Freihand 472370">
                  <a:extLst>
                    <a:ext uri="{FF2B5EF4-FFF2-40B4-BE49-F238E27FC236}">
                      <a16:creationId xmlns:a16="http://schemas.microsoft.com/office/drawing/2014/main" id="{41A582B9-42C5-45CE-BEFA-13321B70145F}"/>
                    </a:ext>
                  </a:extLst>
                </p14:cNvPr>
                <p14:cNvContentPartPr/>
                <p14:nvPr/>
              </p14:nvContentPartPr>
              <p14:xfrm>
                <a:off x="8774573" y="3958627"/>
                <a:ext cx="45360" cy="7560"/>
              </p14:xfrm>
            </p:contentPart>
          </mc:Choice>
          <mc:Fallback xmlns="">
            <p:pic>
              <p:nvPicPr>
                <p:cNvPr id="472371" name="Freihand 472370">
                  <a:extLst>
                    <a:ext uri="{FF2B5EF4-FFF2-40B4-BE49-F238E27FC236}">
                      <a16:creationId xmlns:a16="http://schemas.microsoft.com/office/drawing/2014/main" id="{41A582B9-42C5-45CE-BEFA-13321B70145F}"/>
                    </a:ext>
                  </a:extLst>
                </p:cNvPr>
                <p:cNvPicPr/>
                <p:nvPr/>
              </p:nvPicPr>
              <p:blipFill>
                <a:blip r:embed="rId647"/>
                <a:stretch>
                  <a:fillRect/>
                </a:stretch>
              </p:blipFill>
              <p:spPr>
                <a:xfrm>
                  <a:off x="8769893" y="3954307"/>
                  <a:ext cx="5400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72372" name="Freihand 472371">
                  <a:extLst>
                    <a:ext uri="{FF2B5EF4-FFF2-40B4-BE49-F238E27FC236}">
                      <a16:creationId xmlns:a16="http://schemas.microsoft.com/office/drawing/2014/main" id="{706C0419-77BA-4CDB-A8CC-D320DA45B5C5}"/>
                    </a:ext>
                  </a:extLst>
                </p14:cNvPr>
                <p14:cNvContentPartPr/>
                <p14:nvPr/>
              </p14:nvContentPartPr>
              <p14:xfrm>
                <a:off x="8839733" y="3822187"/>
                <a:ext cx="137520" cy="144360"/>
              </p14:xfrm>
            </p:contentPart>
          </mc:Choice>
          <mc:Fallback xmlns="">
            <p:pic>
              <p:nvPicPr>
                <p:cNvPr id="472372" name="Freihand 472371">
                  <a:extLst>
                    <a:ext uri="{FF2B5EF4-FFF2-40B4-BE49-F238E27FC236}">
                      <a16:creationId xmlns:a16="http://schemas.microsoft.com/office/drawing/2014/main" id="{706C0419-77BA-4CDB-A8CC-D320DA45B5C5}"/>
                    </a:ext>
                  </a:extLst>
                </p:cNvPr>
                <p:cNvPicPr/>
                <p:nvPr/>
              </p:nvPicPr>
              <p:blipFill>
                <a:blip r:embed="rId649"/>
                <a:stretch>
                  <a:fillRect/>
                </a:stretch>
              </p:blipFill>
              <p:spPr>
                <a:xfrm>
                  <a:off x="8835413" y="3817867"/>
                  <a:ext cx="146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72373" name="Freihand 472372">
                  <a:extLst>
                    <a:ext uri="{FF2B5EF4-FFF2-40B4-BE49-F238E27FC236}">
                      <a16:creationId xmlns:a16="http://schemas.microsoft.com/office/drawing/2014/main" id="{FAD4BB31-9DAB-4905-8268-4B81D7076894}"/>
                    </a:ext>
                  </a:extLst>
                </p14:cNvPr>
                <p14:cNvContentPartPr/>
                <p14:nvPr/>
              </p14:nvContentPartPr>
              <p14:xfrm>
                <a:off x="8976173" y="3844147"/>
                <a:ext cx="88200" cy="105480"/>
              </p14:xfrm>
            </p:contentPart>
          </mc:Choice>
          <mc:Fallback xmlns="">
            <p:pic>
              <p:nvPicPr>
                <p:cNvPr id="472373" name="Freihand 472372">
                  <a:extLst>
                    <a:ext uri="{FF2B5EF4-FFF2-40B4-BE49-F238E27FC236}">
                      <a16:creationId xmlns:a16="http://schemas.microsoft.com/office/drawing/2014/main" id="{FAD4BB31-9DAB-4905-8268-4B81D7076894}"/>
                    </a:ext>
                  </a:extLst>
                </p:cNvPr>
                <p:cNvPicPr/>
                <p:nvPr/>
              </p:nvPicPr>
              <p:blipFill>
                <a:blip r:embed="rId651"/>
                <a:stretch>
                  <a:fillRect/>
                </a:stretch>
              </p:blipFill>
              <p:spPr>
                <a:xfrm>
                  <a:off x="8971853" y="3839827"/>
                  <a:ext cx="96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72374" name="Freihand 472373">
                  <a:extLst>
                    <a:ext uri="{FF2B5EF4-FFF2-40B4-BE49-F238E27FC236}">
                      <a16:creationId xmlns:a16="http://schemas.microsoft.com/office/drawing/2014/main" id="{A81083C5-C392-4D57-A05C-A421C16A94F7}"/>
                    </a:ext>
                  </a:extLst>
                </p14:cNvPr>
                <p14:cNvContentPartPr/>
                <p14:nvPr/>
              </p14:nvContentPartPr>
              <p14:xfrm>
                <a:off x="9046373" y="3793747"/>
                <a:ext cx="97200" cy="131760"/>
              </p14:xfrm>
            </p:contentPart>
          </mc:Choice>
          <mc:Fallback xmlns="">
            <p:pic>
              <p:nvPicPr>
                <p:cNvPr id="472374" name="Freihand 472373">
                  <a:extLst>
                    <a:ext uri="{FF2B5EF4-FFF2-40B4-BE49-F238E27FC236}">
                      <a16:creationId xmlns:a16="http://schemas.microsoft.com/office/drawing/2014/main" id="{A81083C5-C392-4D57-A05C-A421C16A94F7}"/>
                    </a:ext>
                  </a:extLst>
                </p:cNvPr>
                <p:cNvPicPr/>
                <p:nvPr/>
              </p:nvPicPr>
              <p:blipFill>
                <a:blip r:embed="rId653"/>
                <a:stretch>
                  <a:fillRect/>
                </a:stretch>
              </p:blipFill>
              <p:spPr>
                <a:xfrm>
                  <a:off x="9042053" y="3789427"/>
                  <a:ext cx="105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72375" name="Freihand 472374">
                  <a:extLst>
                    <a:ext uri="{FF2B5EF4-FFF2-40B4-BE49-F238E27FC236}">
                      <a16:creationId xmlns:a16="http://schemas.microsoft.com/office/drawing/2014/main" id="{0BE76810-807C-4DBD-A223-7AA5366B8DD4}"/>
                    </a:ext>
                  </a:extLst>
                </p14:cNvPr>
                <p14:cNvContentPartPr/>
                <p14:nvPr/>
              </p14:nvContentPartPr>
              <p14:xfrm>
                <a:off x="7642013" y="4486027"/>
                <a:ext cx="144360" cy="122760"/>
              </p14:xfrm>
            </p:contentPart>
          </mc:Choice>
          <mc:Fallback xmlns="">
            <p:pic>
              <p:nvPicPr>
                <p:cNvPr id="472375" name="Freihand 472374">
                  <a:extLst>
                    <a:ext uri="{FF2B5EF4-FFF2-40B4-BE49-F238E27FC236}">
                      <a16:creationId xmlns:a16="http://schemas.microsoft.com/office/drawing/2014/main" id="{0BE76810-807C-4DBD-A223-7AA5366B8DD4}"/>
                    </a:ext>
                  </a:extLst>
                </p:cNvPr>
                <p:cNvPicPr/>
                <p:nvPr/>
              </p:nvPicPr>
              <p:blipFill>
                <a:blip r:embed="rId655"/>
                <a:stretch>
                  <a:fillRect/>
                </a:stretch>
              </p:blipFill>
              <p:spPr>
                <a:xfrm>
                  <a:off x="7637693" y="4481707"/>
                  <a:ext cx="153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72376" name="Freihand 472375">
                  <a:extLst>
                    <a:ext uri="{FF2B5EF4-FFF2-40B4-BE49-F238E27FC236}">
                      <a16:creationId xmlns:a16="http://schemas.microsoft.com/office/drawing/2014/main" id="{5198E531-07FD-4F8C-980B-6C042B7CB6A3}"/>
                    </a:ext>
                  </a:extLst>
                </p14:cNvPr>
                <p14:cNvContentPartPr/>
                <p14:nvPr/>
              </p14:nvContentPartPr>
              <p14:xfrm>
                <a:off x="7808693" y="4385587"/>
                <a:ext cx="213480" cy="153720"/>
              </p14:xfrm>
            </p:contentPart>
          </mc:Choice>
          <mc:Fallback xmlns="">
            <p:pic>
              <p:nvPicPr>
                <p:cNvPr id="472376" name="Freihand 472375">
                  <a:extLst>
                    <a:ext uri="{FF2B5EF4-FFF2-40B4-BE49-F238E27FC236}">
                      <a16:creationId xmlns:a16="http://schemas.microsoft.com/office/drawing/2014/main" id="{5198E531-07FD-4F8C-980B-6C042B7CB6A3}"/>
                    </a:ext>
                  </a:extLst>
                </p:cNvPr>
                <p:cNvPicPr/>
                <p:nvPr/>
              </p:nvPicPr>
              <p:blipFill>
                <a:blip r:embed="rId657"/>
                <a:stretch>
                  <a:fillRect/>
                </a:stretch>
              </p:blipFill>
              <p:spPr>
                <a:xfrm>
                  <a:off x="7804373" y="4381267"/>
                  <a:ext cx="222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72377" name="Freihand 472376">
                  <a:extLst>
                    <a:ext uri="{FF2B5EF4-FFF2-40B4-BE49-F238E27FC236}">
                      <a16:creationId xmlns:a16="http://schemas.microsoft.com/office/drawing/2014/main" id="{17A25430-99AC-433F-999A-60F73184155A}"/>
                    </a:ext>
                  </a:extLst>
                </p14:cNvPr>
                <p14:cNvContentPartPr/>
                <p14:nvPr/>
              </p14:nvContentPartPr>
              <p14:xfrm>
                <a:off x="8027213" y="4362907"/>
                <a:ext cx="106920" cy="113400"/>
              </p14:xfrm>
            </p:contentPart>
          </mc:Choice>
          <mc:Fallback xmlns="">
            <p:pic>
              <p:nvPicPr>
                <p:cNvPr id="472377" name="Freihand 472376">
                  <a:extLst>
                    <a:ext uri="{FF2B5EF4-FFF2-40B4-BE49-F238E27FC236}">
                      <a16:creationId xmlns:a16="http://schemas.microsoft.com/office/drawing/2014/main" id="{17A25430-99AC-433F-999A-60F73184155A}"/>
                    </a:ext>
                  </a:extLst>
                </p:cNvPr>
                <p:cNvPicPr/>
                <p:nvPr/>
              </p:nvPicPr>
              <p:blipFill>
                <a:blip r:embed="rId659"/>
                <a:stretch>
                  <a:fillRect/>
                </a:stretch>
              </p:blipFill>
              <p:spPr>
                <a:xfrm>
                  <a:off x="8022893" y="4358587"/>
                  <a:ext cx="115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72378" name="Freihand 472377">
                  <a:extLst>
                    <a:ext uri="{FF2B5EF4-FFF2-40B4-BE49-F238E27FC236}">
                      <a16:creationId xmlns:a16="http://schemas.microsoft.com/office/drawing/2014/main" id="{A1C07B7A-355F-4166-9698-635048241A4D}"/>
                    </a:ext>
                  </a:extLst>
                </p14:cNvPr>
                <p14:cNvContentPartPr/>
                <p14:nvPr/>
              </p14:nvContentPartPr>
              <p14:xfrm>
                <a:off x="8070413" y="4334827"/>
                <a:ext cx="118440" cy="95760"/>
              </p14:xfrm>
            </p:contentPart>
          </mc:Choice>
          <mc:Fallback xmlns="">
            <p:pic>
              <p:nvPicPr>
                <p:cNvPr id="472378" name="Freihand 472377">
                  <a:extLst>
                    <a:ext uri="{FF2B5EF4-FFF2-40B4-BE49-F238E27FC236}">
                      <a16:creationId xmlns:a16="http://schemas.microsoft.com/office/drawing/2014/main" id="{A1C07B7A-355F-4166-9698-635048241A4D}"/>
                    </a:ext>
                  </a:extLst>
                </p:cNvPr>
                <p:cNvPicPr/>
                <p:nvPr/>
              </p:nvPicPr>
              <p:blipFill>
                <a:blip r:embed="rId661"/>
                <a:stretch>
                  <a:fillRect/>
                </a:stretch>
              </p:blipFill>
              <p:spPr>
                <a:xfrm>
                  <a:off x="8066093" y="4330507"/>
                  <a:ext cx="127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72379" name="Freihand 472378">
                  <a:extLst>
                    <a:ext uri="{FF2B5EF4-FFF2-40B4-BE49-F238E27FC236}">
                      <a16:creationId xmlns:a16="http://schemas.microsoft.com/office/drawing/2014/main" id="{C3088E84-D5CF-4579-B9D2-CD6A6E8DAC9B}"/>
                    </a:ext>
                  </a:extLst>
                </p14:cNvPr>
                <p14:cNvContentPartPr/>
                <p14:nvPr/>
              </p14:nvContentPartPr>
              <p14:xfrm>
                <a:off x="8183093" y="4182187"/>
                <a:ext cx="200880" cy="168840"/>
              </p14:xfrm>
            </p:contentPart>
          </mc:Choice>
          <mc:Fallback xmlns="">
            <p:pic>
              <p:nvPicPr>
                <p:cNvPr id="472379" name="Freihand 472378">
                  <a:extLst>
                    <a:ext uri="{FF2B5EF4-FFF2-40B4-BE49-F238E27FC236}">
                      <a16:creationId xmlns:a16="http://schemas.microsoft.com/office/drawing/2014/main" id="{C3088E84-D5CF-4579-B9D2-CD6A6E8DAC9B}"/>
                    </a:ext>
                  </a:extLst>
                </p:cNvPr>
                <p:cNvPicPr/>
                <p:nvPr/>
              </p:nvPicPr>
              <p:blipFill>
                <a:blip r:embed="rId663"/>
                <a:stretch>
                  <a:fillRect/>
                </a:stretch>
              </p:blipFill>
              <p:spPr>
                <a:xfrm>
                  <a:off x="8178773" y="4177867"/>
                  <a:ext cx="209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72380" name="Freihand 472379">
                  <a:extLst>
                    <a:ext uri="{FF2B5EF4-FFF2-40B4-BE49-F238E27FC236}">
                      <a16:creationId xmlns:a16="http://schemas.microsoft.com/office/drawing/2014/main" id="{B34F440E-738E-4104-9173-E746EFDB5348}"/>
                    </a:ext>
                  </a:extLst>
                </p14:cNvPr>
                <p14:cNvContentPartPr/>
                <p14:nvPr/>
              </p14:nvContentPartPr>
              <p14:xfrm>
                <a:off x="8148533" y="4228627"/>
                <a:ext cx="360" cy="360"/>
              </p14:xfrm>
            </p:contentPart>
          </mc:Choice>
          <mc:Fallback xmlns="">
            <p:pic>
              <p:nvPicPr>
                <p:cNvPr id="472380" name="Freihand 472379">
                  <a:extLst>
                    <a:ext uri="{FF2B5EF4-FFF2-40B4-BE49-F238E27FC236}">
                      <a16:creationId xmlns:a16="http://schemas.microsoft.com/office/drawing/2014/main" id="{B34F440E-738E-4104-9173-E746EFDB5348}"/>
                    </a:ext>
                  </a:extLst>
                </p:cNvPr>
                <p:cNvPicPr/>
                <p:nvPr/>
              </p:nvPicPr>
              <p:blipFill>
                <a:blip r:embed="rId253"/>
                <a:stretch>
                  <a:fillRect/>
                </a:stretch>
              </p:blipFill>
              <p:spPr>
                <a:xfrm>
                  <a:off x="8144213" y="4224307"/>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5">
            <p14:nvContentPartPr>
              <p14:cNvPr id="472203" name="Freihand 472202">
                <a:extLst>
                  <a:ext uri="{FF2B5EF4-FFF2-40B4-BE49-F238E27FC236}">
                    <a16:creationId xmlns:a16="http://schemas.microsoft.com/office/drawing/2014/main" id="{C02B8952-E244-4682-9794-8A8470F0728D}"/>
                  </a:ext>
                </a:extLst>
              </p14:cNvPr>
              <p14:cNvContentPartPr/>
              <p14:nvPr/>
            </p14:nvContentPartPr>
            <p14:xfrm>
              <a:off x="266693" y="1233787"/>
              <a:ext cx="3358080" cy="1298880"/>
            </p14:xfrm>
          </p:contentPart>
        </mc:Choice>
        <mc:Fallback>
          <p:pic>
            <p:nvPicPr>
              <p:cNvPr id="472203" name="Freihand 472202">
                <a:extLst>
                  <a:ext uri="{FF2B5EF4-FFF2-40B4-BE49-F238E27FC236}">
                    <a16:creationId xmlns:a16="http://schemas.microsoft.com/office/drawing/2014/main" id="{C02B8952-E244-4682-9794-8A8470F0728D}"/>
                  </a:ext>
                </a:extLst>
              </p:cNvPr>
              <p:cNvPicPr/>
              <p:nvPr/>
            </p:nvPicPr>
            <p:blipFill>
              <a:blip r:embed="rId666"/>
              <a:stretch>
                <a:fillRect/>
              </a:stretch>
            </p:blipFill>
            <p:spPr>
              <a:xfrm>
                <a:off x="262373" y="1229467"/>
                <a:ext cx="3366720" cy="130752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E01D2C0E-4183-47DB-A88B-44B6049790BB}"/>
              </a:ext>
            </a:extLst>
          </p:cNvPr>
          <p:cNvGrpSpPr/>
          <p:nvPr/>
        </p:nvGrpSpPr>
        <p:grpSpPr>
          <a:xfrm>
            <a:off x="8766653" y="1296067"/>
            <a:ext cx="1957320" cy="1466640"/>
            <a:chOff x="8766653" y="1296067"/>
            <a:chExt cx="1957320" cy="14666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51E5F9F-FEC0-47BF-8133-FC502A5472F3}"/>
                    </a:ext>
                  </a:extLst>
                </p14:cNvPr>
                <p14:cNvContentPartPr/>
                <p14:nvPr/>
              </p14:nvContentPartPr>
              <p14:xfrm>
                <a:off x="9164813" y="1609987"/>
                <a:ext cx="63720" cy="896760"/>
              </p14:xfrm>
            </p:contentPart>
          </mc:Choice>
          <mc:Fallback>
            <p:pic>
              <p:nvPicPr>
                <p:cNvPr id="2" name="Freihand 1">
                  <a:extLst>
                    <a:ext uri="{FF2B5EF4-FFF2-40B4-BE49-F238E27FC236}">
                      <a16:creationId xmlns:a16="http://schemas.microsoft.com/office/drawing/2014/main" id="{251E5F9F-FEC0-47BF-8133-FC502A5472F3}"/>
                    </a:ext>
                  </a:extLst>
                </p:cNvPr>
                <p:cNvPicPr/>
                <p:nvPr/>
              </p:nvPicPr>
              <p:blipFill>
                <a:blip r:embed="rId4"/>
                <a:stretch>
                  <a:fillRect/>
                </a:stretch>
              </p:blipFill>
              <p:spPr>
                <a:xfrm>
                  <a:off x="9160493" y="1605667"/>
                  <a:ext cx="72360" cy="905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BB74BC4-BE68-4849-A2A9-114B09DE48D6}"/>
                    </a:ext>
                  </a:extLst>
                </p14:cNvPr>
                <p14:cNvContentPartPr/>
                <p14:nvPr/>
              </p14:nvContentPartPr>
              <p14:xfrm>
                <a:off x="9029093" y="2437267"/>
                <a:ext cx="1521000" cy="41040"/>
              </p14:xfrm>
            </p:contentPart>
          </mc:Choice>
          <mc:Fallback>
            <p:pic>
              <p:nvPicPr>
                <p:cNvPr id="5" name="Freihand 4">
                  <a:extLst>
                    <a:ext uri="{FF2B5EF4-FFF2-40B4-BE49-F238E27FC236}">
                      <a16:creationId xmlns:a16="http://schemas.microsoft.com/office/drawing/2014/main" id="{CBB74BC4-BE68-4849-A2A9-114B09DE48D6}"/>
                    </a:ext>
                  </a:extLst>
                </p:cNvPr>
                <p:cNvPicPr/>
                <p:nvPr/>
              </p:nvPicPr>
              <p:blipFill>
                <a:blip r:embed="rId6"/>
                <a:stretch>
                  <a:fillRect/>
                </a:stretch>
              </p:blipFill>
              <p:spPr>
                <a:xfrm>
                  <a:off x="9024773" y="2432947"/>
                  <a:ext cx="15296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5222161-B9C1-4CAA-A03B-9C7875F0BEFC}"/>
                    </a:ext>
                  </a:extLst>
                </p14:cNvPr>
                <p14:cNvContentPartPr/>
                <p14:nvPr/>
              </p14:nvContentPartPr>
              <p14:xfrm>
                <a:off x="10558373" y="2342587"/>
                <a:ext cx="165600" cy="232560"/>
              </p14:xfrm>
            </p:contentPart>
          </mc:Choice>
          <mc:Fallback>
            <p:pic>
              <p:nvPicPr>
                <p:cNvPr id="6" name="Freihand 5">
                  <a:extLst>
                    <a:ext uri="{FF2B5EF4-FFF2-40B4-BE49-F238E27FC236}">
                      <a16:creationId xmlns:a16="http://schemas.microsoft.com/office/drawing/2014/main" id="{F5222161-B9C1-4CAA-A03B-9C7875F0BEFC}"/>
                    </a:ext>
                  </a:extLst>
                </p:cNvPr>
                <p:cNvPicPr/>
                <p:nvPr/>
              </p:nvPicPr>
              <p:blipFill>
                <a:blip r:embed="rId8"/>
                <a:stretch>
                  <a:fillRect/>
                </a:stretch>
              </p:blipFill>
              <p:spPr>
                <a:xfrm>
                  <a:off x="10554053" y="2338267"/>
                  <a:ext cx="1742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10C7BC4F-BD4A-4FD2-A2E3-17489CEA03EB}"/>
                    </a:ext>
                  </a:extLst>
                </p14:cNvPr>
                <p14:cNvContentPartPr/>
                <p14:nvPr/>
              </p14:nvContentPartPr>
              <p14:xfrm>
                <a:off x="9039893" y="1421707"/>
                <a:ext cx="282240" cy="272520"/>
              </p14:xfrm>
            </p:contentPart>
          </mc:Choice>
          <mc:Fallback>
            <p:pic>
              <p:nvPicPr>
                <p:cNvPr id="7" name="Freihand 6">
                  <a:extLst>
                    <a:ext uri="{FF2B5EF4-FFF2-40B4-BE49-F238E27FC236}">
                      <a16:creationId xmlns:a16="http://schemas.microsoft.com/office/drawing/2014/main" id="{10C7BC4F-BD4A-4FD2-A2E3-17489CEA03EB}"/>
                    </a:ext>
                  </a:extLst>
                </p:cNvPr>
                <p:cNvPicPr/>
                <p:nvPr/>
              </p:nvPicPr>
              <p:blipFill>
                <a:blip r:embed="rId10"/>
                <a:stretch>
                  <a:fillRect/>
                </a:stretch>
              </p:blipFill>
              <p:spPr>
                <a:xfrm>
                  <a:off x="9035573" y="1417387"/>
                  <a:ext cx="29088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859FD382-67E0-4D5C-8DCD-A919821F143F}"/>
                    </a:ext>
                  </a:extLst>
                </p14:cNvPr>
                <p14:cNvContentPartPr/>
                <p14:nvPr/>
              </p14:nvContentPartPr>
              <p14:xfrm>
                <a:off x="8899853" y="1433587"/>
                <a:ext cx="131400" cy="236160"/>
              </p14:xfrm>
            </p:contentPart>
          </mc:Choice>
          <mc:Fallback>
            <p:pic>
              <p:nvPicPr>
                <p:cNvPr id="8" name="Freihand 7">
                  <a:extLst>
                    <a:ext uri="{FF2B5EF4-FFF2-40B4-BE49-F238E27FC236}">
                      <a16:creationId xmlns:a16="http://schemas.microsoft.com/office/drawing/2014/main" id="{859FD382-67E0-4D5C-8DCD-A919821F143F}"/>
                    </a:ext>
                  </a:extLst>
                </p:cNvPr>
                <p:cNvPicPr/>
                <p:nvPr/>
              </p:nvPicPr>
              <p:blipFill>
                <a:blip r:embed="rId12"/>
                <a:stretch>
                  <a:fillRect/>
                </a:stretch>
              </p:blipFill>
              <p:spPr>
                <a:xfrm>
                  <a:off x="8895533" y="1429267"/>
                  <a:ext cx="1400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188AD22-8B5D-4769-8EAA-30E48DE428ED}"/>
                    </a:ext>
                  </a:extLst>
                </p14:cNvPr>
                <p14:cNvContentPartPr/>
                <p14:nvPr/>
              </p14:nvContentPartPr>
              <p14:xfrm>
                <a:off x="10489613" y="2567587"/>
                <a:ext cx="154800" cy="195120"/>
              </p14:xfrm>
            </p:contentPart>
          </mc:Choice>
          <mc:Fallback>
            <p:pic>
              <p:nvPicPr>
                <p:cNvPr id="9" name="Freihand 8">
                  <a:extLst>
                    <a:ext uri="{FF2B5EF4-FFF2-40B4-BE49-F238E27FC236}">
                      <a16:creationId xmlns:a16="http://schemas.microsoft.com/office/drawing/2014/main" id="{E188AD22-8B5D-4769-8EAA-30E48DE428ED}"/>
                    </a:ext>
                  </a:extLst>
                </p:cNvPr>
                <p:cNvPicPr/>
                <p:nvPr/>
              </p:nvPicPr>
              <p:blipFill>
                <a:blip r:embed="rId14"/>
                <a:stretch>
                  <a:fillRect/>
                </a:stretch>
              </p:blipFill>
              <p:spPr>
                <a:xfrm>
                  <a:off x="10485293" y="2563267"/>
                  <a:ext cx="163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37D19941-15C7-4B11-9C28-F1165624A042}"/>
                    </a:ext>
                  </a:extLst>
                </p14:cNvPr>
                <p14:cNvContentPartPr/>
                <p14:nvPr/>
              </p14:nvContentPartPr>
              <p14:xfrm>
                <a:off x="10514093" y="2620507"/>
                <a:ext cx="162720" cy="89640"/>
              </p14:xfrm>
            </p:contentPart>
          </mc:Choice>
          <mc:Fallback>
            <p:pic>
              <p:nvPicPr>
                <p:cNvPr id="11" name="Freihand 10">
                  <a:extLst>
                    <a:ext uri="{FF2B5EF4-FFF2-40B4-BE49-F238E27FC236}">
                      <a16:creationId xmlns:a16="http://schemas.microsoft.com/office/drawing/2014/main" id="{37D19941-15C7-4B11-9C28-F1165624A042}"/>
                    </a:ext>
                  </a:extLst>
                </p:cNvPr>
                <p:cNvPicPr/>
                <p:nvPr/>
              </p:nvPicPr>
              <p:blipFill>
                <a:blip r:embed="rId16"/>
                <a:stretch>
                  <a:fillRect/>
                </a:stretch>
              </p:blipFill>
              <p:spPr>
                <a:xfrm>
                  <a:off x="10509773" y="2616187"/>
                  <a:ext cx="171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F639C05-57AB-497E-961D-42DC1B6FFD89}"/>
                    </a:ext>
                  </a:extLst>
                </p14:cNvPr>
                <p14:cNvContentPartPr/>
                <p14:nvPr/>
              </p14:nvContentPartPr>
              <p14:xfrm>
                <a:off x="9410333" y="2187427"/>
                <a:ext cx="360" cy="360"/>
              </p14:xfrm>
            </p:contentPart>
          </mc:Choice>
          <mc:Fallback>
            <p:pic>
              <p:nvPicPr>
                <p:cNvPr id="12" name="Freihand 11">
                  <a:extLst>
                    <a:ext uri="{FF2B5EF4-FFF2-40B4-BE49-F238E27FC236}">
                      <a16:creationId xmlns:a16="http://schemas.microsoft.com/office/drawing/2014/main" id="{AF639C05-57AB-497E-961D-42DC1B6FFD89}"/>
                    </a:ext>
                  </a:extLst>
                </p:cNvPr>
                <p:cNvPicPr/>
                <p:nvPr/>
              </p:nvPicPr>
              <p:blipFill>
                <a:blip r:embed="rId18"/>
                <a:stretch>
                  <a:fillRect/>
                </a:stretch>
              </p:blipFill>
              <p:spPr>
                <a:xfrm>
                  <a:off x="9406013" y="2183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969853E9-51F1-4C68-9CAD-521551ABDB7B}"/>
                    </a:ext>
                  </a:extLst>
                </p14:cNvPr>
                <p14:cNvContentPartPr/>
                <p14:nvPr/>
              </p14:nvContentPartPr>
              <p14:xfrm>
                <a:off x="9225653" y="1712227"/>
                <a:ext cx="996840" cy="606600"/>
              </p14:xfrm>
            </p:contentPart>
          </mc:Choice>
          <mc:Fallback>
            <p:pic>
              <p:nvPicPr>
                <p:cNvPr id="13" name="Freihand 12">
                  <a:extLst>
                    <a:ext uri="{FF2B5EF4-FFF2-40B4-BE49-F238E27FC236}">
                      <a16:creationId xmlns:a16="http://schemas.microsoft.com/office/drawing/2014/main" id="{969853E9-51F1-4C68-9CAD-521551ABDB7B}"/>
                    </a:ext>
                  </a:extLst>
                </p:cNvPr>
                <p:cNvPicPr/>
                <p:nvPr/>
              </p:nvPicPr>
              <p:blipFill>
                <a:blip r:embed="rId20"/>
                <a:stretch>
                  <a:fillRect/>
                </a:stretch>
              </p:blipFill>
              <p:spPr>
                <a:xfrm>
                  <a:off x="9221333" y="1707907"/>
                  <a:ext cx="1005480" cy="615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5FE6DC0C-4ED6-4FB8-94BC-A0EA43A4035A}"/>
                    </a:ext>
                  </a:extLst>
                </p14:cNvPr>
                <p14:cNvContentPartPr/>
                <p14:nvPr/>
              </p14:nvContentPartPr>
              <p14:xfrm>
                <a:off x="9271733" y="1775947"/>
                <a:ext cx="939960" cy="437040"/>
              </p14:xfrm>
            </p:contentPart>
          </mc:Choice>
          <mc:Fallback>
            <p:pic>
              <p:nvPicPr>
                <p:cNvPr id="14" name="Freihand 13">
                  <a:extLst>
                    <a:ext uri="{FF2B5EF4-FFF2-40B4-BE49-F238E27FC236}">
                      <a16:creationId xmlns:a16="http://schemas.microsoft.com/office/drawing/2014/main" id="{5FE6DC0C-4ED6-4FB8-94BC-A0EA43A4035A}"/>
                    </a:ext>
                  </a:extLst>
                </p:cNvPr>
                <p:cNvPicPr/>
                <p:nvPr/>
              </p:nvPicPr>
              <p:blipFill>
                <a:blip r:embed="rId22"/>
                <a:stretch>
                  <a:fillRect/>
                </a:stretch>
              </p:blipFill>
              <p:spPr>
                <a:xfrm>
                  <a:off x="9267413" y="1771627"/>
                  <a:ext cx="94860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7B85C5A8-B222-4D10-9A15-8BDD5BF8255C}"/>
                    </a:ext>
                  </a:extLst>
                </p14:cNvPr>
                <p14:cNvContentPartPr/>
                <p14:nvPr/>
              </p14:nvContentPartPr>
              <p14:xfrm>
                <a:off x="10336253" y="1567507"/>
                <a:ext cx="94320" cy="143280"/>
              </p14:xfrm>
            </p:contentPart>
          </mc:Choice>
          <mc:Fallback>
            <p:pic>
              <p:nvPicPr>
                <p:cNvPr id="15" name="Freihand 14">
                  <a:extLst>
                    <a:ext uri="{FF2B5EF4-FFF2-40B4-BE49-F238E27FC236}">
                      <a16:creationId xmlns:a16="http://schemas.microsoft.com/office/drawing/2014/main" id="{7B85C5A8-B222-4D10-9A15-8BDD5BF8255C}"/>
                    </a:ext>
                  </a:extLst>
                </p:cNvPr>
                <p:cNvPicPr/>
                <p:nvPr/>
              </p:nvPicPr>
              <p:blipFill>
                <a:blip r:embed="rId24"/>
                <a:stretch>
                  <a:fillRect/>
                </a:stretch>
              </p:blipFill>
              <p:spPr>
                <a:xfrm>
                  <a:off x="10331933" y="1563187"/>
                  <a:ext cx="1029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653D8C5B-940A-4FD4-BF55-EC25485C00B4}"/>
                    </a:ext>
                  </a:extLst>
                </p14:cNvPr>
                <p14:cNvContentPartPr/>
                <p14:nvPr/>
              </p14:nvContentPartPr>
              <p14:xfrm>
                <a:off x="10398893" y="1572547"/>
                <a:ext cx="41760" cy="120960"/>
              </p14:xfrm>
            </p:contentPart>
          </mc:Choice>
          <mc:Fallback>
            <p:pic>
              <p:nvPicPr>
                <p:cNvPr id="16" name="Freihand 15">
                  <a:extLst>
                    <a:ext uri="{FF2B5EF4-FFF2-40B4-BE49-F238E27FC236}">
                      <a16:creationId xmlns:a16="http://schemas.microsoft.com/office/drawing/2014/main" id="{653D8C5B-940A-4FD4-BF55-EC25485C00B4}"/>
                    </a:ext>
                  </a:extLst>
                </p:cNvPr>
                <p:cNvPicPr/>
                <p:nvPr/>
              </p:nvPicPr>
              <p:blipFill>
                <a:blip r:embed="rId26"/>
                <a:stretch>
                  <a:fillRect/>
                </a:stretch>
              </p:blipFill>
              <p:spPr>
                <a:xfrm>
                  <a:off x="10394573" y="1568227"/>
                  <a:ext cx="50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EF555365-A6C7-4A8A-ADFC-026902535C6D}"/>
                    </a:ext>
                  </a:extLst>
                </p14:cNvPr>
                <p14:cNvContentPartPr/>
                <p14:nvPr/>
              </p14:nvContentPartPr>
              <p14:xfrm>
                <a:off x="10373693" y="1640227"/>
                <a:ext cx="70920" cy="21600"/>
              </p14:xfrm>
            </p:contentPart>
          </mc:Choice>
          <mc:Fallback>
            <p:pic>
              <p:nvPicPr>
                <p:cNvPr id="17" name="Freihand 16">
                  <a:extLst>
                    <a:ext uri="{FF2B5EF4-FFF2-40B4-BE49-F238E27FC236}">
                      <a16:creationId xmlns:a16="http://schemas.microsoft.com/office/drawing/2014/main" id="{EF555365-A6C7-4A8A-ADFC-026902535C6D}"/>
                    </a:ext>
                  </a:extLst>
                </p:cNvPr>
                <p:cNvPicPr/>
                <p:nvPr/>
              </p:nvPicPr>
              <p:blipFill>
                <a:blip r:embed="rId28"/>
                <a:stretch>
                  <a:fillRect/>
                </a:stretch>
              </p:blipFill>
              <p:spPr>
                <a:xfrm>
                  <a:off x="10369373" y="1635907"/>
                  <a:ext cx="795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69CDD05E-E212-4857-86F1-5826E3FED233}"/>
                    </a:ext>
                  </a:extLst>
                </p14:cNvPr>
                <p14:cNvContentPartPr/>
                <p14:nvPr/>
              </p14:nvContentPartPr>
              <p14:xfrm>
                <a:off x="10352453" y="2196787"/>
                <a:ext cx="9000" cy="93600"/>
              </p14:xfrm>
            </p:contentPart>
          </mc:Choice>
          <mc:Fallback>
            <p:pic>
              <p:nvPicPr>
                <p:cNvPr id="19" name="Freihand 18">
                  <a:extLst>
                    <a:ext uri="{FF2B5EF4-FFF2-40B4-BE49-F238E27FC236}">
                      <a16:creationId xmlns:a16="http://schemas.microsoft.com/office/drawing/2014/main" id="{69CDD05E-E212-4857-86F1-5826E3FED233}"/>
                    </a:ext>
                  </a:extLst>
                </p:cNvPr>
                <p:cNvPicPr/>
                <p:nvPr/>
              </p:nvPicPr>
              <p:blipFill>
                <a:blip r:embed="rId30"/>
                <a:stretch>
                  <a:fillRect/>
                </a:stretch>
              </p:blipFill>
              <p:spPr>
                <a:xfrm>
                  <a:off x="10348133" y="2192467"/>
                  <a:ext cx="17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36F7CCE9-0EBA-470B-805A-CB1561F68ADB}"/>
                    </a:ext>
                  </a:extLst>
                </p14:cNvPr>
                <p14:cNvContentPartPr/>
                <p14:nvPr/>
              </p14:nvContentPartPr>
              <p14:xfrm>
                <a:off x="10338053" y="2179147"/>
                <a:ext cx="90360" cy="105840"/>
              </p14:xfrm>
            </p:contentPart>
          </mc:Choice>
          <mc:Fallback>
            <p:pic>
              <p:nvPicPr>
                <p:cNvPr id="20" name="Freihand 19">
                  <a:extLst>
                    <a:ext uri="{FF2B5EF4-FFF2-40B4-BE49-F238E27FC236}">
                      <a16:creationId xmlns:a16="http://schemas.microsoft.com/office/drawing/2014/main" id="{36F7CCE9-0EBA-470B-805A-CB1561F68ADB}"/>
                    </a:ext>
                  </a:extLst>
                </p:cNvPr>
                <p:cNvPicPr/>
                <p:nvPr/>
              </p:nvPicPr>
              <p:blipFill>
                <a:blip r:embed="rId32"/>
                <a:stretch>
                  <a:fillRect/>
                </a:stretch>
              </p:blipFill>
              <p:spPr>
                <a:xfrm>
                  <a:off x="10333733" y="2174827"/>
                  <a:ext cx="990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31C229AE-0949-44D7-9BF0-3B1238D42851}"/>
                    </a:ext>
                  </a:extLst>
                </p14:cNvPr>
                <p14:cNvContentPartPr/>
                <p14:nvPr/>
              </p14:nvContentPartPr>
              <p14:xfrm>
                <a:off x="9178853" y="2008507"/>
                <a:ext cx="206280" cy="33120"/>
              </p14:xfrm>
            </p:contentPart>
          </mc:Choice>
          <mc:Fallback>
            <p:pic>
              <p:nvPicPr>
                <p:cNvPr id="22" name="Freihand 21">
                  <a:extLst>
                    <a:ext uri="{FF2B5EF4-FFF2-40B4-BE49-F238E27FC236}">
                      <a16:creationId xmlns:a16="http://schemas.microsoft.com/office/drawing/2014/main" id="{31C229AE-0949-44D7-9BF0-3B1238D42851}"/>
                    </a:ext>
                  </a:extLst>
                </p:cNvPr>
                <p:cNvPicPr/>
                <p:nvPr/>
              </p:nvPicPr>
              <p:blipFill>
                <a:blip r:embed="rId34"/>
                <a:stretch>
                  <a:fillRect/>
                </a:stretch>
              </p:blipFill>
              <p:spPr>
                <a:xfrm>
                  <a:off x="9174533" y="2004187"/>
                  <a:ext cx="2149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6B30BDA2-C92D-485B-AFFD-653EBE6358AA}"/>
                    </a:ext>
                  </a:extLst>
                </p14:cNvPr>
                <p14:cNvContentPartPr/>
                <p14:nvPr/>
              </p14:nvContentPartPr>
              <p14:xfrm>
                <a:off x="9640733" y="1989427"/>
                <a:ext cx="160560" cy="99360"/>
              </p14:xfrm>
            </p:contentPart>
          </mc:Choice>
          <mc:Fallback>
            <p:pic>
              <p:nvPicPr>
                <p:cNvPr id="23" name="Freihand 22">
                  <a:extLst>
                    <a:ext uri="{FF2B5EF4-FFF2-40B4-BE49-F238E27FC236}">
                      <a16:creationId xmlns:a16="http://schemas.microsoft.com/office/drawing/2014/main" id="{6B30BDA2-C92D-485B-AFFD-653EBE6358AA}"/>
                    </a:ext>
                  </a:extLst>
                </p:cNvPr>
                <p:cNvPicPr/>
                <p:nvPr/>
              </p:nvPicPr>
              <p:blipFill>
                <a:blip r:embed="rId36"/>
                <a:stretch>
                  <a:fillRect/>
                </a:stretch>
              </p:blipFill>
              <p:spPr>
                <a:xfrm>
                  <a:off x="9636413" y="1985107"/>
                  <a:ext cx="169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D7A5C816-470E-4B45-84F8-10766CD42FA8}"/>
                    </a:ext>
                  </a:extLst>
                </p14:cNvPr>
                <p14:cNvContentPartPr/>
                <p14:nvPr/>
              </p14:nvContentPartPr>
              <p14:xfrm>
                <a:off x="9760973" y="2284267"/>
                <a:ext cx="43560" cy="329040"/>
              </p14:xfrm>
            </p:contentPart>
          </mc:Choice>
          <mc:Fallback>
            <p:pic>
              <p:nvPicPr>
                <p:cNvPr id="24" name="Freihand 23">
                  <a:extLst>
                    <a:ext uri="{FF2B5EF4-FFF2-40B4-BE49-F238E27FC236}">
                      <a16:creationId xmlns:a16="http://schemas.microsoft.com/office/drawing/2014/main" id="{D7A5C816-470E-4B45-84F8-10766CD42FA8}"/>
                    </a:ext>
                  </a:extLst>
                </p:cNvPr>
                <p:cNvPicPr/>
                <p:nvPr/>
              </p:nvPicPr>
              <p:blipFill>
                <a:blip r:embed="rId38"/>
                <a:stretch>
                  <a:fillRect/>
                </a:stretch>
              </p:blipFill>
              <p:spPr>
                <a:xfrm>
                  <a:off x="9756653" y="2279947"/>
                  <a:ext cx="5220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ADE774EB-A58D-44BF-AAAD-85A9322FCBE8}"/>
                    </a:ext>
                  </a:extLst>
                </p14:cNvPr>
                <p14:cNvContentPartPr/>
                <p14:nvPr/>
              </p14:nvContentPartPr>
              <p14:xfrm>
                <a:off x="8766653" y="1296067"/>
                <a:ext cx="347400" cy="349560"/>
              </p14:xfrm>
            </p:contentPart>
          </mc:Choice>
          <mc:Fallback>
            <p:pic>
              <p:nvPicPr>
                <p:cNvPr id="26" name="Freihand 25">
                  <a:extLst>
                    <a:ext uri="{FF2B5EF4-FFF2-40B4-BE49-F238E27FC236}">
                      <a16:creationId xmlns:a16="http://schemas.microsoft.com/office/drawing/2014/main" id="{ADE774EB-A58D-44BF-AAAD-85A9322FCBE8}"/>
                    </a:ext>
                  </a:extLst>
                </p:cNvPr>
                <p:cNvPicPr/>
                <p:nvPr/>
              </p:nvPicPr>
              <p:blipFill>
                <a:blip r:embed="rId40"/>
                <a:stretch>
                  <a:fillRect/>
                </a:stretch>
              </p:blipFill>
              <p:spPr>
                <a:xfrm>
                  <a:off x="8762333" y="1291747"/>
                  <a:ext cx="356040" cy="35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40307171-83D1-4C9C-BAC3-506BE0113E8A}"/>
                  </a:ext>
                </a:extLst>
              </p14:cNvPr>
              <p14:cNvContentPartPr/>
              <p14:nvPr/>
            </p14:nvContentPartPr>
            <p14:xfrm>
              <a:off x="1939613" y="2578747"/>
              <a:ext cx="1424520" cy="70200"/>
            </p14:xfrm>
          </p:contentPart>
        </mc:Choice>
        <mc:Fallback>
          <p:pic>
            <p:nvPicPr>
              <p:cNvPr id="28" name="Freihand 27">
                <a:extLst>
                  <a:ext uri="{FF2B5EF4-FFF2-40B4-BE49-F238E27FC236}">
                    <a16:creationId xmlns:a16="http://schemas.microsoft.com/office/drawing/2014/main" id="{40307171-83D1-4C9C-BAC3-506BE0113E8A}"/>
                  </a:ext>
                </a:extLst>
              </p:cNvPr>
              <p:cNvPicPr/>
              <p:nvPr/>
            </p:nvPicPr>
            <p:blipFill>
              <a:blip r:embed="rId42"/>
              <a:stretch>
                <a:fillRect/>
              </a:stretch>
            </p:blipFill>
            <p:spPr>
              <a:xfrm>
                <a:off x="1935293" y="2574427"/>
                <a:ext cx="1433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A9ED9039-F74E-4949-BD70-04E5CEC7BE99}"/>
                  </a:ext>
                </a:extLst>
              </p14:cNvPr>
              <p14:cNvContentPartPr/>
              <p14:nvPr/>
            </p14:nvContentPartPr>
            <p14:xfrm>
              <a:off x="1887413" y="3347707"/>
              <a:ext cx="1521000" cy="30240"/>
            </p14:xfrm>
          </p:contentPart>
        </mc:Choice>
        <mc:Fallback>
          <p:pic>
            <p:nvPicPr>
              <p:cNvPr id="29" name="Freihand 28">
                <a:extLst>
                  <a:ext uri="{FF2B5EF4-FFF2-40B4-BE49-F238E27FC236}">
                    <a16:creationId xmlns:a16="http://schemas.microsoft.com/office/drawing/2014/main" id="{A9ED9039-F74E-4949-BD70-04E5CEC7BE99}"/>
                  </a:ext>
                </a:extLst>
              </p:cNvPr>
              <p:cNvPicPr/>
              <p:nvPr/>
            </p:nvPicPr>
            <p:blipFill>
              <a:blip r:embed="rId44"/>
              <a:stretch>
                <a:fillRect/>
              </a:stretch>
            </p:blipFill>
            <p:spPr>
              <a:xfrm>
                <a:off x="1883093" y="3343387"/>
                <a:ext cx="1529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833C749F-4659-4E83-9C6F-F2C2BEE5A5A4}"/>
                  </a:ext>
                </a:extLst>
              </p14:cNvPr>
              <p14:cNvContentPartPr/>
              <p14:nvPr/>
            </p14:nvContentPartPr>
            <p14:xfrm>
              <a:off x="1834853" y="4115587"/>
              <a:ext cx="2759760" cy="159120"/>
            </p14:xfrm>
          </p:contentPart>
        </mc:Choice>
        <mc:Fallback>
          <p:pic>
            <p:nvPicPr>
              <p:cNvPr id="30" name="Freihand 29">
                <a:extLst>
                  <a:ext uri="{FF2B5EF4-FFF2-40B4-BE49-F238E27FC236}">
                    <a16:creationId xmlns:a16="http://schemas.microsoft.com/office/drawing/2014/main" id="{833C749F-4659-4E83-9C6F-F2C2BEE5A5A4}"/>
                  </a:ext>
                </a:extLst>
              </p:cNvPr>
              <p:cNvPicPr/>
              <p:nvPr/>
            </p:nvPicPr>
            <p:blipFill>
              <a:blip r:embed="rId46"/>
              <a:stretch>
                <a:fillRect/>
              </a:stretch>
            </p:blipFill>
            <p:spPr>
              <a:xfrm>
                <a:off x="1830533" y="4111267"/>
                <a:ext cx="2768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C652C43A-8701-4CF3-B7A7-18CBC92A8EA5}"/>
                  </a:ext>
                </a:extLst>
              </p14:cNvPr>
              <p14:cNvContentPartPr/>
              <p14:nvPr/>
            </p14:nvContentPartPr>
            <p14:xfrm>
              <a:off x="1864013" y="4903267"/>
              <a:ext cx="1815840" cy="113760"/>
            </p14:xfrm>
          </p:contentPart>
        </mc:Choice>
        <mc:Fallback>
          <p:pic>
            <p:nvPicPr>
              <p:cNvPr id="31" name="Freihand 30">
                <a:extLst>
                  <a:ext uri="{FF2B5EF4-FFF2-40B4-BE49-F238E27FC236}">
                    <a16:creationId xmlns:a16="http://schemas.microsoft.com/office/drawing/2014/main" id="{C652C43A-8701-4CF3-B7A7-18CBC92A8EA5}"/>
                  </a:ext>
                </a:extLst>
              </p:cNvPr>
              <p:cNvPicPr/>
              <p:nvPr/>
            </p:nvPicPr>
            <p:blipFill>
              <a:blip r:embed="rId48"/>
              <a:stretch>
                <a:fillRect/>
              </a:stretch>
            </p:blipFill>
            <p:spPr>
              <a:xfrm>
                <a:off x="1859693" y="4898947"/>
                <a:ext cx="1824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7BBE50F4-01BE-43C9-8EEA-F7F63E79DD65}"/>
                  </a:ext>
                </a:extLst>
              </p14:cNvPr>
              <p14:cNvContentPartPr/>
              <p14:nvPr/>
            </p14:nvContentPartPr>
            <p14:xfrm>
              <a:off x="1682213" y="5837467"/>
              <a:ext cx="3004920" cy="192960"/>
            </p14:xfrm>
          </p:contentPart>
        </mc:Choice>
        <mc:Fallback>
          <p:pic>
            <p:nvPicPr>
              <p:cNvPr id="32" name="Freihand 31">
                <a:extLst>
                  <a:ext uri="{FF2B5EF4-FFF2-40B4-BE49-F238E27FC236}">
                    <a16:creationId xmlns:a16="http://schemas.microsoft.com/office/drawing/2014/main" id="{7BBE50F4-01BE-43C9-8EEA-F7F63E79DD65}"/>
                  </a:ext>
                </a:extLst>
              </p:cNvPr>
              <p:cNvPicPr/>
              <p:nvPr/>
            </p:nvPicPr>
            <p:blipFill>
              <a:blip r:embed="rId50"/>
              <a:stretch>
                <a:fillRect/>
              </a:stretch>
            </p:blipFill>
            <p:spPr>
              <a:xfrm>
                <a:off x="1677893" y="5833147"/>
                <a:ext cx="30135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9FD16DE8-7357-485C-8631-AAEF60A2224E}"/>
                  </a:ext>
                </a:extLst>
              </p14:cNvPr>
              <p14:cNvContentPartPr/>
              <p14:nvPr/>
            </p14:nvContentPartPr>
            <p14:xfrm>
              <a:off x="4302653" y="2262667"/>
              <a:ext cx="1020600" cy="3358440"/>
            </p14:xfrm>
          </p:contentPart>
        </mc:Choice>
        <mc:Fallback>
          <p:pic>
            <p:nvPicPr>
              <p:cNvPr id="33" name="Freihand 32">
                <a:extLst>
                  <a:ext uri="{FF2B5EF4-FFF2-40B4-BE49-F238E27FC236}">
                    <a16:creationId xmlns:a16="http://schemas.microsoft.com/office/drawing/2014/main" id="{9FD16DE8-7357-485C-8631-AAEF60A2224E}"/>
                  </a:ext>
                </a:extLst>
              </p:cNvPr>
              <p:cNvPicPr/>
              <p:nvPr/>
            </p:nvPicPr>
            <p:blipFill>
              <a:blip r:embed="rId52"/>
              <a:stretch>
                <a:fillRect/>
              </a:stretch>
            </p:blipFill>
            <p:spPr>
              <a:xfrm>
                <a:off x="4298333" y="2258347"/>
                <a:ext cx="1029240" cy="3367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7" name="Freihand 56">
                <a:extLst>
                  <a:ext uri="{FF2B5EF4-FFF2-40B4-BE49-F238E27FC236}">
                    <a16:creationId xmlns:a16="http://schemas.microsoft.com/office/drawing/2014/main" id="{2C800951-2CFD-4A6A-9188-8F108D757BB1}"/>
                  </a:ext>
                </a:extLst>
              </p14:cNvPr>
              <p14:cNvContentPartPr/>
              <p14:nvPr/>
            </p14:nvContentPartPr>
            <p14:xfrm>
              <a:off x="1715693" y="2842987"/>
              <a:ext cx="1873080" cy="778680"/>
            </p14:xfrm>
          </p:contentPart>
        </mc:Choice>
        <mc:Fallback>
          <p:pic>
            <p:nvPicPr>
              <p:cNvPr id="57" name="Freihand 56">
                <a:extLst>
                  <a:ext uri="{FF2B5EF4-FFF2-40B4-BE49-F238E27FC236}">
                    <a16:creationId xmlns:a16="http://schemas.microsoft.com/office/drawing/2014/main" id="{2C800951-2CFD-4A6A-9188-8F108D757BB1}"/>
                  </a:ext>
                </a:extLst>
              </p:cNvPr>
              <p:cNvPicPr/>
              <p:nvPr/>
            </p:nvPicPr>
            <p:blipFill>
              <a:blip r:embed="rId54"/>
              <a:stretch>
                <a:fillRect/>
              </a:stretch>
            </p:blipFill>
            <p:spPr>
              <a:xfrm>
                <a:off x="1711373" y="2838667"/>
                <a:ext cx="1881720" cy="7873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61" name="Freihand 60">
                <a:extLst>
                  <a:ext uri="{FF2B5EF4-FFF2-40B4-BE49-F238E27FC236}">
                    <a16:creationId xmlns:a16="http://schemas.microsoft.com/office/drawing/2014/main" id="{756EFD84-2AC6-4009-B57D-AE5A031BE745}"/>
                  </a:ext>
                </a:extLst>
              </p14:cNvPr>
              <p14:cNvContentPartPr/>
              <p14:nvPr/>
            </p14:nvContentPartPr>
            <p14:xfrm>
              <a:off x="1798853" y="2518987"/>
              <a:ext cx="1602720" cy="182520"/>
            </p14:xfrm>
          </p:contentPart>
        </mc:Choice>
        <mc:Fallback>
          <p:pic>
            <p:nvPicPr>
              <p:cNvPr id="61" name="Freihand 60">
                <a:extLst>
                  <a:ext uri="{FF2B5EF4-FFF2-40B4-BE49-F238E27FC236}">
                    <a16:creationId xmlns:a16="http://schemas.microsoft.com/office/drawing/2014/main" id="{756EFD84-2AC6-4009-B57D-AE5A031BE745}"/>
                  </a:ext>
                </a:extLst>
              </p:cNvPr>
              <p:cNvPicPr/>
              <p:nvPr/>
            </p:nvPicPr>
            <p:blipFill>
              <a:blip r:embed="rId56"/>
              <a:stretch>
                <a:fillRect/>
              </a:stretch>
            </p:blipFill>
            <p:spPr>
              <a:xfrm>
                <a:off x="1794533" y="2514667"/>
                <a:ext cx="1611360" cy="191160"/>
              </a:xfrm>
              <a:prstGeom prst="rect">
                <a:avLst/>
              </a:prstGeom>
            </p:spPr>
          </p:pic>
        </mc:Fallback>
      </mc:AlternateContent>
      <p:grpSp>
        <p:nvGrpSpPr>
          <p:cNvPr id="63" name="Gruppieren 62">
            <a:extLst>
              <a:ext uri="{FF2B5EF4-FFF2-40B4-BE49-F238E27FC236}">
                <a16:creationId xmlns:a16="http://schemas.microsoft.com/office/drawing/2014/main" id="{A4B380F7-6497-485D-BD5C-9BCDB373E1D1}"/>
              </a:ext>
            </a:extLst>
          </p:cNvPr>
          <p:cNvGrpSpPr/>
          <p:nvPr/>
        </p:nvGrpSpPr>
        <p:grpSpPr>
          <a:xfrm>
            <a:off x="1617773" y="3526987"/>
            <a:ext cx="6737400" cy="1683360"/>
            <a:chOff x="1617773" y="3526987"/>
            <a:chExt cx="6737400" cy="1683360"/>
          </a:xfrm>
        </p:grpSpPr>
        <mc:AlternateContent xmlns:mc="http://schemas.openxmlformats.org/markup-compatibility/2006">
          <mc:Choice xmlns:p14="http://schemas.microsoft.com/office/powerpoint/2010/main" Requires="p14">
            <p:contentPart p14:bwMode="auto" r:id="rId57">
              <p14:nvContentPartPr>
                <p14:cNvPr id="34" name="Freihand 33">
                  <a:extLst>
                    <a:ext uri="{FF2B5EF4-FFF2-40B4-BE49-F238E27FC236}">
                      <a16:creationId xmlns:a16="http://schemas.microsoft.com/office/drawing/2014/main" id="{4FE9D303-A41E-4E10-B58C-DA6BE8A4BA0C}"/>
                    </a:ext>
                  </a:extLst>
                </p14:cNvPr>
                <p14:cNvContentPartPr/>
                <p14:nvPr/>
              </p14:nvContentPartPr>
              <p14:xfrm>
                <a:off x="5531693" y="3976627"/>
                <a:ext cx="225360" cy="330120"/>
              </p14:xfrm>
            </p:contentPart>
          </mc:Choice>
          <mc:Fallback>
            <p:pic>
              <p:nvPicPr>
                <p:cNvPr id="34" name="Freihand 33">
                  <a:extLst>
                    <a:ext uri="{FF2B5EF4-FFF2-40B4-BE49-F238E27FC236}">
                      <a16:creationId xmlns:a16="http://schemas.microsoft.com/office/drawing/2014/main" id="{4FE9D303-A41E-4E10-B58C-DA6BE8A4BA0C}"/>
                    </a:ext>
                  </a:extLst>
                </p:cNvPr>
                <p:cNvPicPr/>
                <p:nvPr/>
              </p:nvPicPr>
              <p:blipFill>
                <a:blip r:embed="rId58"/>
                <a:stretch>
                  <a:fillRect/>
                </a:stretch>
              </p:blipFill>
              <p:spPr>
                <a:xfrm>
                  <a:off x="5527373" y="3972307"/>
                  <a:ext cx="2340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D3E86BE0-1DD0-47FD-83A2-0EB2E30C68B9}"/>
                    </a:ext>
                  </a:extLst>
                </p14:cNvPr>
                <p14:cNvContentPartPr/>
                <p14:nvPr/>
              </p14:nvContentPartPr>
              <p14:xfrm>
                <a:off x="5854613" y="3872227"/>
                <a:ext cx="222840" cy="313560"/>
              </p14:xfrm>
            </p:contentPart>
          </mc:Choice>
          <mc:Fallback>
            <p:pic>
              <p:nvPicPr>
                <p:cNvPr id="35" name="Freihand 34">
                  <a:extLst>
                    <a:ext uri="{FF2B5EF4-FFF2-40B4-BE49-F238E27FC236}">
                      <a16:creationId xmlns:a16="http://schemas.microsoft.com/office/drawing/2014/main" id="{D3E86BE0-1DD0-47FD-83A2-0EB2E30C68B9}"/>
                    </a:ext>
                  </a:extLst>
                </p:cNvPr>
                <p:cNvPicPr/>
                <p:nvPr/>
              </p:nvPicPr>
              <p:blipFill>
                <a:blip r:embed="rId60"/>
                <a:stretch>
                  <a:fillRect/>
                </a:stretch>
              </p:blipFill>
              <p:spPr>
                <a:xfrm>
                  <a:off x="5850293" y="3867907"/>
                  <a:ext cx="2314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3F8E2335-26C3-4DF8-8DBF-2764684423D9}"/>
                    </a:ext>
                  </a:extLst>
                </p14:cNvPr>
                <p14:cNvContentPartPr/>
                <p14:nvPr/>
              </p14:nvContentPartPr>
              <p14:xfrm>
                <a:off x="6124613" y="3868987"/>
                <a:ext cx="135360" cy="259920"/>
              </p14:xfrm>
            </p:contentPart>
          </mc:Choice>
          <mc:Fallback>
            <p:pic>
              <p:nvPicPr>
                <p:cNvPr id="36" name="Freihand 35">
                  <a:extLst>
                    <a:ext uri="{FF2B5EF4-FFF2-40B4-BE49-F238E27FC236}">
                      <a16:creationId xmlns:a16="http://schemas.microsoft.com/office/drawing/2014/main" id="{3F8E2335-26C3-4DF8-8DBF-2764684423D9}"/>
                    </a:ext>
                  </a:extLst>
                </p:cNvPr>
                <p:cNvPicPr/>
                <p:nvPr/>
              </p:nvPicPr>
              <p:blipFill>
                <a:blip r:embed="rId62"/>
                <a:stretch>
                  <a:fillRect/>
                </a:stretch>
              </p:blipFill>
              <p:spPr>
                <a:xfrm>
                  <a:off x="6120293" y="3864667"/>
                  <a:ext cx="1440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8" name="Freihand 37">
                  <a:extLst>
                    <a:ext uri="{FF2B5EF4-FFF2-40B4-BE49-F238E27FC236}">
                      <a16:creationId xmlns:a16="http://schemas.microsoft.com/office/drawing/2014/main" id="{7ABF32F2-2ED3-4F7C-AE7D-A624F265F1A1}"/>
                    </a:ext>
                  </a:extLst>
                </p14:cNvPr>
                <p14:cNvContentPartPr/>
                <p14:nvPr/>
              </p14:nvContentPartPr>
              <p14:xfrm>
                <a:off x="6448253" y="3878347"/>
                <a:ext cx="213840" cy="129960"/>
              </p14:xfrm>
            </p:contentPart>
          </mc:Choice>
          <mc:Fallback>
            <p:pic>
              <p:nvPicPr>
                <p:cNvPr id="38" name="Freihand 37">
                  <a:extLst>
                    <a:ext uri="{FF2B5EF4-FFF2-40B4-BE49-F238E27FC236}">
                      <a16:creationId xmlns:a16="http://schemas.microsoft.com/office/drawing/2014/main" id="{7ABF32F2-2ED3-4F7C-AE7D-A624F265F1A1}"/>
                    </a:ext>
                  </a:extLst>
                </p:cNvPr>
                <p:cNvPicPr/>
                <p:nvPr/>
              </p:nvPicPr>
              <p:blipFill>
                <a:blip r:embed="rId64"/>
                <a:stretch>
                  <a:fillRect/>
                </a:stretch>
              </p:blipFill>
              <p:spPr>
                <a:xfrm>
                  <a:off x="6443933" y="3874027"/>
                  <a:ext cx="222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9" name="Freihand 38">
                  <a:extLst>
                    <a:ext uri="{FF2B5EF4-FFF2-40B4-BE49-F238E27FC236}">
                      <a16:creationId xmlns:a16="http://schemas.microsoft.com/office/drawing/2014/main" id="{455DF637-9264-41D6-B736-19054D7B699E}"/>
                    </a:ext>
                  </a:extLst>
                </p14:cNvPr>
                <p14:cNvContentPartPr/>
                <p14:nvPr/>
              </p14:nvContentPartPr>
              <p14:xfrm>
                <a:off x="6670733" y="3712027"/>
                <a:ext cx="250560" cy="343800"/>
              </p14:xfrm>
            </p:contentPart>
          </mc:Choice>
          <mc:Fallback>
            <p:pic>
              <p:nvPicPr>
                <p:cNvPr id="39" name="Freihand 38">
                  <a:extLst>
                    <a:ext uri="{FF2B5EF4-FFF2-40B4-BE49-F238E27FC236}">
                      <a16:creationId xmlns:a16="http://schemas.microsoft.com/office/drawing/2014/main" id="{455DF637-9264-41D6-B736-19054D7B699E}"/>
                    </a:ext>
                  </a:extLst>
                </p:cNvPr>
                <p:cNvPicPr/>
                <p:nvPr/>
              </p:nvPicPr>
              <p:blipFill>
                <a:blip r:embed="rId66"/>
                <a:stretch>
                  <a:fillRect/>
                </a:stretch>
              </p:blipFill>
              <p:spPr>
                <a:xfrm>
                  <a:off x="6666413" y="3707707"/>
                  <a:ext cx="25920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0" name="Freihand 39">
                  <a:extLst>
                    <a:ext uri="{FF2B5EF4-FFF2-40B4-BE49-F238E27FC236}">
                      <a16:creationId xmlns:a16="http://schemas.microsoft.com/office/drawing/2014/main" id="{EDDDEFF9-7C11-43F1-BD63-D03B8E744391}"/>
                    </a:ext>
                  </a:extLst>
                </p14:cNvPr>
                <p14:cNvContentPartPr/>
                <p14:nvPr/>
              </p14:nvContentPartPr>
              <p14:xfrm>
                <a:off x="6953333" y="3599347"/>
                <a:ext cx="156600" cy="242280"/>
              </p14:xfrm>
            </p:contentPart>
          </mc:Choice>
          <mc:Fallback>
            <p:pic>
              <p:nvPicPr>
                <p:cNvPr id="40" name="Freihand 39">
                  <a:extLst>
                    <a:ext uri="{FF2B5EF4-FFF2-40B4-BE49-F238E27FC236}">
                      <a16:creationId xmlns:a16="http://schemas.microsoft.com/office/drawing/2014/main" id="{EDDDEFF9-7C11-43F1-BD63-D03B8E744391}"/>
                    </a:ext>
                  </a:extLst>
                </p:cNvPr>
                <p:cNvPicPr/>
                <p:nvPr/>
              </p:nvPicPr>
              <p:blipFill>
                <a:blip r:embed="rId68"/>
                <a:stretch>
                  <a:fillRect/>
                </a:stretch>
              </p:blipFill>
              <p:spPr>
                <a:xfrm>
                  <a:off x="6949013" y="3595027"/>
                  <a:ext cx="16524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1" name="Freihand 40">
                  <a:extLst>
                    <a:ext uri="{FF2B5EF4-FFF2-40B4-BE49-F238E27FC236}">
                      <a16:creationId xmlns:a16="http://schemas.microsoft.com/office/drawing/2014/main" id="{1ADAB4C9-121B-42B7-BEB8-639C8D0B4F07}"/>
                    </a:ext>
                  </a:extLst>
                </p14:cNvPr>
                <p14:cNvContentPartPr/>
                <p14:nvPr/>
              </p14:nvContentPartPr>
              <p14:xfrm>
                <a:off x="7068533" y="3568387"/>
                <a:ext cx="152640" cy="215640"/>
              </p14:xfrm>
            </p:contentPart>
          </mc:Choice>
          <mc:Fallback>
            <p:pic>
              <p:nvPicPr>
                <p:cNvPr id="41" name="Freihand 40">
                  <a:extLst>
                    <a:ext uri="{FF2B5EF4-FFF2-40B4-BE49-F238E27FC236}">
                      <a16:creationId xmlns:a16="http://schemas.microsoft.com/office/drawing/2014/main" id="{1ADAB4C9-121B-42B7-BEB8-639C8D0B4F07}"/>
                    </a:ext>
                  </a:extLst>
                </p:cNvPr>
                <p:cNvPicPr/>
                <p:nvPr/>
              </p:nvPicPr>
              <p:blipFill>
                <a:blip r:embed="rId70"/>
                <a:stretch>
                  <a:fillRect/>
                </a:stretch>
              </p:blipFill>
              <p:spPr>
                <a:xfrm>
                  <a:off x="7064213" y="3564067"/>
                  <a:ext cx="1612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2" name="Freihand 41">
                  <a:extLst>
                    <a:ext uri="{FF2B5EF4-FFF2-40B4-BE49-F238E27FC236}">
                      <a16:creationId xmlns:a16="http://schemas.microsoft.com/office/drawing/2014/main" id="{4C18D9C8-48E2-49C9-A29B-02AA77D60DC5}"/>
                    </a:ext>
                  </a:extLst>
                </p14:cNvPr>
                <p14:cNvContentPartPr/>
                <p14:nvPr/>
              </p14:nvContentPartPr>
              <p14:xfrm>
                <a:off x="6826973" y="3526987"/>
                <a:ext cx="78840" cy="43560"/>
              </p14:xfrm>
            </p:contentPart>
          </mc:Choice>
          <mc:Fallback>
            <p:pic>
              <p:nvPicPr>
                <p:cNvPr id="42" name="Freihand 41">
                  <a:extLst>
                    <a:ext uri="{FF2B5EF4-FFF2-40B4-BE49-F238E27FC236}">
                      <a16:creationId xmlns:a16="http://schemas.microsoft.com/office/drawing/2014/main" id="{4C18D9C8-48E2-49C9-A29B-02AA77D60DC5}"/>
                    </a:ext>
                  </a:extLst>
                </p:cNvPr>
                <p:cNvPicPr/>
                <p:nvPr/>
              </p:nvPicPr>
              <p:blipFill>
                <a:blip r:embed="rId72"/>
                <a:stretch>
                  <a:fillRect/>
                </a:stretch>
              </p:blipFill>
              <p:spPr>
                <a:xfrm>
                  <a:off x="6822653" y="3522667"/>
                  <a:ext cx="87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3" name="Freihand 42">
                  <a:extLst>
                    <a:ext uri="{FF2B5EF4-FFF2-40B4-BE49-F238E27FC236}">
                      <a16:creationId xmlns:a16="http://schemas.microsoft.com/office/drawing/2014/main" id="{2A19EBA4-D5B0-4358-ACEF-D49BFB1E5196}"/>
                    </a:ext>
                  </a:extLst>
                </p14:cNvPr>
                <p14:cNvContentPartPr/>
                <p14:nvPr/>
              </p14:nvContentPartPr>
              <p14:xfrm>
                <a:off x="6237293" y="4412947"/>
                <a:ext cx="128880" cy="177840"/>
              </p14:xfrm>
            </p:contentPart>
          </mc:Choice>
          <mc:Fallback>
            <p:pic>
              <p:nvPicPr>
                <p:cNvPr id="43" name="Freihand 42">
                  <a:extLst>
                    <a:ext uri="{FF2B5EF4-FFF2-40B4-BE49-F238E27FC236}">
                      <a16:creationId xmlns:a16="http://schemas.microsoft.com/office/drawing/2014/main" id="{2A19EBA4-D5B0-4358-ACEF-D49BFB1E5196}"/>
                    </a:ext>
                  </a:extLst>
                </p:cNvPr>
                <p:cNvPicPr/>
                <p:nvPr/>
              </p:nvPicPr>
              <p:blipFill>
                <a:blip r:embed="rId74"/>
                <a:stretch>
                  <a:fillRect/>
                </a:stretch>
              </p:blipFill>
              <p:spPr>
                <a:xfrm>
                  <a:off x="6232973" y="4408627"/>
                  <a:ext cx="137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14A26D57-555A-494C-8119-9ED796F8CA8C}"/>
                    </a:ext>
                  </a:extLst>
                </p14:cNvPr>
                <p14:cNvContentPartPr/>
                <p14:nvPr/>
              </p14:nvContentPartPr>
              <p14:xfrm>
                <a:off x="6415493" y="4239067"/>
                <a:ext cx="133200" cy="268920"/>
              </p14:xfrm>
            </p:contentPart>
          </mc:Choice>
          <mc:Fallback>
            <p:pic>
              <p:nvPicPr>
                <p:cNvPr id="44" name="Freihand 43">
                  <a:extLst>
                    <a:ext uri="{FF2B5EF4-FFF2-40B4-BE49-F238E27FC236}">
                      <a16:creationId xmlns:a16="http://schemas.microsoft.com/office/drawing/2014/main" id="{14A26D57-555A-494C-8119-9ED796F8CA8C}"/>
                    </a:ext>
                  </a:extLst>
                </p:cNvPr>
                <p:cNvPicPr/>
                <p:nvPr/>
              </p:nvPicPr>
              <p:blipFill>
                <a:blip r:embed="rId76"/>
                <a:stretch>
                  <a:fillRect/>
                </a:stretch>
              </p:blipFill>
              <p:spPr>
                <a:xfrm>
                  <a:off x="6411173" y="4234747"/>
                  <a:ext cx="1418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35B77745-8A47-4E16-8F1D-04B4AC5FDFD1}"/>
                    </a:ext>
                  </a:extLst>
                </p14:cNvPr>
                <p14:cNvContentPartPr/>
                <p14:nvPr/>
              </p14:nvContentPartPr>
              <p14:xfrm>
                <a:off x="6607373" y="4277947"/>
                <a:ext cx="138960" cy="202320"/>
              </p14:xfrm>
            </p:contentPart>
          </mc:Choice>
          <mc:Fallback>
            <p:pic>
              <p:nvPicPr>
                <p:cNvPr id="45" name="Freihand 44">
                  <a:extLst>
                    <a:ext uri="{FF2B5EF4-FFF2-40B4-BE49-F238E27FC236}">
                      <a16:creationId xmlns:a16="http://schemas.microsoft.com/office/drawing/2014/main" id="{35B77745-8A47-4E16-8F1D-04B4AC5FDFD1}"/>
                    </a:ext>
                  </a:extLst>
                </p:cNvPr>
                <p:cNvPicPr/>
                <p:nvPr/>
              </p:nvPicPr>
              <p:blipFill>
                <a:blip r:embed="rId78"/>
                <a:stretch>
                  <a:fillRect/>
                </a:stretch>
              </p:blipFill>
              <p:spPr>
                <a:xfrm>
                  <a:off x="6603053" y="4273627"/>
                  <a:ext cx="1476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7" name="Freihand 46">
                  <a:extLst>
                    <a:ext uri="{FF2B5EF4-FFF2-40B4-BE49-F238E27FC236}">
                      <a16:creationId xmlns:a16="http://schemas.microsoft.com/office/drawing/2014/main" id="{00317507-CBE7-45EE-B75C-E37B081AD1C2}"/>
                    </a:ext>
                  </a:extLst>
                </p14:cNvPr>
                <p14:cNvContentPartPr/>
                <p14:nvPr/>
              </p14:nvContentPartPr>
              <p14:xfrm>
                <a:off x="6864773" y="4137547"/>
                <a:ext cx="36720" cy="214560"/>
              </p14:xfrm>
            </p:contentPart>
          </mc:Choice>
          <mc:Fallback>
            <p:pic>
              <p:nvPicPr>
                <p:cNvPr id="47" name="Freihand 46">
                  <a:extLst>
                    <a:ext uri="{FF2B5EF4-FFF2-40B4-BE49-F238E27FC236}">
                      <a16:creationId xmlns:a16="http://schemas.microsoft.com/office/drawing/2014/main" id="{00317507-CBE7-45EE-B75C-E37B081AD1C2}"/>
                    </a:ext>
                  </a:extLst>
                </p:cNvPr>
                <p:cNvPicPr/>
                <p:nvPr/>
              </p:nvPicPr>
              <p:blipFill>
                <a:blip r:embed="rId80"/>
                <a:stretch>
                  <a:fillRect/>
                </a:stretch>
              </p:blipFill>
              <p:spPr>
                <a:xfrm>
                  <a:off x="6860453" y="4133227"/>
                  <a:ext cx="453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8" name="Freihand 47">
                  <a:extLst>
                    <a:ext uri="{FF2B5EF4-FFF2-40B4-BE49-F238E27FC236}">
                      <a16:creationId xmlns:a16="http://schemas.microsoft.com/office/drawing/2014/main" id="{1C48680C-38EC-45C2-90E6-58282FEB605C}"/>
                    </a:ext>
                  </a:extLst>
                </p14:cNvPr>
                <p14:cNvContentPartPr/>
                <p14:nvPr/>
              </p14:nvContentPartPr>
              <p14:xfrm>
                <a:off x="6849653" y="4076707"/>
                <a:ext cx="151200" cy="155880"/>
              </p14:xfrm>
            </p:contentPart>
          </mc:Choice>
          <mc:Fallback>
            <p:pic>
              <p:nvPicPr>
                <p:cNvPr id="48" name="Freihand 47">
                  <a:extLst>
                    <a:ext uri="{FF2B5EF4-FFF2-40B4-BE49-F238E27FC236}">
                      <a16:creationId xmlns:a16="http://schemas.microsoft.com/office/drawing/2014/main" id="{1C48680C-38EC-45C2-90E6-58282FEB605C}"/>
                    </a:ext>
                  </a:extLst>
                </p:cNvPr>
                <p:cNvPicPr/>
                <p:nvPr/>
              </p:nvPicPr>
              <p:blipFill>
                <a:blip r:embed="rId82"/>
                <a:stretch>
                  <a:fillRect/>
                </a:stretch>
              </p:blipFill>
              <p:spPr>
                <a:xfrm>
                  <a:off x="6845333" y="4072387"/>
                  <a:ext cx="159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 name="Freihand 48">
                  <a:extLst>
                    <a:ext uri="{FF2B5EF4-FFF2-40B4-BE49-F238E27FC236}">
                      <a16:creationId xmlns:a16="http://schemas.microsoft.com/office/drawing/2014/main" id="{630ECB6A-7834-40A8-A03B-DB526B7F08AC}"/>
                    </a:ext>
                  </a:extLst>
                </p14:cNvPr>
                <p14:cNvContentPartPr/>
                <p14:nvPr/>
              </p14:nvContentPartPr>
              <p14:xfrm>
                <a:off x="6891773" y="4252387"/>
                <a:ext cx="124200" cy="79560"/>
              </p14:xfrm>
            </p:contentPart>
          </mc:Choice>
          <mc:Fallback>
            <p:pic>
              <p:nvPicPr>
                <p:cNvPr id="49" name="Freihand 48">
                  <a:extLst>
                    <a:ext uri="{FF2B5EF4-FFF2-40B4-BE49-F238E27FC236}">
                      <a16:creationId xmlns:a16="http://schemas.microsoft.com/office/drawing/2014/main" id="{630ECB6A-7834-40A8-A03B-DB526B7F08AC}"/>
                    </a:ext>
                  </a:extLst>
                </p:cNvPr>
                <p:cNvPicPr/>
                <p:nvPr/>
              </p:nvPicPr>
              <p:blipFill>
                <a:blip r:embed="rId84"/>
                <a:stretch>
                  <a:fillRect/>
                </a:stretch>
              </p:blipFill>
              <p:spPr>
                <a:xfrm>
                  <a:off x="6887453" y="4248067"/>
                  <a:ext cx="132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0" name="Freihand 49">
                  <a:extLst>
                    <a:ext uri="{FF2B5EF4-FFF2-40B4-BE49-F238E27FC236}">
                      <a16:creationId xmlns:a16="http://schemas.microsoft.com/office/drawing/2014/main" id="{AC95F311-BB60-4C64-BD4F-EE0B90F8201B}"/>
                    </a:ext>
                  </a:extLst>
                </p14:cNvPr>
                <p14:cNvContentPartPr/>
                <p14:nvPr/>
              </p14:nvContentPartPr>
              <p14:xfrm>
                <a:off x="7045133" y="4023427"/>
                <a:ext cx="116640" cy="252720"/>
              </p14:xfrm>
            </p:contentPart>
          </mc:Choice>
          <mc:Fallback>
            <p:pic>
              <p:nvPicPr>
                <p:cNvPr id="50" name="Freihand 49">
                  <a:extLst>
                    <a:ext uri="{FF2B5EF4-FFF2-40B4-BE49-F238E27FC236}">
                      <a16:creationId xmlns:a16="http://schemas.microsoft.com/office/drawing/2014/main" id="{AC95F311-BB60-4C64-BD4F-EE0B90F8201B}"/>
                    </a:ext>
                  </a:extLst>
                </p:cNvPr>
                <p:cNvPicPr/>
                <p:nvPr/>
              </p:nvPicPr>
              <p:blipFill>
                <a:blip r:embed="rId86"/>
                <a:stretch>
                  <a:fillRect/>
                </a:stretch>
              </p:blipFill>
              <p:spPr>
                <a:xfrm>
                  <a:off x="7040813" y="4019107"/>
                  <a:ext cx="1252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1" name="Freihand 50">
                  <a:extLst>
                    <a:ext uri="{FF2B5EF4-FFF2-40B4-BE49-F238E27FC236}">
                      <a16:creationId xmlns:a16="http://schemas.microsoft.com/office/drawing/2014/main" id="{BFF1AEE0-8485-4932-8D82-90A3A2E037F6}"/>
                    </a:ext>
                  </a:extLst>
                </p14:cNvPr>
                <p14:cNvContentPartPr/>
                <p14:nvPr/>
              </p14:nvContentPartPr>
              <p14:xfrm>
                <a:off x="7127213" y="4068067"/>
                <a:ext cx="278280" cy="360360"/>
              </p14:xfrm>
            </p:contentPart>
          </mc:Choice>
          <mc:Fallback>
            <p:pic>
              <p:nvPicPr>
                <p:cNvPr id="51" name="Freihand 50">
                  <a:extLst>
                    <a:ext uri="{FF2B5EF4-FFF2-40B4-BE49-F238E27FC236}">
                      <a16:creationId xmlns:a16="http://schemas.microsoft.com/office/drawing/2014/main" id="{BFF1AEE0-8485-4932-8D82-90A3A2E037F6}"/>
                    </a:ext>
                  </a:extLst>
                </p:cNvPr>
                <p:cNvPicPr/>
                <p:nvPr/>
              </p:nvPicPr>
              <p:blipFill>
                <a:blip r:embed="rId88"/>
                <a:stretch>
                  <a:fillRect/>
                </a:stretch>
              </p:blipFill>
              <p:spPr>
                <a:xfrm>
                  <a:off x="7122893" y="4063747"/>
                  <a:ext cx="28692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2" name="Freihand 51">
                  <a:extLst>
                    <a:ext uri="{FF2B5EF4-FFF2-40B4-BE49-F238E27FC236}">
                      <a16:creationId xmlns:a16="http://schemas.microsoft.com/office/drawing/2014/main" id="{CC7AF0D6-D811-4A2C-8506-E775C4A3710E}"/>
                    </a:ext>
                  </a:extLst>
                </p14:cNvPr>
                <p14:cNvContentPartPr/>
                <p14:nvPr/>
              </p14:nvContentPartPr>
              <p14:xfrm>
                <a:off x="7438973" y="3987067"/>
                <a:ext cx="106920" cy="119520"/>
              </p14:xfrm>
            </p:contentPart>
          </mc:Choice>
          <mc:Fallback>
            <p:pic>
              <p:nvPicPr>
                <p:cNvPr id="52" name="Freihand 51">
                  <a:extLst>
                    <a:ext uri="{FF2B5EF4-FFF2-40B4-BE49-F238E27FC236}">
                      <a16:creationId xmlns:a16="http://schemas.microsoft.com/office/drawing/2014/main" id="{CC7AF0D6-D811-4A2C-8506-E775C4A3710E}"/>
                    </a:ext>
                  </a:extLst>
                </p:cNvPr>
                <p:cNvPicPr/>
                <p:nvPr/>
              </p:nvPicPr>
              <p:blipFill>
                <a:blip r:embed="rId90"/>
                <a:stretch>
                  <a:fillRect/>
                </a:stretch>
              </p:blipFill>
              <p:spPr>
                <a:xfrm>
                  <a:off x="7434653" y="3982747"/>
                  <a:ext cx="115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F97F8A81-9CE0-428E-93DE-CE6D33B001CB}"/>
                    </a:ext>
                  </a:extLst>
                </p14:cNvPr>
                <p14:cNvContentPartPr/>
                <p14:nvPr/>
              </p14:nvContentPartPr>
              <p14:xfrm>
                <a:off x="7573613" y="3787987"/>
                <a:ext cx="170280" cy="272520"/>
              </p14:xfrm>
            </p:contentPart>
          </mc:Choice>
          <mc:Fallback>
            <p:pic>
              <p:nvPicPr>
                <p:cNvPr id="53" name="Freihand 52">
                  <a:extLst>
                    <a:ext uri="{FF2B5EF4-FFF2-40B4-BE49-F238E27FC236}">
                      <a16:creationId xmlns:a16="http://schemas.microsoft.com/office/drawing/2014/main" id="{F97F8A81-9CE0-428E-93DE-CE6D33B001CB}"/>
                    </a:ext>
                  </a:extLst>
                </p:cNvPr>
                <p:cNvPicPr/>
                <p:nvPr/>
              </p:nvPicPr>
              <p:blipFill>
                <a:blip r:embed="rId92"/>
                <a:stretch>
                  <a:fillRect/>
                </a:stretch>
              </p:blipFill>
              <p:spPr>
                <a:xfrm>
                  <a:off x="7569293" y="3783667"/>
                  <a:ext cx="17892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4E335F97-4A82-4EE5-8C2B-F7C71FB5AB2E}"/>
                    </a:ext>
                  </a:extLst>
                </p14:cNvPr>
                <p14:cNvContentPartPr/>
                <p14:nvPr/>
              </p14:nvContentPartPr>
              <p14:xfrm>
                <a:off x="7798253" y="3569467"/>
                <a:ext cx="556920" cy="353880"/>
              </p14:xfrm>
            </p:contentPart>
          </mc:Choice>
          <mc:Fallback>
            <p:pic>
              <p:nvPicPr>
                <p:cNvPr id="54" name="Freihand 53">
                  <a:extLst>
                    <a:ext uri="{FF2B5EF4-FFF2-40B4-BE49-F238E27FC236}">
                      <a16:creationId xmlns:a16="http://schemas.microsoft.com/office/drawing/2014/main" id="{4E335F97-4A82-4EE5-8C2B-F7C71FB5AB2E}"/>
                    </a:ext>
                  </a:extLst>
                </p:cNvPr>
                <p:cNvPicPr/>
                <p:nvPr/>
              </p:nvPicPr>
              <p:blipFill>
                <a:blip r:embed="rId94"/>
                <a:stretch>
                  <a:fillRect/>
                </a:stretch>
              </p:blipFill>
              <p:spPr>
                <a:xfrm>
                  <a:off x="7793933" y="3565147"/>
                  <a:ext cx="56556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6" name="Freihand 55">
                  <a:extLst>
                    <a:ext uri="{FF2B5EF4-FFF2-40B4-BE49-F238E27FC236}">
                      <a16:creationId xmlns:a16="http://schemas.microsoft.com/office/drawing/2014/main" id="{77049856-0226-4E66-B6A9-66EE8E533956}"/>
                    </a:ext>
                  </a:extLst>
                </p14:cNvPr>
                <p14:cNvContentPartPr/>
                <p14:nvPr/>
              </p14:nvContentPartPr>
              <p14:xfrm>
                <a:off x="1692293" y="4387387"/>
                <a:ext cx="2034360" cy="822960"/>
              </p14:xfrm>
            </p:contentPart>
          </mc:Choice>
          <mc:Fallback>
            <p:pic>
              <p:nvPicPr>
                <p:cNvPr id="56" name="Freihand 55">
                  <a:extLst>
                    <a:ext uri="{FF2B5EF4-FFF2-40B4-BE49-F238E27FC236}">
                      <a16:creationId xmlns:a16="http://schemas.microsoft.com/office/drawing/2014/main" id="{77049856-0226-4E66-B6A9-66EE8E533956}"/>
                    </a:ext>
                  </a:extLst>
                </p:cNvPr>
                <p:cNvPicPr/>
                <p:nvPr/>
              </p:nvPicPr>
              <p:blipFill>
                <a:blip r:embed="rId96"/>
                <a:stretch>
                  <a:fillRect/>
                </a:stretch>
              </p:blipFill>
              <p:spPr>
                <a:xfrm>
                  <a:off x="1687973" y="4383067"/>
                  <a:ext cx="2043000" cy="831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C8D380BE-9E82-44F9-9354-B011AF0367E3}"/>
                    </a:ext>
                  </a:extLst>
                </p14:cNvPr>
                <p14:cNvContentPartPr/>
                <p14:nvPr/>
              </p14:nvContentPartPr>
              <p14:xfrm>
                <a:off x="1617773" y="4509787"/>
                <a:ext cx="1891800" cy="600480"/>
              </p14:xfrm>
            </p:contentPart>
          </mc:Choice>
          <mc:Fallback>
            <p:pic>
              <p:nvPicPr>
                <p:cNvPr id="58" name="Freihand 57">
                  <a:extLst>
                    <a:ext uri="{FF2B5EF4-FFF2-40B4-BE49-F238E27FC236}">
                      <a16:creationId xmlns:a16="http://schemas.microsoft.com/office/drawing/2014/main" id="{C8D380BE-9E82-44F9-9354-B011AF0367E3}"/>
                    </a:ext>
                  </a:extLst>
                </p:cNvPr>
                <p:cNvPicPr/>
                <p:nvPr/>
              </p:nvPicPr>
              <p:blipFill>
                <a:blip r:embed="rId98"/>
                <a:stretch>
                  <a:fillRect/>
                </a:stretch>
              </p:blipFill>
              <p:spPr>
                <a:xfrm>
                  <a:off x="1613453" y="4505467"/>
                  <a:ext cx="1900440" cy="609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B2D38B78-679F-4F1A-AD6E-1F7372F057DA}"/>
                    </a:ext>
                  </a:extLst>
                </p14:cNvPr>
                <p14:cNvContentPartPr/>
                <p14:nvPr/>
              </p14:nvContentPartPr>
              <p14:xfrm>
                <a:off x="1631813" y="3643987"/>
                <a:ext cx="3002760" cy="796680"/>
              </p14:xfrm>
            </p:contentPart>
          </mc:Choice>
          <mc:Fallback>
            <p:pic>
              <p:nvPicPr>
                <p:cNvPr id="59" name="Freihand 58">
                  <a:extLst>
                    <a:ext uri="{FF2B5EF4-FFF2-40B4-BE49-F238E27FC236}">
                      <a16:creationId xmlns:a16="http://schemas.microsoft.com/office/drawing/2014/main" id="{B2D38B78-679F-4F1A-AD6E-1F7372F057DA}"/>
                    </a:ext>
                  </a:extLst>
                </p:cNvPr>
                <p:cNvPicPr/>
                <p:nvPr/>
              </p:nvPicPr>
              <p:blipFill>
                <a:blip r:embed="rId100"/>
                <a:stretch>
                  <a:fillRect/>
                </a:stretch>
              </p:blipFill>
              <p:spPr>
                <a:xfrm>
                  <a:off x="1627493" y="3639667"/>
                  <a:ext cx="3011400" cy="805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2" name="Freihand 61">
                  <a:extLst>
                    <a:ext uri="{FF2B5EF4-FFF2-40B4-BE49-F238E27FC236}">
                      <a16:creationId xmlns:a16="http://schemas.microsoft.com/office/drawing/2014/main" id="{1B91A7A9-6B85-4961-8E3E-6D7D3DACFF65}"/>
                    </a:ext>
                  </a:extLst>
                </p14:cNvPr>
                <p14:cNvContentPartPr/>
                <p14:nvPr/>
              </p14:nvContentPartPr>
              <p14:xfrm>
                <a:off x="1687253" y="4176427"/>
                <a:ext cx="2518200" cy="118440"/>
              </p14:xfrm>
            </p:contentPart>
          </mc:Choice>
          <mc:Fallback>
            <p:pic>
              <p:nvPicPr>
                <p:cNvPr id="62" name="Freihand 61">
                  <a:extLst>
                    <a:ext uri="{FF2B5EF4-FFF2-40B4-BE49-F238E27FC236}">
                      <a16:creationId xmlns:a16="http://schemas.microsoft.com/office/drawing/2014/main" id="{1B91A7A9-6B85-4961-8E3E-6D7D3DACFF65}"/>
                    </a:ext>
                  </a:extLst>
                </p:cNvPr>
                <p:cNvPicPr/>
                <p:nvPr/>
              </p:nvPicPr>
              <p:blipFill>
                <a:blip r:embed="rId102"/>
                <a:stretch>
                  <a:fillRect/>
                </a:stretch>
              </p:blipFill>
              <p:spPr>
                <a:xfrm>
                  <a:off x="1682933" y="4172107"/>
                  <a:ext cx="2526840" cy="127080"/>
                </a:xfrm>
                <a:prstGeom prst="rect">
                  <a:avLst/>
                </a:prstGeom>
              </p:spPr>
            </p:pic>
          </mc:Fallback>
        </mc:AlternateContent>
      </p:grpSp>
    </p:spTree>
    <p:extLst>
      <p:ext uri="{BB962C8B-B14F-4D97-AF65-F5344CB8AC3E}">
        <p14:creationId xmlns:p14="http://schemas.microsoft.com/office/powerpoint/2010/main" val="3588700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6E7002A-166A-4D82-9746-7ECCA808BD4E}"/>
                  </a:ext>
                </a:extLst>
              </p14:cNvPr>
              <p14:cNvContentPartPr/>
              <p14:nvPr/>
            </p14:nvContentPartPr>
            <p14:xfrm>
              <a:off x="2491493" y="3311347"/>
              <a:ext cx="1959480" cy="28080"/>
            </p14:xfrm>
          </p:contentPart>
        </mc:Choice>
        <mc:Fallback>
          <p:pic>
            <p:nvPicPr>
              <p:cNvPr id="2" name="Freihand 1">
                <a:extLst>
                  <a:ext uri="{FF2B5EF4-FFF2-40B4-BE49-F238E27FC236}">
                    <a16:creationId xmlns:a16="http://schemas.microsoft.com/office/drawing/2014/main" id="{D6E7002A-166A-4D82-9746-7ECCA808BD4E}"/>
                  </a:ext>
                </a:extLst>
              </p:cNvPr>
              <p:cNvPicPr/>
              <p:nvPr/>
            </p:nvPicPr>
            <p:blipFill>
              <a:blip r:embed="rId4"/>
              <a:stretch>
                <a:fillRect/>
              </a:stretch>
            </p:blipFill>
            <p:spPr>
              <a:xfrm>
                <a:off x="2487173" y="3307027"/>
                <a:ext cx="1968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6FC3C9B1-3A31-4DA3-8479-1DB19AB56F83}"/>
                  </a:ext>
                </a:extLst>
              </p14:cNvPr>
              <p14:cNvContentPartPr/>
              <p14:nvPr/>
            </p14:nvContentPartPr>
            <p14:xfrm>
              <a:off x="4201493" y="3292987"/>
              <a:ext cx="2418480" cy="109800"/>
            </p14:xfrm>
          </p:contentPart>
        </mc:Choice>
        <mc:Fallback>
          <p:pic>
            <p:nvPicPr>
              <p:cNvPr id="7" name="Freihand 6">
                <a:extLst>
                  <a:ext uri="{FF2B5EF4-FFF2-40B4-BE49-F238E27FC236}">
                    <a16:creationId xmlns:a16="http://schemas.microsoft.com/office/drawing/2014/main" id="{6FC3C9B1-3A31-4DA3-8479-1DB19AB56F83}"/>
                  </a:ext>
                </a:extLst>
              </p:cNvPr>
              <p:cNvPicPr/>
              <p:nvPr/>
            </p:nvPicPr>
            <p:blipFill>
              <a:blip r:embed="rId6"/>
              <a:stretch>
                <a:fillRect/>
              </a:stretch>
            </p:blipFill>
            <p:spPr>
              <a:xfrm>
                <a:off x="4197173" y="3288667"/>
                <a:ext cx="2427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0BB0555E-35C1-4D28-ABE0-9A8EEFD6FDDD}"/>
                  </a:ext>
                </a:extLst>
              </p14:cNvPr>
              <p14:cNvContentPartPr/>
              <p14:nvPr/>
            </p14:nvContentPartPr>
            <p14:xfrm>
              <a:off x="2406173" y="4100827"/>
              <a:ext cx="3794040" cy="99000"/>
            </p14:xfrm>
          </p:contentPart>
        </mc:Choice>
        <mc:Fallback>
          <p:pic>
            <p:nvPicPr>
              <p:cNvPr id="8" name="Freihand 7">
                <a:extLst>
                  <a:ext uri="{FF2B5EF4-FFF2-40B4-BE49-F238E27FC236}">
                    <a16:creationId xmlns:a16="http://schemas.microsoft.com/office/drawing/2014/main" id="{0BB0555E-35C1-4D28-ABE0-9A8EEFD6FDDD}"/>
                  </a:ext>
                </a:extLst>
              </p:cNvPr>
              <p:cNvPicPr/>
              <p:nvPr/>
            </p:nvPicPr>
            <p:blipFill>
              <a:blip r:embed="rId8"/>
              <a:stretch>
                <a:fillRect/>
              </a:stretch>
            </p:blipFill>
            <p:spPr>
              <a:xfrm>
                <a:off x="2401853" y="4096507"/>
                <a:ext cx="38026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B7005E40-C6D1-4248-9C94-4C48E0179FF7}"/>
                  </a:ext>
                </a:extLst>
              </p14:cNvPr>
              <p14:cNvContentPartPr/>
              <p14:nvPr/>
            </p14:nvContentPartPr>
            <p14:xfrm>
              <a:off x="2425973" y="4821907"/>
              <a:ext cx="5175000" cy="159120"/>
            </p14:xfrm>
          </p:contentPart>
        </mc:Choice>
        <mc:Fallback>
          <p:pic>
            <p:nvPicPr>
              <p:cNvPr id="9" name="Freihand 8">
                <a:extLst>
                  <a:ext uri="{FF2B5EF4-FFF2-40B4-BE49-F238E27FC236}">
                    <a16:creationId xmlns:a16="http://schemas.microsoft.com/office/drawing/2014/main" id="{B7005E40-C6D1-4248-9C94-4C48E0179FF7}"/>
                  </a:ext>
                </a:extLst>
              </p:cNvPr>
              <p:cNvPicPr/>
              <p:nvPr/>
            </p:nvPicPr>
            <p:blipFill>
              <a:blip r:embed="rId10"/>
              <a:stretch>
                <a:fillRect/>
              </a:stretch>
            </p:blipFill>
            <p:spPr>
              <a:xfrm>
                <a:off x="2421653" y="4817587"/>
                <a:ext cx="5183640" cy="16776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1CB270B-E502-4C4B-B7C2-A02BCC18FFBD}"/>
                  </a:ext>
                </a:extLst>
              </p14:cNvPr>
              <p14:cNvContentPartPr/>
              <p14:nvPr/>
            </p14:nvContentPartPr>
            <p14:xfrm>
              <a:off x="3588413" y="3158347"/>
              <a:ext cx="1011240" cy="39960"/>
            </p14:xfrm>
          </p:contentPart>
        </mc:Choice>
        <mc:Fallback>
          <p:pic>
            <p:nvPicPr>
              <p:cNvPr id="2" name="Freihand 1">
                <a:extLst>
                  <a:ext uri="{FF2B5EF4-FFF2-40B4-BE49-F238E27FC236}">
                    <a16:creationId xmlns:a16="http://schemas.microsoft.com/office/drawing/2014/main" id="{E1CB270B-E502-4C4B-B7C2-A02BCC18FFBD}"/>
                  </a:ext>
                </a:extLst>
              </p:cNvPr>
              <p:cNvPicPr/>
              <p:nvPr/>
            </p:nvPicPr>
            <p:blipFill>
              <a:blip r:embed="rId4"/>
              <a:stretch>
                <a:fillRect/>
              </a:stretch>
            </p:blipFill>
            <p:spPr>
              <a:xfrm>
                <a:off x="3584093" y="3154027"/>
                <a:ext cx="1019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1647F0E1-DD0D-4B75-A917-11A0F428EC31}"/>
                  </a:ext>
                </a:extLst>
              </p14:cNvPr>
              <p14:cNvContentPartPr/>
              <p14:nvPr/>
            </p14:nvContentPartPr>
            <p14:xfrm>
              <a:off x="1231133" y="3186067"/>
              <a:ext cx="2018520" cy="80280"/>
            </p14:xfrm>
          </p:contentPart>
        </mc:Choice>
        <mc:Fallback>
          <p:pic>
            <p:nvPicPr>
              <p:cNvPr id="5" name="Freihand 4">
                <a:extLst>
                  <a:ext uri="{FF2B5EF4-FFF2-40B4-BE49-F238E27FC236}">
                    <a16:creationId xmlns:a16="http://schemas.microsoft.com/office/drawing/2014/main" id="{1647F0E1-DD0D-4B75-A917-11A0F428EC31}"/>
                  </a:ext>
                </a:extLst>
              </p:cNvPr>
              <p:cNvPicPr/>
              <p:nvPr/>
            </p:nvPicPr>
            <p:blipFill>
              <a:blip r:embed="rId6"/>
              <a:stretch>
                <a:fillRect/>
              </a:stretch>
            </p:blipFill>
            <p:spPr>
              <a:xfrm>
                <a:off x="1226813" y="3181747"/>
                <a:ext cx="2027160" cy="88920"/>
              </a:xfrm>
              <a:prstGeom prst="rect">
                <a:avLst/>
              </a:prstGeom>
            </p:spPr>
          </p:pic>
        </mc:Fallback>
      </mc:AlternateContent>
      <p:grpSp>
        <p:nvGrpSpPr>
          <p:cNvPr id="28" name="Gruppieren 27">
            <a:extLst>
              <a:ext uri="{FF2B5EF4-FFF2-40B4-BE49-F238E27FC236}">
                <a16:creationId xmlns:a16="http://schemas.microsoft.com/office/drawing/2014/main" id="{F8025E59-EAF2-46C4-9F74-2963F969F588}"/>
              </a:ext>
            </a:extLst>
          </p:cNvPr>
          <p:cNvGrpSpPr/>
          <p:nvPr/>
        </p:nvGrpSpPr>
        <p:grpSpPr>
          <a:xfrm>
            <a:off x="8173733" y="389947"/>
            <a:ext cx="398160" cy="181440"/>
            <a:chOff x="8173733" y="389947"/>
            <a:chExt cx="398160" cy="18144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054407F-E0C5-4E19-BB55-8DD42F3C447B}"/>
                    </a:ext>
                  </a:extLst>
                </p14:cNvPr>
                <p14:cNvContentPartPr/>
                <p14:nvPr/>
              </p14:nvContentPartPr>
              <p14:xfrm>
                <a:off x="8173733" y="406867"/>
                <a:ext cx="388800" cy="164520"/>
              </p14:xfrm>
            </p:contentPart>
          </mc:Choice>
          <mc:Fallback>
            <p:pic>
              <p:nvPicPr>
                <p:cNvPr id="6" name="Freihand 5">
                  <a:extLst>
                    <a:ext uri="{FF2B5EF4-FFF2-40B4-BE49-F238E27FC236}">
                      <a16:creationId xmlns:a16="http://schemas.microsoft.com/office/drawing/2014/main" id="{0054407F-E0C5-4E19-BB55-8DD42F3C447B}"/>
                    </a:ext>
                  </a:extLst>
                </p:cNvPr>
                <p:cNvPicPr/>
                <p:nvPr/>
              </p:nvPicPr>
              <p:blipFill>
                <a:blip r:embed="rId8"/>
                <a:stretch>
                  <a:fillRect/>
                </a:stretch>
              </p:blipFill>
              <p:spPr>
                <a:xfrm>
                  <a:off x="8169413" y="402547"/>
                  <a:ext cx="397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CD16A17E-04A5-42D0-8C1D-ED9EBF0CBB41}"/>
                    </a:ext>
                  </a:extLst>
                </p14:cNvPr>
                <p14:cNvContentPartPr/>
                <p14:nvPr/>
              </p14:nvContentPartPr>
              <p14:xfrm>
                <a:off x="8549933" y="389947"/>
                <a:ext cx="21960" cy="11880"/>
              </p14:xfrm>
            </p:contentPart>
          </mc:Choice>
          <mc:Fallback>
            <p:pic>
              <p:nvPicPr>
                <p:cNvPr id="7" name="Freihand 6">
                  <a:extLst>
                    <a:ext uri="{FF2B5EF4-FFF2-40B4-BE49-F238E27FC236}">
                      <a16:creationId xmlns:a16="http://schemas.microsoft.com/office/drawing/2014/main" id="{CD16A17E-04A5-42D0-8C1D-ED9EBF0CBB41}"/>
                    </a:ext>
                  </a:extLst>
                </p:cNvPr>
                <p:cNvPicPr/>
                <p:nvPr/>
              </p:nvPicPr>
              <p:blipFill>
                <a:blip r:embed="rId10"/>
                <a:stretch>
                  <a:fillRect/>
                </a:stretch>
              </p:blipFill>
              <p:spPr>
                <a:xfrm>
                  <a:off x="8545613" y="385627"/>
                  <a:ext cx="30600" cy="20520"/>
                </a:xfrm>
                <a:prstGeom prst="rect">
                  <a:avLst/>
                </a:prstGeom>
              </p:spPr>
            </p:pic>
          </mc:Fallback>
        </mc:AlternateContent>
      </p:grpSp>
      <p:grpSp>
        <p:nvGrpSpPr>
          <p:cNvPr id="27" name="Gruppieren 26">
            <a:extLst>
              <a:ext uri="{FF2B5EF4-FFF2-40B4-BE49-F238E27FC236}">
                <a16:creationId xmlns:a16="http://schemas.microsoft.com/office/drawing/2014/main" id="{58D39AED-FC44-4ADF-B220-E6EE6D3F7517}"/>
              </a:ext>
            </a:extLst>
          </p:cNvPr>
          <p:cNvGrpSpPr/>
          <p:nvPr/>
        </p:nvGrpSpPr>
        <p:grpSpPr>
          <a:xfrm>
            <a:off x="8768453" y="349627"/>
            <a:ext cx="1455840" cy="249840"/>
            <a:chOff x="8768453" y="349627"/>
            <a:chExt cx="1455840" cy="249840"/>
          </a:xfrm>
        </p:grpSpPr>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07EA9D0-68F8-42E7-94C9-1D6F6155382F}"/>
                    </a:ext>
                  </a:extLst>
                </p14:cNvPr>
                <p14:cNvContentPartPr/>
                <p14:nvPr/>
              </p14:nvContentPartPr>
              <p14:xfrm>
                <a:off x="8870693" y="401467"/>
                <a:ext cx="15480" cy="180360"/>
              </p14:xfrm>
            </p:contentPart>
          </mc:Choice>
          <mc:Fallback>
            <p:pic>
              <p:nvPicPr>
                <p:cNvPr id="8" name="Freihand 7">
                  <a:extLst>
                    <a:ext uri="{FF2B5EF4-FFF2-40B4-BE49-F238E27FC236}">
                      <a16:creationId xmlns:a16="http://schemas.microsoft.com/office/drawing/2014/main" id="{D07EA9D0-68F8-42E7-94C9-1D6F6155382F}"/>
                    </a:ext>
                  </a:extLst>
                </p:cNvPr>
                <p:cNvPicPr/>
                <p:nvPr/>
              </p:nvPicPr>
              <p:blipFill>
                <a:blip r:embed="rId12"/>
                <a:stretch>
                  <a:fillRect/>
                </a:stretch>
              </p:blipFill>
              <p:spPr>
                <a:xfrm>
                  <a:off x="8866373" y="397147"/>
                  <a:ext cx="241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F3E436A6-59E5-4268-951D-577CEDB75BBF}"/>
                    </a:ext>
                  </a:extLst>
                </p14:cNvPr>
                <p14:cNvContentPartPr/>
                <p14:nvPr/>
              </p14:nvContentPartPr>
              <p14:xfrm>
                <a:off x="8782493" y="539347"/>
                <a:ext cx="162360" cy="60120"/>
              </p14:xfrm>
            </p:contentPart>
          </mc:Choice>
          <mc:Fallback>
            <p:pic>
              <p:nvPicPr>
                <p:cNvPr id="9" name="Freihand 8">
                  <a:extLst>
                    <a:ext uri="{FF2B5EF4-FFF2-40B4-BE49-F238E27FC236}">
                      <a16:creationId xmlns:a16="http://schemas.microsoft.com/office/drawing/2014/main" id="{F3E436A6-59E5-4268-951D-577CEDB75BBF}"/>
                    </a:ext>
                  </a:extLst>
                </p:cNvPr>
                <p:cNvPicPr/>
                <p:nvPr/>
              </p:nvPicPr>
              <p:blipFill>
                <a:blip r:embed="rId14"/>
                <a:stretch>
                  <a:fillRect/>
                </a:stretch>
              </p:blipFill>
              <p:spPr>
                <a:xfrm>
                  <a:off x="8778173" y="535027"/>
                  <a:ext cx="171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AFF5F14C-7F2E-4FA0-A0F8-C593A7A4A58C}"/>
                    </a:ext>
                  </a:extLst>
                </p14:cNvPr>
                <p14:cNvContentPartPr/>
                <p14:nvPr/>
              </p14:nvContentPartPr>
              <p14:xfrm>
                <a:off x="8768453" y="374827"/>
                <a:ext cx="160560" cy="52200"/>
              </p14:xfrm>
            </p:contentPart>
          </mc:Choice>
          <mc:Fallback>
            <p:pic>
              <p:nvPicPr>
                <p:cNvPr id="10" name="Freihand 9">
                  <a:extLst>
                    <a:ext uri="{FF2B5EF4-FFF2-40B4-BE49-F238E27FC236}">
                      <a16:creationId xmlns:a16="http://schemas.microsoft.com/office/drawing/2014/main" id="{AFF5F14C-7F2E-4FA0-A0F8-C593A7A4A58C}"/>
                    </a:ext>
                  </a:extLst>
                </p:cNvPr>
                <p:cNvPicPr/>
                <p:nvPr/>
              </p:nvPicPr>
              <p:blipFill>
                <a:blip r:embed="rId16"/>
                <a:stretch>
                  <a:fillRect/>
                </a:stretch>
              </p:blipFill>
              <p:spPr>
                <a:xfrm>
                  <a:off x="8764133" y="370507"/>
                  <a:ext cx="169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541F24A8-092D-485C-BE8B-7BB35C56FC1F}"/>
                    </a:ext>
                  </a:extLst>
                </p14:cNvPr>
                <p14:cNvContentPartPr/>
                <p14:nvPr/>
              </p14:nvContentPartPr>
              <p14:xfrm>
                <a:off x="8949893" y="501547"/>
                <a:ext cx="152280" cy="73080"/>
              </p14:xfrm>
            </p:contentPart>
          </mc:Choice>
          <mc:Fallback>
            <p:pic>
              <p:nvPicPr>
                <p:cNvPr id="11" name="Freihand 10">
                  <a:extLst>
                    <a:ext uri="{FF2B5EF4-FFF2-40B4-BE49-F238E27FC236}">
                      <a16:creationId xmlns:a16="http://schemas.microsoft.com/office/drawing/2014/main" id="{541F24A8-092D-485C-BE8B-7BB35C56FC1F}"/>
                    </a:ext>
                  </a:extLst>
                </p:cNvPr>
                <p:cNvPicPr/>
                <p:nvPr/>
              </p:nvPicPr>
              <p:blipFill>
                <a:blip r:embed="rId18"/>
                <a:stretch>
                  <a:fillRect/>
                </a:stretch>
              </p:blipFill>
              <p:spPr>
                <a:xfrm>
                  <a:off x="8945573" y="497227"/>
                  <a:ext cx="160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9D88E12E-692F-4D6C-BE2F-3DDC6E81939A}"/>
                    </a:ext>
                  </a:extLst>
                </p14:cNvPr>
                <p14:cNvContentPartPr/>
                <p14:nvPr/>
              </p14:nvContentPartPr>
              <p14:xfrm>
                <a:off x="9125933" y="411187"/>
                <a:ext cx="199440" cy="123840"/>
              </p14:xfrm>
            </p:contentPart>
          </mc:Choice>
          <mc:Fallback>
            <p:pic>
              <p:nvPicPr>
                <p:cNvPr id="12" name="Freihand 11">
                  <a:extLst>
                    <a:ext uri="{FF2B5EF4-FFF2-40B4-BE49-F238E27FC236}">
                      <a16:creationId xmlns:a16="http://schemas.microsoft.com/office/drawing/2014/main" id="{9D88E12E-692F-4D6C-BE2F-3DDC6E81939A}"/>
                    </a:ext>
                  </a:extLst>
                </p:cNvPr>
                <p:cNvPicPr/>
                <p:nvPr/>
              </p:nvPicPr>
              <p:blipFill>
                <a:blip r:embed="rId20"/>
                <a:stretch>
                  <a:fillRect/>
                </a:stretch>
              </p:blipFill>
              <p:spPr>
                <a:xfrm>
                  <a:off x="9121613" y="406867"/>
                  <a:ext cx="20808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6A152D82-F26E-478E-86BF-B7D1F648D325}"/>
                    </a:ext>
                  </a:extLst>
                </p14:cNvPr>
                <p14:cNvContentPartPr/>
                <p14:nvPr/>
              </p14:nvContentPartPr>
              <p14:xfrm>
                <a:off x="9308453" y="371947"/>
                <a:ext cx="360" cy="360"/>
              </p14:xfrm>
            </p:contentPart>
          </mc:Choice>
          <mc:Fallback>
            <p:pic>
              <p:nvPicPr>
                <p:cNvPr id="13" name="Freihand 12">
                  <a:extLst>
                    <a:ext uri="{FF2B5EF4-FFF2-40B4-BE49-F238E27FC236}">
                      <a16:creationId xmlns:a16="http://schemas.microsoft.com/office/drawing/2014/main" id="{6A152D82-F26E-478E-86BF-B7D1F648D325}"/>
                    </a:ext>
                  </a:extLst>
                </p:cNvPr>
                <p:cNvPicPr/>
                <p:nvPr/>
              </p:nvPicPr>
              <p:blipFill>
                <a:blip r:embed="rId22"/>
                <a:stretch>
                  <a:fillRect/>
                </a:stretch>
              </p:blipFill>
              <p:spPr>
                <a:xfrm>
                  <a:off x="9304133" y="367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F4776A1F-19FA-4B1C-B0FD-2114220E6983}"/>
                    </a:ext>
                  </a:extLst>
                </p14:cNvPr>
                <p14:cNvContentPartPr/>
                <p14:nvPr/>
              </p14:nvContentPartPr>
              <p14:xfrm>
                <a:off x="9359573" y="423067"/>
                <a:ext cx="214200" cy="124200"/>
              </p14:xfrm>
            </p:contentPart>
          </mc:Choice>
          <mc:Fallback>
            <p:pic>
              <p:nvPicPr>
                <p:cNvPr id="14" name="Freihand 13">
                  <a:extLst>
                    <a:ext uri="{FF2B5EF4-FFF2-40B4-BE49-F238E27FC236}">
                      <a16:creationId xmlns:a16="http://schemas.microsoft.com/office/drawing/2014/main" id="{F4776A1F-19FA-4B1C-B0FD-2114220E6983}"/>
                    </a:ext>
                  </a:extLst>
                </p:cNvPr>
                <p:cNvPicPr/>
                <p:nvPr/>
              </p:nvPicPr>
              <p:blipFill>
                <a:blip r:embed="rId24"/>
                <a:stretch>
                  <a:fillRect/>
                </a:stretch>
              </p:blipFill>
              <p:spPr>
                <a:xfrm>
                  <a:off x="9355253" y="418747"/>
                  <a:ext cx="2228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2BFF2BC1-D0FE-4C9C-9E6E-02BE23610AD9}"/>
                    </a:ext>
                  </a:extLst>
                </p14:cNvPr>
                <p14:cNvContentPartPr/>
                <p14:nvPr/>
              </p14:nvContentPartPr>
              <p14:xfrm>
                <a:off x="9574493" y="349627"/>
                <a:ext cx="29880" cy="45720"/>
              </p14:xfrm>
            </p:contentPart>
          </mc:Choice>
          <mc:Fallback>
            <p:pic>
              <p:nvPicPr>
                <p:cNvPr id="15" name="Freihand 14">
                  <a:extLst>
                    <a:ext uri="{FF2B5EF4-FFF2-40B4-BE49-F238E27FC236}">
                      <a16:creationId xmlns:a16="http://schemas.microsoft.com/office/drawing/2014/main" id="{2BFF2BC1-D0FE-4C9C-9E6E-02BE23610AD9}"/>
                    </a:ext>
                  </a:extLst>
                </p:cNvPr>
                <p:cNvPicPr/>
                <p:nvPr/>
              </p:nvPicPr>
              <p:blipFill>
                <a:blip r:embed="rId26"/>
                <a:stretch>
                  <a:fillRect/>
                </a:stretch>
              </p:blipFill>
              <p:spPr>
                <a:xfrm>
                  <a:off x="9570173" y="345307"/>
                  <a:ext cx="385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933693E2-A2D1-4ADC-8EF2-FCC6157AD27F}"/>
                    </a:ext>
                  </a:extLst>
                </p14:cNvPr>
                <p14:cNvContentPartPr/>
                <p14:nvPr/>
              </p14:nvContentPartPr>
              <p14:xfrm>
                <a:off x="9622373" y="356467"/>
                <a:ext cx="267840" cy="155520"/>
              </p14:xfrm>
            </p:contentPart>
          </mc:Choice>
          <mc:Fallback>
            <p:pic>
              <p:nvPicPr>
                <p:cNvPr id="16" name="Freihand 15">
                  <a:extLst>
                    <a:ext uri="{FF2B5EF4-FFF2-40B4-BE49-F238E27FC236}">
                      <a16:creationId xmlns:a16="http://schemas.microsoft.com/office/drawing/2014/main" id="{933693E2-A2D1-4ADC-8EF2-FCC6157AD27F}"/>
                    </a:ext>
                  </a:extLst>
                </p:cNvPr>
                <p:cNvPicPr/>
                <p:nvPr/>
              </p:nvPicPr>
              <p:blipFill>
                <a:blip r:embed="rId28"/>
                <a:stretch>
                  <a:fillRect/>
                </a:stretch>
              </p:blipFill>
              <p:spPr>
                <a:xfrm>
                  <a:off x="9618053" y="352147"/>
                  <a:ext cx="2764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4231715D-34F5-4110-9626-BA892299D8ED}"/>
                    </a:ext>
                  </a:extLst>
                </p14:cNvPr>
                <p14:cNvContentPartPr/>
                <p14:nvPr/>
              </p14:nvContentPartPr>
              <p14:xfrm>
                <a:off x="9935933" y="412627"/>
                <a:ext cx="288360" cy="90720"/>
              </p14:xfrm>
            </p:contentPart>
          </mc:Choice>
          <mc:Fallback>
            <p:pic>
              <p:nvPicPr>
                <p:cNvPr id="17" name="Freihand 16">
                  <a:extLst>
                    <a:ext uri="{FF2B5EF4-FFF2-40B4-BE49-F238E27FC236}">
                      <a16:creationId xmlns:a16="http://schemas.microsoft.com/office/drawing/2014/main" id="{4231715D-34F5-4110-9626-BA892299D8ED}"/>
                    </a:ext>
                  </a:extLst>
                </p:cNvPr>
                <p:cNvPicPr/>
                <p:nvPr/>
              </p:nvPicPr>
              <p:blipFill>
                <a:blip r:embed="rId30"/>
                <a:stretch>
                  <a:fillRect/>
                </a:stretch>
              </p:blipFill>
              <p:spPr>
                <a:xfrm>
                  <a:off x="9931613" y="408307"/>
                  <a:ext cx="297000" cy="99360"/>
                </a:xfrm>
                <a:prstGeom prst="rect">
                  <a:avLst/>
                </a:prstGeom>
              </p:spPr>
            </p:pic>
          </mc:Fallback>
        </mc:AlternateContent>
      </p:grpSp>
      <p:grpSp>
        <p:nvGrpSpPr>
          <p:cNvPr id="26" name="Gruppieren 25">
            <a:extLst>
              <a:ext uri="{FF2B5EF4-FFF2-40B4-BE49-F238E27FC236}">
                <a16:creationId xmlns:a16="http://schemas.microsoft.com/office/drawing/2014/main" id="{F83672C3-0BF8-499E-B8D0-166D8397B020}"/>
              </a:ext>
            </a:extLst>
          </p:cNvPr>
          <p:cNvGrpSpPr/>
          <p:nvPr/>
        </p:nvGrpSpPr>
        <p:grpSpPr>
          <a:xfrm>
            <a:off x="10511573" y="290947"/>
            <a:ext cx="849240" cy="255960"/>
            <a:chOff x="10511573" y="290947"/>
            <a:chExt cx="849240" cy="255960"/>
          </a:xfrm>
        </p:grpSpPr>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6984E2B0-E451-4DCE-901A-19662E1488EF}"/>
                    </a:ext>
                  </a:extLst>
                </p14:cNvPr>
                <p14:cNvContentPartPr/>
                <p14:nvPr/>
              </p14:nvContentPartPr>
              <p14:xfrm>
                <a:off x="10511573" y="328027"/>
                <a:ext cx="108360" cy="154080"/>
              </p14:xfrm>
            </p:contentPart>
          </mc:Choice>
          <mc:Fallback>
            <p:pic>
              <p:nvPicPr>
                <p:cNvPr id="18" name="Freihand 17">
                  <a:extLst>
                    <a:ext uri="{FF2B5EF4-FFF2-40B4-BE49-F238E27FC236}">
                      <a16:creationId xmlns:a16="http://schemas.microsoft.com/office/drawing/2014/main" id="{6984E2B0-E451-4DCE-901A-19662E1488EF}"/>
                    </a:ext>
                  </a:extLst>
                </p:cNvPr>
                <p:cNvPicPr/>
                <p:nvPr/>
              </p:nvPicPr>
              <p:blipFill>
                <a:blip r:embed="rId32"/>
                <a:stretch>
                  <a:fillRect/>
                </a:stretch>
              </p:blipFill>
              <p:spPr>
                <a:xfrm>
                  <a:off x="10507253" y="323707"/>
                  <a:ext cx="117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F205A934-1AD8-41FD-B352-45E0F7E2CD39}"/>
                    </a:ext>
                  </a:extLst>
                </p14:cNvPr>
                <p14:cNvContentPartPr/>
                <p14:nvPr/>
              </p14:nvContentPartPr>
              <p14:xfrm>
                <a:off x="10567013" y="316867"/>
                <a:ext cx="118080" cy="150120"/>
              </p14:xfrm>
            </p:contentPart>
          </mc:Choice>
          <mc:Fallback>
            <p:pic>
              <p:nvPicPr>
                <p:cNvPr id="19" name="Freihand 18">
                  <a:extLst>
                    <a:ext uri="{FF2B5EF4-FFF2-40B4-BE49-F238E27FC236}">
                      <a16:creationId xmlns:a16="http://schemas.microsoft.com/office/drawing/2014/main" id="{F205A934-1AD8-41FD-B352-45E0F7E2CD39}"/>
                    </a:ext>
                  </a:extLst>
                </p:cNvPr>
                <p:cNvPicPr/>
                <p:nvPr/>
              </p:nvPicPr>
              <p:blipFill>
                <a:blip r:embed="rId34"/>
                <a:stretch>
                  <a:fillRect/>
                </a:stretch>
              </p:blipFill>
              <p:spPr>
                <a:xfrm>
                  <a:off x="10562693" y="312547"/>
                  <a:ext cx="126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E3F82E59-E8B5-47EF-AC48-E448747CD4F3}"/>
                    </a:ext>
                  </a:extLst>
                </p14:cNvPr>
                <p14:cNvContentPartPr/>
                <p14:nvPr/>
              </p14:nvContentPartPr>
              <p14:xfrm>
                <a:off x="10750253" y="448267"/>
                <a:ext cx="6480" cy="66960"/>
              </p14:xfrm>
            </p:contentPart>
          </mc:Choice>
          <mc:Fallback>
            <p:pic>
              <p:nvPicPr>
                <p:cNvPr id="20" name="Freihand 19">
                  <a:extLst>
                    <a:ext uri="{FF2B5EF4-FFF2-40B4-BE49-F238E27FC236}">
                      <a16:creationId xmlns:a16="http://schemas.microsoft.com/office/drawing/2014/main" id="{E3F82E59-E8B5-47EF-AC48-E448747CD4F3}"/>
                    </a:ext>
                  </a:extLst>
                </p:cNvPr>
                <p:cNvPicPr/>
                <p:nvPr/>
              </p:nvPicPr>
              <p:blipFill>
                <a:blip r:embed="rId36"/>
                <a:stretch>
                  <a:fillRect/>
                </a:stretch>
              </p:blipFill>
              <p:spPr>
                <a:xfrm>
                  <a:off x="10745933" y="443947"/>
                  <a:ext cx="15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AD2DCD6A-8A0C-422F-A581-6BFE2C6B0E4D}"/>
                    </a:ext>
                  </a:extLst>
                </p14:cNvPr>
                <p14:cNvContentPartPr/>
                <p14:nvPr/>
              </p14:nvContentPartPr>
              <p14:xfrm>
                <a:off x="10945373" y="367987"/>
                <a:ext cx="6840" cy="127440"/>
              </p14:xfrm>
            </p:contentPart>
          </mc:Choice>
          <mc:Fallback>
            <p:pic>
              <p:nvPicPr>
                <p:cNvPr id="21" name="Freihand 20">
                  <a:extLst>
                    <a:ext uri="{FF2B5EF4-FFF2-40B4-BE49-F238E27FC236}">
                      <a16:creationId xmlns:a16="http://schemas.microsoft.com/office/drawing/2014/main" id="{AD2DCD6A-8A0C-422F-A581-6BFE2C6B0E4D}"/>
                    </a:ext>
                  </a:extLst>
                </p:cNvPr>
                <p:cNvPicPr/>
                <p:nvPr/>
              </p:nvPicPr>
              <p:blipFill>
                <a:blip r:embed="rId38"/>
                <a:stretch>
                  <a:fillRect/>
                </a:stretch>
              </p:blipFill>
              <p:spPr>
                <a:xfrm>
                  <a:off x="10941053" y="363667"/>
                  <a:ext cx="1548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0D2ACAF8-6CA3-4565-B47A-34EA7C66D670}"/>
                    </a:ext>
                  </a:extLst>
                </p14:cNvPr>
                <p14:cNvContentPartPr/>
                <p14:nvPr/>
              </p14:nvContentPartPr>
              <p14:xfrm>
                <a:off x="10892453" y="290947"/>
                <a:ext cx="145080" cy="209520"/>
              </p14:xfrm>
            </p:contentPart>
          </mc:Choice>
          <mc:Fallback>
            <p:pic>
              <p:nvPicPr>
                <p:cNvPr id="22" name="Freihand 21">
                  <a:extLst>
                    <a:ext uri="{FF2B5EF4-FFF2-40B4-BE49-F238E27FC236}">
                      <a16:creationId xmlns:a16="http://schemas.microsoft.com/office/drawing/2014/main" id="{0D2ACAF8-6CA3-4565-B47A-34EA7C66D670}"/>
                    </a:ext>
                  </a:extLst>
                </p:cNvPr>
                <p:cNvPicPr/>
                <p:nvPr/>
              </p:nvPicPr>
              <p:blipFill>
                <a:blip r:embed="rId40"/>
                <a:stretch>
                  <a:fillRect/>
                </a:stretch>
              </p:blipFill>
              <p:spPr>
                <a:xfrm>
                  <a:off x="10888133" y="286627"/>
                  <a:ext cx="1537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0E3F9B92-E88C-4B1B-839F-462ED124EF69}"/>
                    </a:ext>
                  </a:extLst>
                </p14:cNvPr>
                <p14:cNvContentPartPr/>
                <p14:nvPr/>
              </p14:nvContentPartPr>
              <p14:xfrm>
                <a:off x="11080733" y="495427"/>
                <a:ext cx="39600" cy="51480"/>
              </p14:xfrm>
            </p:contentPart>
          </mc:Choice>
          <mc:Fallback>
            <p:pic>
              <p:nvPicPr>
                <p:cNvPr id="24" name="Freihand 23">
                  <a:extLst>
                    <a:ext uri="{FF2B5EF4-FFF2-40B4-BE49-F238E27FC236}">
                      <a16:creationId xmlns:a16="http://schemas.microsoft.com/office/drawing/2014/main" id="{0E3F9B92-E88C-4B1B-839F-462ED124EF69}"/>
                    </a:ext>
                  </a:extLst>
                </p:cNvPr>
                <p:cNvPicPr/>
                <p:nvPr/>
              </p:nvPicPr>
              <p:blipFill>
                <a:blip r:embed="rId42"/>
                <a:stretch>
                  <a:fillRect/>
                </a:stretch>
              </p:blipFill>
              <p:spPr>
                <a:xfrm>
                  <a:off x="11076413" y="491107"/>
                  <a:ext cx="482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1770417A-35CF-4FD9-879C-686A372A8F27}"/>
                    </a:ext>
                  </a:extLst>
                </p14:cNvPr>
                <p14:cNvContentPartPr/>
                <p14:nvPr/>
              </p14:nvContentPartPr>
              <p14:xfrm>
                <a:off x="11229413" y="336307"/>
                <a:ext cx="131400" cy="138960"/>
              </p14:xfrm>
            </p:contentPart>
          </mc:Choice>
          <mc:Fallback>
            <p:pic>
              <p:nvPicPr>
                <p:cNvPr id="25" name="Freihand 24">
                  <a:extLst>
                    <a:ext uri="{FF2B5EF4-FFF2-40B4-BE49-F238E27FC236}">
                      <a16:creationId xmlns:a16="http://schemas.microsoft.com/office/drawing/2014/main" id="{1770417A-35CF-4FD9-879C-686A372A8F27}"/>
                    </a:ext>
                  </a:extLst>
                </p:cNvPr>
                <p:cNvPicPr/>
                <p:nvPr/>
              </p:nvPicPr>
              <p:blipFill>
                <a:blip r:embed="rId44"/>
                <a:stretch>
                  <a:fillRect/>
                </a:stretch>
              </p:blipFill>
              <p:spPr>
                <a:xfrm>
                  <a:off x="11225093" y="331987"/>
                  <a:ext cx="140040" cy="147600"/>
                </a:xfrm>
                <a:prstGeom prst="rect">
                  <a:avLst/>
                </a:prstGeom>
              </p:spPr>
            </p:pic>
          </mc:Fallback>
        </mc:AlternateContent>
      </p:grpSp>
      <p:grpSp>
        <p:nvGrpSpPr>
          <p:cNvPr id="39" name="Gruppieren 38">
            <a:extLst>
              <a:ext uri="{FF2B5EF4-FFF2-40B4-BE49-F238E27FC236}">
                <a16:creationId xmlns:a16="http://schemas.microsoft.com/office/drawing/2014/main" id="{D96AE78E-60BD-43BB-80A6-E2211EAE8245}"/>
              </a:ext>
            </a:extLst>
          </p:cNvPr>
          <p:cNvGrpSpPr/>
          <p:nvPr/>
        </p:nvGrpSpPr>
        <p:grpSpPr>
          <a:xfrm>
            <a:off x="8199653" y="681907"/>
            <a:ext cx="1412280" cy="252000"/>
            <a:chOff x="8199653" y="681907"/>
            <a:chExt cx="1412280" cy="252000"/>
          </a:xfrm>
        </p:grpSpPr>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BD886853-B135-4FFB-A817-EC75EB8FE3BA}"/>
                    </a:ext>
                  </a:extLst>
                </p14:cNvPr>
                <p14:cNvContentPartPr/>
                <p14:nvPr/>
              </p14:nvContentPartPr>
              <p14:xfrm>
                <a:off x="8199653" y="770827"/>
                <a:ext cx="345600" cy="163080"/>
              </p14:xfrm>
            </p:contentPart>
          </mc:Choice>
          <mc:Fallback>
            <p:pic>
              <p:nvPicPr>
                <p:cNvPr id="29" name="Freihand 28">
                  <a:extLst>
                    <a:ext uri="{FF2B5EF4-FFF2-40B4-BE49-F238E27FC236}">
                      <a16:creationId xmlns:a16="http://schemas.microsoft.com/office/drawing/2014/main" id="{BD886853-B135-4FFB-A817-EC75EB8FE3BA}"/>
                    </a:ext>
                  </a:extLst>
                </p:cNvPr>
                <p:cNvPicPr/>
                <p:nvPr/>
              </p:nvPicPr>
              <p:blipFill>
                <a:blip r:embed="rId46"/>
                <a:stretch>
                  <a:fillRect/>
                </a:stretch>
              </p:blipFill>
              <p:spPr>
                <a:xfrm>
                  <a:off x="8195333" y="766507"/>
                  <a:ext cx="354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C406E490-E57D-4BFF-92D1-01F0A9269F84}"/>
                    </a:ext>
                  </a:extLst>
                </p14:cNvPr>
                <p14:cNvContentPartPr/>
                <p14:nvPr/>
              </p14:nvContentPartPr>
              <p14:xfrm>
                <a:off x="8444093" y="756427"/>
                <a:ext cx="49320" cy="22680"/>
              </p14:xfrm>
            </p:contentPart>
          </mc:Choice>
          <mc:Fallback>
            <p:pic>
              <p:nvPicPr>
                <p:cNvPr id="30" name="Freihand 29">
                  <a:extLst>
                    <a:ext uri="{FF2B5EF4-FFF2-40B4-BE49-F238E27FC236}">
                      <a16:creationId xmlns:a16="http://schemas.microsoft.com/office/drawing/2014/main" id="{C406E490-E57D-4BFF-92D1-01F0A9269F84}"/>
                    </a:ext>
                  </a:extLst>
                </p:cNvPr>
                <p:cNvPicPr/>
                <p:nvPr/>
              </p:nvPicPr>
              <p:blipFill>
                <a:blip r:embed="rId48"/>
                <a:stretch>
                  <a:fillRect/>
                </a:stretch>
              </p:blipFill>
              <p:spPr>
                <a:xfrm>
                  <a:off x="8439773" y="752107"/>
                  <a:ext cx="57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6855AAD6-9F04-4A01-A2D8-BEE62293C2CA}"/>
                    </a:ext>
                  </a:extLst>
                </p14:cNvPr>
                <p14:cNvContentPartPr/>
                <p14:nvPr/>
              </p14:nvContentPartPr>
              <p14:xfrm>
                <a:off x="8675933" y="798547"/>
                <a:ext cx="363600" cy="118080"/>
              </p14:xfrm>
            </p:contentPart>
          </mc:Choice>
          <mc:Fallback>
            <p:pic>
              <p:nvPicPr>
                <p:cNvPr id="31" name="Freihand 30">
                  <a:extLst>
                    <a:ext uri="{FF2B5EF4-FFF2-40B4-BE49-F238E27FC236}">
                      <a16:creationId xmlns:a16="http://schemas.microsoft.com/office/drawing/2014/main" id="{6855AAD6-9F04-4A01-A2D8-BEE62293C2CA}"/>
                    </a:ext>
                  </a:extLst>
                </p:cNvPr>
                <p:cNvPicPr/>
                <p:nvPr/>
              </p:nvPicPr>
              <p:blipFill>
                <a:blip r:embed="rId50"/>
                <a:stretch>
                  <a:fillRect/>
                </a:stretch>
              </p:blipFill>
              <p:spPr>
                <a:xfrm>
                  <a:off x="8671613" y="794227"/>
                  <a:ext cx="372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9E5C0E35-576E-43F0-BBAF-0D48AAFEFE67}"/>
                    </a:ext>
                  </a:extLst>
                </p14:cNvPr>
                <p14:cNvContentPartPr/>
                <p14:nvPr/>
              </p14:nvContentPartPr>
              <p14:xfrm>
                <a:off x="9039173" y="772267"/>
                <a:ext cx="360" cy="360"/>
              </p14:xfrm>
            </p:contentPart>
          </mc:Choice>
          <mc:Fallback>
            <p:pic>
              <p:nvPicPr>
                <p:cNvPr id="32" name="Freihand 31">
                  <a:extLst>
                    <a:ext uri="{FF2B5EF4-FFF2-40B4-BE49-F238E27FC236}">
                      <a16:creationId xmlns:a16="http://schemas.microsoft.com/office/drawing/2014/main" id="{9E5C0E35-576E-43F0-BBAF-0D48AAFEFE67}"/>
                    </a:ext>
                  </a:extLst>
                </p:cNvPr>
                <p:cNvPicPr/>
                <p:nvPr/>
              </p:nvPicPr>
              <p:blipFill>
                <a:blip r:embed="rId22"/>
                <a:stretch>
                  <a:fillRect/>
                </a:stretch>
              </p:blipFill>
              <p:spPr>
                <a:xfrm>
                  <a:off x="9034853" y="767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F187FF51-FC25-4F77-BC60-0540F6502F1D}"/>
                    </a:ext>
                  </a:extLst>
                </p14:cNvPr>
                <p14:cNvContentPartPr/>
                <p14:nvPr/>
              </p14:nvContentPartPr>
              <p14:xfrm>
                <a:off x="9153653" y="747067"/>
                <a:ext cx="138600" cy="134640"/>
              </p14:xfrm>
            </p:contentPart>
          </mc:Choice>
          <mc:Fallback>
            <p:pic>
              <p:nvPicPr>
                <p:cNvPr id="33" name="Freihand 32">
                  <a:extLst>
                    <a:ext uri="{FF2B5EF4-FFF2-40B4-BE49-F238E27FC236}">
                      <a16:creationId xmlns:a16="http://schemas.microsoft.com/office/drawing/2014/main" id="{F187FF51-FC25-4F77-BC60-0540F6502F1D}"/>
                    </a:ext>
                  </a:extLst>
                </p:cNvPr>
                <p:cNvPicPr/>
                <p:nvPr/>
              </p:nvPicPr>
              <p:blipFill>
                <a:blip r:embed="rId53"/>
                <a:stretch>
                  <a:fillRect/>
                </a:stretch>
              </p:blipFill>
              <p:spPr>
                <a:xfrm>
                  <a:off x="9149333" y="742747"/>
                  <a:ext cx="1472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45255F30-8405-4244-8BBA-F39D9E11F9E8}"/>
                    </a:ext>
                  </a:extLst>
                </p14:cNvPr>
                <p14:cNvContentPartPr/>
                <p14:nvPr/>
              </p14:nvContentPartPr>
              <p14:xfrm>
                <a:off x="9322853" y="720427"/>
                <a:ext cx="289080" cy="170640"/>
              </p14:xfrm>
            </p:contentPart>
          </mc:Choice>
          <mc:Fallback>
            <p:pic>
              <p:nvPicPr>
                <p:cNvPr id="34" name="Freihand 33">
                  <a:extLst>
                    <a:ext uri="{FF2B5EF4-FFF2-40B4-BE49-F238E27FC236}">
                      <a16:creationId xmlns:a16="http://schemas.microsoft.com/office/drawing/2014/main" id="{45255F30-8405-4244-8BBA-F39D9E11F9E8}"/>
                    </a:ext>
                  </a:extLst>
                </p:cNvPr>
                <p:cNvPicPr/>
                <p:nvPr/>
              </p:nvPicPr>
              <p:blipFill>
                <a:blip r:embed="rId55"/>
                <a:stretch>
                  <a:fillRect/>
                </a:stretch>
              </p:blipFill>
              <p:spPr>
                <a:xfrm>
                  <a:off x="9318533" y="716107"/>
                  <a:ext cx="2977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D3065079-7D2E-4721-B4F6-14136DDBFB7D}"/>
                    </a:ext>
                  </a:extLst>
                </p14:cNvPr>
                <p14:cNvContentPartPr/>
                <p14:nvPr/>
              </p14:nvContentPartPr>
              <p14:xfrm>
                <a:off x="9391613" y="681907"/>
                <a:ext cx="75600" cy="7200"/>
              </p14:xfrm>
            </p:contentPart>
          </mc:Choice>
          <mc:Fallback>
            <p:pic>
              <p:nvPicPr>
                <p:cNvPr id="35" name="Freihand 34">
                  <a:extLst>
                    <a:ext uri="{FF2B5EF4-FFF2-40B4-BE49-F238E27FC236}">
                      <a16:creationId xmlns:a16="http://schemas.microsoft.com/office/drawing/2014/main" id="{D3065079-7D2E-4721-B4F6-14136DDBFB7D}"/>
                    </a:ext>
                  </a:extLst>
                </p:cNvPr>
                <p:cNvPicPr/>
                <p:nvPr/>
              </p:nvPicPr>
              <p:blipFill>
                <a:blip r:embed="rId57"/>
                <a:stretch>
                  <a:fillRect/>
                </a:stretch>
              </p:blipFill>
              <p:spPr>
                <a:xfrm>
                  <a:off x="9387293" y="677587"/>
                  <a:ext cx="84240" cy="15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F78C353C-2759-4E7F-AC31-F08814B9AA09}"/>
                  </a:ext>
                </a:extLst>
              </p14:cNvPr>
              <p14:cNvContentPartPr/>
              <p14:nvPr/>
            </p14:nvContentPartPr>
            <p14:xfrm>
              <a:off x="10503293" y="771907"/>
              <a:ext cx="145800" cy="87120"/>
            </p14:xfrm>
          </p:contentPart>
        </mc:Choice>
        <mc:Fallback>
          <p:pic>
            <p:nvPicPr>
              <p:cNvPr id="36" name="Freihand 35">
                <a:extLst>
                  <a:ext uri="{FF2B5EF4-FFF2-40B4-BE49-F238E27FC236}">
                    <a16:creationId xmlns:a16="http://schemas.microsoft.com/office/drawing/2014/main" id="{F78C353C-2759-4E7F-AC31-F08814B9AA09}"/>
                  </a:ext>
                </a:extLst>
              </p:cNvPr>
              <p:cNvPicPr/>
              <p:nvPr/>
            </p:nvPicPr>
            <p:blipFill>
              <a:blip r:embed="rId59"/>
              <a:stretch>
                <a:fillRect/>
              </a:stretch>
            </p:blipFill>
            <p:spPr>
              <a:xfrm>
                <a:off x="10498973" y="767587"/>
                <a:ext cx="154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5F705CF9-1231-4C48-9A43-AA1C08AD88EB}"/>
                  </a:ext>
                </a:extLst>
              </p14:cNvPr>
              <p14:cNvContentPartPr/>
              <p14:nvPr/>
            </p14:nvContentPartPr>
            <p14:xfrm>
              <a:off x="10876253" y="724027"/>
              <a:ext cx="94680" cy="135720"/>
            </p14:xfrm>
          </p:contentPart>
        </mc:Choice>
        <mc:Fallback>
          <p:pic>
            <p:nvPicPr>
              <p:cNvPr id="37" name="Freihand 36">
                <a:extLst>
                  <a:ext uri="{FF2B5EF4-FFF2-40B4-BE49-F238E27FC236}">
                    <a16:creationId xmlns:a16="http://schemas.microsoft.com/office/drawing/2014/main" id="{5F705CF9-1231-4C48-9A43-AA1C08AD88EB}"/>
                  </a:ext>
                </a:extLst>
              </p:cNvPr>
              <p:cNvPicPr/>
              <p:nvPr/>
            </p:nvPicPr>
            <p:blipFill>
              <a:blip r:embed="rId61"/>
              <a:stretch>
                <a:fillRect/>
              </a:stretch>
            </p:blipFill>
            <p:spPr>
              <a:xfrm>
                <a:off x="10871933" y="719707"/>
                <a:ext cx="103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DDC0D6B7-6843-4EE1-BB64-072A4DCBBD81}"/>
                  </a:ext>
                </a:extLst>
              </p14:cNvPr>
              <p14:cNvContentPartPr/>
              <p14:nvPr/>
            </p14:nvContentPartPr>
            <p14:xfrm>
              <a:off x="11234453" y="781627"/>
              <a:ext cx="138240" cy="56520"/>
            </p14:xfrm>
          </p:contentPart>
        </mc:Choice>
        <mc:Fallback>
          <p:pic>
            <p:nvPicPr>
              <p:cNvPr id="38" name="Freihand 37">
                <a:extLst>
                  <a:ext uri="{FF2B5EF4-FFF2-40B4-BE49-F238E27FC236}">
                    <a16:creationId xmlns:a16="http://schemas.microsoft.com/office/drawing/2014/main" id="{DDC0D6B7-6843-4EE1-BB64-072A4DCBBD81}"/>
                  </a:ext>
                </a:extLst>
              </p:cNvPr>
              <p:cNvPicPr/>
              <p:nvPr/>
            </p:nvPicPr>
            <p:blipFill>
              <a:blip r:embed="rId63"/>
              <a:stretch>
                <a:fillRect/>
              </a:stretch>
            </p:blipFill>
            <p:spPr>
              <a:xfrm>
                <a:off x="11230133" y="777307"/>
                <a:ext cx="146880" cy="65160"/>
              </a:xfrm>
              <a:prstGeom prst="rect">
                <a:avLst/>
              </a:prstGeom>
            </p:spPr>
          </p:pic>
        </mc:Fallback>
      </mc:AlternateContent>
      <p:grpSp>
        <p:nvGrpSpPr>
          <p:cNvPr id="48" name="Gruppieren 47">
            <a:extLst>
              <a:ext uri="{FF2B5EF4-FFF2-40B4-BE49-F238E27FC236}">
                <a16:creationId xmlns:a16="http://schemas.microsoft.com/office/drawing/2014/main" id="{42BB15AE-6464-476E-AB10-0A597CAB4DC7}"/>
              </a:ext>
            </a:extLst>
          </p:cNvPr>
          <p:cNvGrpSpPr/>
          <p:nvPr/>
        </p:nvGrpSpPr>
        <p:grpSpPr>
          <a:xfrm>
            <a:off x="8152493" y="1019587"/>
            <a:ext cx="774720" cy="265680"/>
            <a:chOff x="8152493" y="1019587"/>
            <a:chExt cx="774720" cy="265680"/>
          </a:xfrm>
        </p:grpSpPr>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06ED55B2-48B3-466E-A9DA-6E5A67A49296}"/>
                    </a:ext>
                  </a:extLst>
                </p14:cNvPr>
                <p14:cNvContentPartPr/>
                <p14:nvPr/>
              </p14:nvContentPartPr>
              <p14:xfrm>
                <a:off x="8152493" y="1144867"/>
                <a:ext cx="100800" cy="136440"/>
              </p14:xfrm>
            </p:contentPart>
          </mc:Choice>
          <mc:Fallback>
            <p:pic>
              <p:nvPicPr>
                <p:cNvPr id="40" name="Freihand 39">
                  <a:extLst>
                    <a:ext uri="{FF2B5EF4-FFF2-40B4-BE49-F238E27FC236}">
                      <a16:creationId xmlns:a16="http://schemas.microsoft.com/office/drawing/2014/main" id="{06ED55B2-48B3-466E-A9DA-6E5A67A49296}"/>
                    </a:ext>
                  </a:extLst>
                </p:cNvPr>
                <p:cNvPicPr/>
                <p:nvPr/>
              </p:nvPicPr>
              <p:blipFill>
                <a:blip r:embed="rId65"/>
                <a:stretch>
                  <a:fillRect/>
                </a:stretch>
              </p:blipFill>
              <p:spPr>
                <a:xfrm>
                  <a:off x="8148173" y="1140547"/>
                  <a:ext cx="109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D89BBE4D-539F-4C5E-BBCB-347BDA2165F8}"/>
                    </a:ext>
                  </a:extLst>
                </p14:cNvPr>
                <p14:cNvContentPartPr/>
                <p14:nvPr/>
              </p14:nvContentPartPr>
              <p14:xfrm>
                <a:off x="8244293" y="1153507"/>
                <a:ext cx="11880" cy="131760"/>
              </p14:xfrm>
            </p:contentPart>
          </mc:Choice>
          <mc:Fallback>
            <p:pic>
              <p:nvPicPr>
                <p:cNvPr id="41" name="Freihand 40">
                  <a:extLst>
                    <a:ext uri="{FF2B5EF4-FFF2-40B4-BE49-F238E27FC236}">
                      <a16:creationId xmlns:a16="http://schemas.microsoft.com/office/drawing/2014/main" id="{D89BBE4D-539F-4C5E-BBCB-347BDA2165F8}"/>
                    </a:ext>
                  </a:extLst>
                </p:cNvPr>
                <p:cNvPicPr/>
                <p:nvPr/>
              </p:nvPicPr>
              <p:blipFill>
                <a:blip r:embed="rId67"/>
                <a:stretch>
                  <a:fillRect/>
                </a:stretch>
              </p:blipFill>
              <p:spPr>
                <a:xfrm>
                  <a:off x="8239973" y="1149187"/>
                  <a:ext cx="205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ADD2D771-975D-4D69-9CE2-A95FCB6B3168}"/>
                    </a:ext>
                  </a:extLst>
                </p14:cNvPr>
                <p14:cNvContentPartPr/>
                <p14:nvPr/>
              </p14:nvContentPartPr>
              <p14:xfrm>
                <a:off x="8175173" y="1213627"/>
                <a:ext cx="108720" cy="19800"/>
              </p14:xfrm>
            </p:contentPart>
          </mc:Choice>
          <mc:Fallback>
            <p:pic>
              <p:nvPicPr>
                <p:cNvPr id="42" name="Freihand 41">
                  <a:extLst>
                    <a:ext uri="{FF2B5EF4-FFF2-40B4-BE49-F238E27FC236}">
                      <a16:creationId xmlns:a16="http://schemas.microsoft.com/office/drawing/2014/main" id="{ADD2D771-975D-4D69-9CE2-A95FCB6B3168}"/>
                    </a:ext>
                  </a:extLst>
                </p:cNvPr>
                <p:cNvPicPr/>
                <p:nvPr/>
              </p:nvPicPr>
              <p:blipFill>
                <a:blip r:embed="rId69"/>
                <a:stretch>
                  <a:fillRect/>
                </a:stretch>
              </p:blipFill>
              <p:spPr>
                <a:xfrm>
                  <a:off x="8170853" y="1209307"/>
                  <a:ext cx="1173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1F936C25-59BF-44AB-8D9C-31E61A3E6BE5}"/>
                    </a:ext>
                  </a:extLst>
                </p14:cNvPr>
                <p14:cNvContentPartPr/>
                <p14:nvPr/>
              </p14:nvContentPartPr>
              <p14:xfrm>
                <a:off x="8366333" y="1182667"/>
                <a:ext cx="128520" cy="80640"/>
              </p14:xfrm>
            </p:contentPart>
          </mc:Choice>
          <mc:Fallback>
            <p:pic>
              <p:nvPicPr>
                <p:cNvPr id="43" name="Freihand 42">
                  <a:extLst>
                    <a:ext uri="{FF2B5EF4-FFF2-40B4-BE49-F238E27FC236}">
                      <a16:creationId xmlns:a16="http://schemas.microsoft.com/office/drawing/2014/main" id="{1F936C25-59BF-44AB-8D9C-31E61A3E6BE5}"/>
                    </a:ext>
                  </a:extLst>
                </p:cNvPr>
                <p:cNvPicPr/>
                <p:nvPr/>
              </p:nvPicPr>
              <p:blipFill>
                <a:blip r:embed="rId71"/>
                <a:stretch>
                  <a:fillRect/>
                </a:stretch>
              </p:blipFill>
              <p:spPr>
                <a:xfrm>
                  <a:off x="8362013" y="1178347"/>
                  <a:ext cx="137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FC48FC8D-6961-42BF-8F62-F746F5BC749B}"/>
                    </a:ext>
                  </a:extLst>
                </p14:cNvPr>
                <p14:cNvContentPartPr/>
                <p14:nvPr/>
              </p14:nvContentPartPr>
              <p14:xfrm>
                <a:off x="8535533" y="1185547"/>
                <a:ext cx="29880" cy="72000"/>
              </p14:xfrm>
            </p:contentPart>
          </mc:Choice>
          <mc:Fallback>
            <p:pic>
              <p:nvPicPr>
                <p:cNvPr id="44" name="Freihand 43">
                  <a:extLst>
                    <a:ext uri="{FF2B5EF4-FFF2-40B4-BE49-F238E27FC236}">
                      <a16:creationId xmlns:a16="http://schemas.microsoft.com/office/drawing/2014/main" id="{FC48FC8D-6961-42BF-8F62-F746F5BC749B}"/>
                    </a:ext>
                  </a:extLst>
                </p:cNvPr>
                <p:cNvPicPr/>
                <p:nvPr/>
              </p:nvPicPr>
              <p:blipFill>
                <a:blip r:embed="rId73"/>
                <a:stretch>
                  <a:fillRect/>
                </a:stretch>
              </p:blipFill>
              <p:spPr>
                <a:xfrm>
                  <a:off x="8531213" y="1181227"/>
                  <a:ext cx="385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94EB8334-772E-49C1-A8D8-141EA34477CD}"/>
                    </a:ext>
                  </a:extLst>
                </p14:cNvPr>
                <p14:cNvContentPartPr/>
                <p14:nvPr/>
              </p14:nvContentPartPr>
              <p14:xfrm>
                <a:off x="8628413" y="1113187"/>
                <a:ext cx="81360" cy="134280"/>
              </p14:xfrm>
            </p:contentPart>
          </mc:Choice>
          <mc:Fallback>
            <p:pic>
              <p:nvPicPr>
                <p:cNvPr id="45" name="Freihand 44">
                  <a:extLst>
                    <a:ext uri="{FF2B5EF4-FFF2-40B4-BE49-F238E27FC236}">
                      <a16:creationId xmlns:a16="http://schemas.microsoft.com/office/drawing/2014/main" id="{94EB8334-772E-49C1-A8D8-141EA34477CD}"/>
                    </a:ext>
                  </a:extLst>
                </p:cNvPr>
                <p:cNvPicPr/>
                <p:nvPr/>
              </p:nvPicPr>
              <p:blipFill>
                <a:blip r:embed="rId75"/>
                <a:stretch>
                  <a:fillRect/>
                </a:stretch>
              </p:blipFill>
              <p:spPr>
                <a:xfrm>
                  <a:off x="8624093" y="1108867"/>
                  <a:ext cx="90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6" name="Freihand 45">
                  <a:extLst>
                    <a:ext uri="{FF2B5EF4-FFF2-40B4-BE49-F238E27FC236}">
                      <a16:creationId xmlns:a16="http://schemas.microsoft.com/office/drawing/2014/main" id="{9479C9D9-7FB7-4184-99BB-EC924D345E42}"/>
                    </a:ext>
                  </a:extLst>
                </p14:cNvPr>
                <p14:cNvContentPartPr/>
                <p14:nvPr/>
              </p14:nvContentPartPr>
              <p14:xfrm>
                <a:off x="8593853" y="1019587"/>
                <a:ext cx="19440" cy="21960"/>
              </p14:xfrm>
            </p:contentPart>
          </mc:Choice>
          <mc:Fallback>
            <p:pic>
              <p:nvPicPr>
                <p:cNvPr id="46" name="Freihand 45">
                  <a:extLst>
                    <a:ext uri="{FF2B5EF4-FFF2-40B4-BE49-F238E27FC236}">
                      <a16:creationId xmlns:a16="http://schemas.microsoft.com/office/drawing/2014/main" id="{9479C9D9-7FB7-4184-99BB-EC924D345E42}"/>
                    </a:ext>
                  </a:extLst>
                </p:cNvPr>
                <p:cNvPicPr/>
                <p:nvPr/>
              </p:nvPicPr>
              <p:blipFill>
                <a:blip r:embed="rId77"/>
                <a:stretch>
                  <a:fillRect/>
                </a:stretch>
              </p:blipFill>
              <p:spPr>
                <a:xfrm>
                  <a:off x="8589533" y="1015267"/>
                  <a:ext cx="28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40114802-F100-4BD8-AE32-27498FF5A19E}"/>
                    </a:ext>
                  </a:extLst>
                </p14:cNvPr>
                <p14:cNvContentPartPr/>
                <p14:nvPr/>
              </p14:nvContentPartPr>
              <p14:xfrm>
                <a:off x="8827853" y="1089067"/>
                <a:ext cx="99360" cy="155160"/>
              </p14:xfrm>
            </p:contentPart>
          </mc:Choice>
          <mc:Fallback>
            <p:pic>
              <p:nvPicPr>
                <p:cNvPr id="47" name="Freihand 46">
                  <a:extLst>
                    <a:ext uri="{FF2B5EF4-FFF2-40B4-BE49-F238E27FC236}">
                      <a16:creationId xmlns:a16="http://schemas.microsoft.com/office/drawing/2014/main" id="{40114802-F100-4BD8-AE32-27498FF5A19E}"/>
                    </a:ext>
                  </a:extLst>
                </p:cNvPr>
                <p:cNvPicPr/>
                <p:nvPr/>
              </p:nvPicPr>
              <p:blipFill>
                <a:blip r:embed="rId79"/>
                <a:stretch>
                  <a:fillRect/>
                </a:stretch>
              </p:blipFill>
              <p:spPr>
                <a:xfrm>
                  <a:off x="8823533" y="1084747"/>
                  <a:ext cx="108000" cy="163800"/>
                </a:xfrm>
                <a:prstGeom prst="rect">
                  <a:avLst/>
                </a:prstGeom>
              </p:spPr>
            </p:pic>
          </mc:Fallback>
        </mc:AlternateContent>
      </p:grpSp>
      <p:grpSp>
        <p:nvGrpSpPr>
          <p:cNvPr id="59" name="Gruppieren 58">
            <a:extLst>
              <a:ext uri="{FF2B5EF4-FFF2-40B4-BE49-F238E27FC236}">
                <a16:creationId xmlns:a16="http://schemas.microsoft.com/office/drawing/2014/main" id="{0EE77ED7-ECA1-4F38-949A-243620C7D53A}"/>
              </a:ext>
            </a:extLst>
          </p:cNvPr>
          <p:cNvGrpSpPr/>
          <p:nvPr/>
        </p:nvGrpSpPr>
        <p:grpSpPr>
          <a:xfrm>
            <a:off x="9104693" y="1052707"/>
            <a:ext cx="560160" cy="164520"/>
            <a:chOff x="9104693" y="1052707"/>
            <a:chExt cx="560160" cy="164520"/>
          </a:xfrm>
        </p:grpSpPr>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08B278E4-227C-400A-A05A-E8C62D6129A1}"/>
                    </a:ext>
                  </a:extLst>
                </p14:cNvPr>
                <p14:cNvContentPartPr/>
                <p14:nvPr/>
              </p14:nvContentPartPr>
              <p14:xfrm>
                <a:off x="9104693" y="1072507"/>
                <a:ext cx="109080" cy="133560"/>
              </p14:xfrm>
            </p:contentPart>
          </mc:Choice>
          <mc:Fallback>
            <p:pic>
              <p:nvPicPr>
                <p:cNvPr id="49" name="Freihand 48">
                  <a:extLst>
                    <a:ext uri="{FF2B5EF4-FFF2-40B4-BE49-F238E27FC236}">
                      <a16:creationId xmlns:a16="http://schemas.microsoft.com/office/drawing/2014/main" id="{08B278E4-227C-400A-A05A-E8C62D6129A1}"/>
                    </a:ext>
                  </a:extLst>
                </p:cNvPr>
                <p:cNvPicPr/>
                <p:nvPr/>
              </p:nvPicPr>
              <p:blipFill>
                <a:blip r:embed="rId81"/>
                <a:stretch>
                  <a:fillRect/>
                </a:stretch>
              </p:blipFill>
              <p:spPr>
                <a:xfrm>
                  <a:off x="9100373" y="1068187"/>
                  <a:ext cx="117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13BA6212-6C4A-4D15-8BC1-62869CF6E2D5}"/>
                    </a:ext>
                  </a:extLst>
                </p14:cNvPr>
                <p14:cNvContentPartPr/>
                <p14:nvPr/>
              </p14:nvContentPartPr>
              <p14:xfrm>
                <a:off x="9228893" y="1153867"/>
                <a:ext cx="116280" cy="63360"/>
              </p14:xfrm>
            </p:contentPart>
          </mc:Choice>
          <mc:Fallback>
            <p:pic>
              <p:nvPicPr>
                <p:cNvPr id="50" name="Freihand 49">
                  <a:extLst>
                    <a:ext uri="{FF2B5EF4-FFF2-40B4-BE49-F238E27FC236}">
                      <a16:creationId xmlns:a16="http://schemas.microsoft.com/office/drawing/2014/main" id="{13BA6212-6C4A-4D15-8BC1-62869CF6E2D5}"/>
                    </a:ext>
                  </a:extLst>
                </p:cNvPr>
                <p:cNvPicPr/>
                <p:nvPr/>
              </p:nvPicPr>
              <p:blipFill>
                <a:blip r:embed="rId83"/>
                <a:stretch>
                  <a:fillRect/>
                </a:stretch>
              </p:blipFill>
              <p:spPr>
                <a:xfrm>
                  <a:off x="9224573" y="1149547"/>
                  <a:ext cx="124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C61D45AD-7F7F-4326-BA33-49D827FC5369}"/>
                    </a:ext>
                  </a:extLst>
                </p14:cNvPr>
                <p14:cNvContentPartPr/>
                <p14:nvPr/>
              </p14:nvContentPartPr>
              <p14:xfrm>
                <a:off x="9371813" y="1052707"/>
                <a:ext cx="69120" cy="151200"/>
              </p14:xfrm>
            </p:contentPart>
          </mc:Choice>
          <mc:Fallback>
            <p:pic>
              <p:nvPicPr>
                <p:cNvPr id="51" name="Freihand 50">
                  <a:extLst>
                    <a:ext uri="{FF2B5EF4-FFF2-40B4-BE49-F238E27FC236}">
                      <a16:creationId xmlns:a16="http://schemas.microsoft.com/office/drawing/2014/main" id="{C61D45AD-7F7F-4326-BA33-49D827FC5369}"/>
                    </a:ext>
                  </a:extLst>
                </p:cNvPr>
                <p:cNvPicPr/>
                <p:nvPr/>
              </p:nvPicPr>
              <p:blipFill>
                <a:blip r:embed="rId85"/>
                <a:stretch>
                  <a:fillRect/>
                </a:stretch>
              </p:blipFill>
              <p:spPr>
                <a:xfrm>
                  <a:off x="9367493" y="1048387"/>
                  <a:ext cx="777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178D04EF-64B8-491C-A9B7-CB53B72C2B9B}"/>
                    </a:ext>
                  </a:extLst>
                </p14:cNvPr>
                <p14:cNvContentPartPr/>
                <p14:nvPr/>
              </p14:nvContentPartPr>
              <p14:xfrm>
                <a:off x="9463253" y="1129387"/>
                <a:ext cx="201600" cy="78840"/>
              </p14:xfrm>
            </p:contentPart>
          </mc:Choice>
          <mc:Fallback>
            <p:pic>
              <p:nvPicPr>
                <p:cNvPr id="52" name="Freihand 51">
                  <a:extLst>
                    <a:ext uri="{FF2B5EF4-FFF2-40B4-BE49-F238E27FC236}">
                      <a16:creationId xmlns:a16="http://schemas.microsoft.com/office/drawing/2014/main" id="{178D04EF-64B8-491C-A9B7-CB53B72C2B9B}"/>
                    </a:ext>
                  </a:extLst>
                </p:cNvPr>
                <p:cNvPicPr/>
                <p:nvPr/>
              </p:nvPicPr>
              <p:blipFill>
                <a:blip r:embed="rId87"/>
                <a:stretch>
                  <a:fillRect/>
                </a:stretch>
              </p:blipFill>
              <p:spPr>
                <a:xfrm>
                  <a:off x="9458933" y="1125067"/>
                  <a:ext cx="210240" cy="87480"/>
                </a:xfrm>
                <a:prstGeom prst="rect">
                  <a:avLst/>
                </a:prstGeom>
              </p:spPr>
            </p:pic>
          </mc:Fallback>
        </mc:AlternateContent>
      </p:grpSp>
      <p:grpSp>
        <p:nvGrpSpPr>
          <p:cNvPr id="58" name="Gruppieren 57">
            <a:extLst>
              <a:ext uri="{FF2B5EF4-FFF2-40B4-BE49-F238E27FC236}">
                <a16:creationId xmlns:a16="http://schemas.microsoft.com/office/drawing/2014/main" id="{7A662D31-31A9-43DC-A163-011A06B17287}"/>
              </a:ext>
            </a:extLst>
          </p:cNvPr>
          <p:cNvGrpSpPr/>
          <p:nvPr/>
        </p:nvGrpSpPr>
        <p:grpSpPr>
          <a:xfrm>
            <a:off x="8077613" y="1422787"/>
            <a:ext cx="167400" cy="176040"/>
            <a:chOff x="8077613" y="1422787"/>
            <a:chExt cx="167400" cy="176040"/>
          </a:xfrm>
        </p:grpSpPr>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4BB316A2-38A8-43AA-BB89-050EA2B0FC3D}"/>
                    </a:ext>
                  </a:extLst>
                </p14:cNvPr>
                <p14:cNvContentPartPr/>
                <p14:nvPr/>
              </p14:nvContentPartPr>
              <p14:xfrm>
                <a:off x="8120813" y="1444027"/>
                <a:ext cx="12240" cy="119880"/>
              </p14:xfrm>
            </p:contentPart>
          </mc:Choice>
          <mc:Fallback>
            <p:pic>
              <p:nvPicPr>
                <p:cNvPr id="53" name="Freihand 52">
                  <a:extLst>
                    <a:ext uri="{FF2B5EF4-FFF2-40B4-BE49-F238E27FC236}">
                      <a16:creationId xmlns:a16="http://schemas.microsoft.com/office/drawing/2014/main" id="{4BB316A2-38A8-43AA-BB89-050EA2B0FC3D}"/>
                    </a:ext>
                  </a:extLst>
                </p:cNvPr>
                <p:cNvPicPr/>
                <p:nvPr/>
              </p:nvPicPr>
              <p:blipFill>
                <a:blip r:embed="rId89"/>
                <a:stretch>
                  <a:fillRect/>
                </a:stretch>
              </p:blipFill>
              <p:spPr>
                <a:xfrm>
                  <a:off x="8116493" y="1439707"/>
                  <a:ext cx="20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2AAAB76A-637D-41FB-9C34-D01C8E100282}"/>
                    </a:ext>
                  </a:extLst>
                </p14:cNvPr>
                <p14:cNvContentPartPr/>
                <p14:nvPr/>
              </p14:nvContentPartPr>
              <p14:xfrm>
                <a:off x="8077613" y="1422787"/>
                <a:ext cx="167400" cy="176040"/>
              </p14:xfrm>
            </p:contentPart>
          </mc:Choice>
          <mc:Fallback>
            <p:pic>
              <p:nvPicPr>
                <p:cNvPr id="54" name="Freihand 53">
                  <a:extLst>
                    <a:ext uri="{FF2B5EF4-FFF2-40B4-BE49-F238E27FC236}">
                      <a16:creationId xmlns:a16="http://schemas.microsoft.com/office/drawing/2014/main" id="{2AAAB76A-637D-41FB-9C34-D01C8E100282}"/>
                    </a:ext>
                  </a:extLst>
                </p:cNvPr>
                <p:cNvPicPr/>
                <p:nvPr/>
              </p:nvPicPr>
              <p:blipFill>
                <a:blip r:embed="rId91"/>
                <a:stretch>
                  <a:fillRect/>
                </a:stretch>
              </p:blipFill>
              <p:spPr>
                <a:xfrm>
                  <a:off x="8073293" y="1418467"/>
                  <a:ext cx="176040" cy="184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9811F9CF-BCAD-4353-8216-0E56CE1CA1B4}"/>
                  </a:ext>
                </a:extLst>
              </p14:cNvPr>
              <p14:cNvContentPartPr/>
              <p14:nvPr/>
            </p14:nvContentPartPr>
            <p14:xfrm>
              <a:off x="8493773" y="1477147"/>
              <a:ext cx="87120" cy="60120"/>
            </p14:xfrm>
          </p:contentPart>
        </mc:Choice>
        <mc:Fallback>
          <p:pic>
            <p:nvPicPr>
              <p:cNvPr id="55" name="Freihand 54">
                <a:extLst>
                  <a:ext uri="{FF2B5EF4-FFF2-40B4-BE49-F238E27FC236}">
                    <a16:creationId xmlns:a16="http://schemas.microsoft.com/office/drawing/2014/main" id="{9811F9CF-BCAD-4353-8216-0E56CE1CA1B4}"/>
                  </a:ext>
                </a:extLst>
              </p:cNvPr>
              <p:cNvPicPr/>
              <p:nvPr/>
            </p:nvPicPr>
            <p:blipFill>
              <a:blip r:embed="rId93"/>
              <a:stretch>
                <a:fillRect/>
              </a:stretch>
            </p:blipFill>
            <p:spPr>
              <a:xfrm>
                <a:off x="8489453" y="1472827"/>
                <a:ext cx="957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072DEB26-1E59-4544-9178-ED4AF7171C3D}"/>
                  </a:ext>
                </a:extLst>
              </p14:cNvPr>
              <p14:cNvContentPartPr/>
              <p14:nvPr/>
            </p14:nvContentPartPr>
            <p14:xfrm>
              <a:off x="8848733" y="1444027"/>
              <a:ext cx="116280" cy="77400"/>
            </p14:xfrm>
          </p:contentPart>
        </mc:Choice>
        <mc:Fallback>
          <p:pic>
            <p:nvPicPr>
              <p:cNvPr id="56" name="Freihand 55">
                <a:extLst>
                  <a:ext uri="{FF2B5EF4-FFF2-40B4-BE49-F238E27FC236}">
                    <a16:creationId xmlns:a16="http://schemas.microsoft.com/office/drawing/2014/main" id="{072DEB26-1E59-4544-9178-ED4AF7171C3D}"/>
                  </a:ext>
                </a:extLst>
              </p:cNvPr>
              <p:cNvPicPr/>
              <p:nvPr/>
            </p:nvPicPr>
            <p:blipFill>
              <a:blip r:embed="rId95"/>
              <a:stretch>
                <a:fillRect/>
              </a:stretch>
            </p:blipFill>
            <p:spPr>
              <a:xfrm>
                <a:off x="8844413" y="1439707"/>
                <a:ext cx="124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EDE36B81-91B1-4FDF-A146-367A09640B7E}"/>
                  </a:ext>
                </a:extLst>
              </p14:cNvPr>
              <p14:cNvContentPartPr/>
              <p14:nvPr/>
            </p14:nvContentPartPr>
            <p14:xfrm>
              <a:off x="9349133" y="1404067"/>
              <a:ext cx="77400" cy="79200"/>
            </p14:xfrm>
          </p:contentPart>
        </mc:Choice>
        <mc:Fallback>
          <p:pic>
            <p:nvPicPr>
              <p:cNvPr id="57" name="Freihand 56">
                <a:extLst>
                  <a:ext uri="{FF2B5EF4-FFF2-40B4-BE49-F238E27FC236}">
                    <a16:creationId xmlns:a16="http://schemas.microsoft.com/office/drawing/2014/main" id="{EDE36B81-91B1-4FDF-A146-367A09640B7E}"/>
                  </a:ext>
                </a:extLst>
              </p:cNvPr>
              <p:cNvPicPr/>
              <p:nvPr/>
            </p:nvPicPr>
            <p:blipFill>
              <a:blip r:embed="rId97"/>
              <a:stretch>
                <a:fillRect/>
              </a:stretch>
            </p:blipFill>
            <p:spPr>
              <a:xfrm>
                <a:off x="9344813" y="1399747"/>
                <a:ext cx="86040" cy="87840"/>
              </a:xfrm>
              <a:prstGeom prst="rect">
                <a:avLst/>
              </a:prstGeom>
            </p:spPr>
          </p:pic>
        </mc:Fallback>
      </mc:AlternateContent>
      <p:grpSp>
        <p:nvGrpSpPr>
          <p:cNvPr id="105" name="Gruppieren 104">
            <a:extLst>
              <a:ext uri="{FF2B5EF4-FFF2-40B4-BE49-F238E27FC236}">
                <a16:creationId xmlns:a16="http://schemas.microsoft.com/office/drawing/2014/main" id="{B44401C3-7CB0-427A-80DA-98B59634A608}"/>
              </a:ext>
            </a:extLst>
          </p:cNvPr>
          <p:cNvGrpSpPr/>
          <p:nvPr/>
        </p:nvGrpSpPr>
        <p:grpSpPr>
          <a:xfrm>
            <a:off x="7699253" y="1721227"/>
            <a:ext cx="3360960" cy="922680"/>
            <a:chOff x="7699253" y="1721227"/>
            <a:chExt cx="3360960" cy="922680"/>
          </a:xfrm>
        </p:grpSpPr>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3B38F2F0-B075-45D7-BBDB-DFA41567E247}"/>
                    </a:ext>
                  </a:extLst>
                </p14:cNvPr>
                <p14:cNvContentPartPr/>
                <p14:nvPr/>
              </p14:nvContentPartPr>
              <p14:xfrm>
                <a:off x="8155733" y="1789627"/>
                <a:ext cx="145440" cy="109080"/>
              </p14:xfrm>
            </p:contentPart>
          </mc:Choice>
          <mc:Fallback>
            <p:pic>
              <p:nvPicPr>
                <p:cNvPr id="60" name="Freihand 59">
                  <a:extLst>
                    <a:ext uri="{FF2B5EF4-FFF2-40B4-BE49-F238E27FC236}">
                      <a16:creationId xmlns:a16="http://schemas.microsoft.com/office/drawing/2014/main" id="{3B38F2F0-B075-45D7-BBDB-DFA41567E247}"/>
                    </a:ext>
                  </a:extLst>
                </p:cNvPr>
                <p:cNvPicPr/>
                <p:nvPr/>
              </p:nvPicPr>
              <p:blipFill>
                <a:blip r:embed="rId99"/>
                <a:stretch>
                  <a:fillRect/>
                </a:stretch>
              </p:blipFill>
              <p:spPr>
                <a:xfrm>
                  <a:off x="8151413" y="1785307"/>
                  <a:ext cx="154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Freihand 60">
                  <a:extLst>
                    <a:ext uri="{FF2B5EF4-FFF2-40B4-BE49-F238E27FC236}">
                      <a16:creationId xmlns:a16="http://schemas.microsoft.com/office/drawing/2014/main" id="{5CE9A7F3-62E9-44A0-9FCB-612FA0234F64}"/>
                    </a:ext>
                  </a:extLst>
                </p14:cNvPr>
                <p14:cNvContentPartPr/>
                <p14:nvPr/>
              </p14:nvContentPartPr>
              <p14:xfrm>
                <a:off x="8488733" y="1801147"/>
                <a:ext cx="69120" cy="50400"/>
              </p14:xfrm>
            </p:contentPart>
          </mc:Choice>
          <mc:Fallback>
            <p:pic>
              <p:nvPicPr>
                <p:cNvPr id="61" name="Freihand 60">
                  <a:extLst>
                    <a:ext uri="{FF2B5EF4-FFF2-40B4-BE49-F238E27FC236}">
                      <a16:creationId xmlns:a16="http://schemas.microsoft.com/office/drawing/2014/main" id="{5CE9A7F3-62E9-44A0-9FCB-612FA0234F64}"/>
                    </a:ext>
                  </a:extLst>
                </p:cNvPr>
                <p:cNvPicPr/>
                <p:nvPr/>
              </p:nvPicPr>
              <p:blipFill>
                <a:blip r:embed="rId101"/>
                <a:stretch>
                  <a:fillRect/>
                </a:stretch>
              </p:blipFill>
              <p:spPr>
                <a:xfrm>
                  <a:off x="8484413" y="1796827"/>
                  <a:ext cx="777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Freihand 61">
                  <a:extLst>
                    <a:ext uri="{FF2B5EF4-FFF2-40B4-BE49-F238E27FC236}">
                      <a16:creationId xmlns:a16="http://schemas.microsoft.com/office/drawing/2014/main" id="{6608B63F-FBE0-49A4-A03B-7E5F73360260}"/>
                    </a:ext>
                  </a:extLst>
                </p14:cNvPr>
                <p14:cNvContentPartPr/>
                <p14:nvPr/>
              </p14:nvContentPartPr>
              <p14:xfrm>
                <a:off x="8853773" y="1759027"/>
                <a:ext cx="149760" cy="72000"/>
              </p14:xfrm>
            </p:contentPart>
          </mc:Choice>
          <mc:Fallback>
            <p:pic>
              <p:nvPicPr>
                <p:cNvPr id="62" name="Freihand 61">
                  <a:extLst>
                    <a:ext uri="{FF2B5EF4-FFF2-40B4-BE49-F238E27FC236}">
                      <a16:creationId xmlns:a16="http://schemas.microsoft.com/office/drawing/2014/main" id="{6608B63F-FBE0-49A4-A03B-7E5F73360260}"/>
                    </a:ext>
                  </a:extLst>
                </p:cNvPr>
                <p:cNvPicPr/>
                <p:nvPr/>
              </p:nvPicPr>
              <p:blipFill>
                <a:blip r:embed="rId103"/>
                <a:stretch>
                  <a:fillRect/>
                </a:stretch>
              </p:blipFill>
              <p:spPr>
                <a:xfrm>
                  <a:off x="8849453" y="1754707"/>
                  <a:ext cx="158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Freihand 62">
                  <a:extLst>
                    <a:ext uri="{FF2B5EF4-FFF2-40B4-BE49-F238E27FC236}">
                      <a16:creationId xmlns:a16="http://schemas.microsoft.com/office/drawing/2014/main" id="{C79F7511-A757-441A-A748-A957F38F0286}"/>
                    </a:ext>
                  </a:extLst>
                </p14:cNvPr>
                <p14:cNvContentPartPr/>
                <p14:nvPr/>
              </p14:nvContentPartPr>
              <p14:xfrm>
                <a:off x="9340133" y="1721227"/>
                <a:ext cx="90000" cy="60480"/>
              </p14:xfrm>
            </p:contentPart>
          </mc:Choice>
          <mc:Fallback>
            <p:pic>
              <p:nvPicPr>
                <p:cNvPr id="63" name="Freihand 62">
                  <a:extLst>
                    <a:ext uri="{FF2B5EF4-FFF2-40B4-BE49-F238E27FC236}">
                      <a16:creationId xmlns:a16="http://schemas.microsoft.com/office/drawing/2014/main" id="{C79F7511-A757-441A-A748-A957F38F0286}"/>
                    </a:ext>
                  </a:extLst>
                </p:cNvPr>
                <p:cNvPicPr/>
                <p:nvPr/>
              </p:nvPicPr>
              <p:blipFill>
                <a:blip r:embed="rId105"/>
                <a:stretch>
                  <a:fillRect/>
                </a:stretch>
              </p:blipFill>
              <p:spPr>
                <a:xfrm>
                  <a:off x="9335813" y="1716907"/>
                  <a:ext cx="98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Freihand 63">
                  <a:extLst>
                    <a:ext uri="{FF2B5EF4-FFF2-40B4-BE49-F238E27FC236}">
                      <a16:creationId xmlns:a16="http://schemas.microsoft.com/office/drawing/2014/main" id="{4966ACCB-FA99-49E6-A237-F2DAEBA9FB6D}"/>
                    </a:ext>
                  </a:extLst>
                </p14:cNvPr>
                <p14:cNvContentPartPr/>
                <p14:nvPr/>
              </p14:nvContentPartPr>
              <p14:xfrm>
                <a:off x="7699253" y="2145307"/>
                <a:ext cx="183960" cy="9360"/>
              </p14:xfrm>
            </p:contentPart>
          </mc:Choice>
          <mc:Fallback>
            <p:pic>
              <p:nvPicPr>
                <p:cNvPr id="64" name="Freihand 63">
                  <a:extLst>
                    <a:ext uri="{FF2B5EF4-FFF2-40B4-BE49-F238E27FC236}">
                      <a16:creationId xmlns:a16="http://schemas.microsoft.com/office/drawing/2014/main" id="{4966ACCB-FA99-49E6-A237-F2DAEBA9FB6D}"/>
                    </a:ext>
                  </a:extLst>
                </p:cNvPr>
                <p:cNvPicPr/>
                <p:nvPr/>
              </p:nvPicPr>
              <p:blipFill>
                <a:blip r:embed="rId107"/>
                <a:stretch>
                  <a:fillRect/>
                </a:stretch>
              </p:blipFill>
              <p:spPr>
                <a:xfrm>
                  <a:off x="7694933" y="2140987"/>
                  <a:ext cx="192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Freihand 64">
                  <a:extLst>
                    <a:ext uri="{FF2B5EF4-FFF2-40B4-BE49-F238E27FC236}">
                      <a16:creationId xmlns:a16="http://schemas.microsoft.com/office/drawing/2014/main" id="{3C573858-F131-4F98-A7AB-BC93E2F6FFB2}"/>
                    </a:ext>
                  </a:extLst>
                </p14:cNvPr>
                <p14:cNvContentPartPr/>
                <p14:nvPr/>
              </p14:nvContentPartPr>
              <p14:xfrm>
                <a:off x="7705373" y="2179147"/>
                <a:ext cx="219600" cy="30600"/>
              </p14:xfrm>
            </p:contentPart>
          </mc:Choice>
          <mc:Fallback>
            <p:pic>
              <p:nvPicPr>
                <p:cNvPr id="65" name="Freihand 64">
                  <a:extLst>
                    <a:ext uri="{FF2B5EF4-FFF2-40B4-BE49-F238E27FC236}">
                      <a16:creationId xmlns:a16="http://schemas.microsoft.com/office/drawing/2014/main" id="{3C573858-F131-4F98-A7AB-BC93E2F6FFB2}"/>
                    </a:ext>
                  </a:extLst>
                </p:cNvPr>
                <p:cNvPicPr/>
                <p:nvPr/>
              </p:nvPicPr>
              <p:blipFill>
                <a:blip r:embed="rId109"/>
                <a:stretch>
                  <a:fillRect/>
                </a:stretch>
              </p:blipFill>
              <p:spPr>
                <a:xfrm>
                  <a:off x="7701053" y="2174827"/>
                  <a:ext cx="228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6" name="Freihand 65">
                  <a:extLst>
                    <a:ext uri="{FF2B5EF4-FFF2-40B4-BE49-F238E27FC236}">
                      <a16:creationId xmlns:a16="http://schemas.microsoft.com/office/drawing/2014/main" id="{B005038D-39D1-470F-987B-B98FA6153E80}"/>
                    </a:ext>
                  </a:extLst>
                </p14:cNvPr>
                <p14:cNvContentPartPr/>
                <p14:nvPr/>
              </p14:nvContentPartPr>
              <p14:xfrm>
                <a:off x="7876373" y="2095267"/>
                <a:ext cx="137880" cy="149400"/>
              </p14:xfrm>
            </p:contentPart>
          </mc:Choice>
          <mc:Fallback>
            <p:pic>
              <p:nvPicPr>
                <p:cNvPr id="66" name="Freihand 65">
                  <a:extLst>
                    <a:ext uri="{FF2B5EF4-FFF2-40B4-BE49-F238E27FC236}">
                      <a16:creationId xmlns:a16="http://schemas.microsoft.com/office/drawing/2014/main" id="{B005038D-39D1-470F-987B-B98FA6153E80}"/>
                    </a:ext>
                  </a:extLst>
                </p:cNvPr>
                <p:cNvPicPr/>
                <p:nvPr/>
              </p:nvPicPr>
              <p:blipFill>
                <a:blip r:embed="rId111"/>
                <a:stretch>
                  <a:fillRect/>
                </a:stretch>
              </p:blipFill>
              <p:spPr>
                <a:xfrm>
                  <a:off x="7872053" y="2090947"/>
                  <a:ext cx="1465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7" name="Freihand 66">
                  <a:extLst>
                    <a:ext uri="{FF2B5EF4-FFF2-40B4-BE49-F238E27FC236}">
                      <a16:creationId xmlns:a16="http://schemas.microsoft.com/office/drawing/2014/main" id="{24371AA4-5BE7-4335-A1DF-C165111E2EDE}"/>
                    </a:ext>
                  </a:extLst>
                </p14:cNvPr>
                <p14:cNvContentPartPr/>
                <p14:nvPr/>
              </p14:nvContentPartPr>
              <p14:xfrm>
                <a:off x="8309813" y="2120107"/>
                <a:ext cx="10080" cy="89640"/>
              </p14:xfrm>
            </p:contentPart>
          </mc:Choice>
          <mc:Fallback>
            <p:pic>
              <p:nvPicPr>
                <p:cNvPr id="67" name="Freihand 66">
                  <a:extLst>
                    <a:ext uri="{FF2B5EF4-FFF2-40B4-BE49-F238E27FC236}">
                      <a16:creationId xmlns:a16="http://schemas.microsoft.com/office/drawing/2014/main" id="{24371AA4-5BE7-4335-A1DF-C165111E2EDE}"/>
                    </a:ext>
                  </a:extLst>
                </p:cNvPr>
                <p:cNvPicPr/>
                <p:nvPr/>
              </p:nvPicPr>
              <p:blipFill>
                <a:blip r:embed="rId113"/>
                <a:stretch>
                  <a:fillRect/>
                </a:stretch>
              </p:blipFill>
              <p:spPr>
                <a:xfrm>
                  <a:off x="8305493" y="2115787"/>
                  <a:ext cx="18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8" name="Freihand 67">
                  <a:extLst>
                    <a:ext uri="{FF2B5EF4-FFF2-40B4-BE49-F238E27FC236}">
                      <a16:creationId xmlns:a16="http://schemas.microsoft.com/office/drawing/2014/main" id="{A2E6A814-5847-472D-850F-CBCA63798DCF}"/>
                    </a:ext>
                  </a:extLst>
                </p14:cNvPr>
                <p14:cNvContentPartPr/>
                <p14:nvPr/>
              </p14:nvContentPartPr>
              <p14:xfrm>
                <a:off x="8303333" y="2065387"/>
                <a:ext cx="59040" cy="720"/>
              </p14:xfrm>
            </p:contentPart>
          </mc:Choice>
          <mc:Fallback>
            <p:pic>
              <p:nvPicPr>
                <p:cNvPr id="68" name="Freihand 67">
                  <a:extLst>
                    <a:ext uri="{FF2B5EF4-FFF2-40B4-BE49-F238E27FC236}">
                      <a16:creationId xmlns:a16="http://schemas.microsoft.com/office/drawing/2014/main" id="{A2E6A814-5847-472D-850F-CBCA63798DCF}"/>
                    </a:ext>
                  </a:extLst>
                </p:cNvPr>
                <p:cNvPicPr/>
                <p:nvPr/>
              </p:nvPicPr>
              <p:blipFill>
                <a:blip r:embed="rId115"/>
                <a:stretch>
                  <a:fillRect/>
                </a:stretch>
              </p:blipFill>
              <p:spPr>
                <a:xfrm>
                  <a:off x="8299013" y="2061067"/>
                  <a:ext cx="6768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9" name="Freihand 68">
                  <a:extLst>
                    <a:ext uri="{FF2B5EF4-FFF2-40B4-BE49-F238E27FC236}">
                      <a16:creationId xmlns:a16="http://schemas.microsoft.com/office/drawing/2014/main" id="{572C8C70-96CC-4085-AB40-59F687DC15A4}"/>
                    </a:ext>
                  </a:extLst>
                </p14:cNvPr>
                <p14:cNvContentPartPr/>
                <p14:nvPr/>
              </p14:nvContentPartPr>
              <p14:xfrm>
                <a:off x="8355893" y="2090587"/>
                <a:ext cx="94320" cy="122760"/>
              </p14:xfrm>
            </p:contentPart>
          </mc:Choice>
          <mc:Fallback>
            <p:pic>
              <p:nvPicPr>
                <p:cNvPr id="69" name="Freihand 68">
                  <a:extLst>
                    <a:ext uri="{FF2B5EF4-FFF2-40B4-BE49-F238E27FC236}">
                      <a16:creationId xmlns:a16="http://schemas.microsoft.com/office/drawing/2014/main" id="{572C8C70-96CC-4085-AB40-59F687DC15A4}"/>
                    </a:ext>
                  </a:extLst>
                </p:cNvPr>
                <p:cNvPicPr/>
                <p:nvPr/>
              </p:nvPicPr>
              <p:blipFill>
                <a:blip r:embed="rId117"/>
                <a:stretch>
                  <a:fillRect/>
                </a:stretch>
              </p:blipFill>
              <p:spPr>
                <a:xfrm>
                  <a:off x="8351573" y="2086267"/>
                  <a:ext cx="1029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0" name="Freihand 69">
                  <a:extLst>
                    <a:ext uri="{FF2B5EF4-FFF2-40B4-BE49-F238E27FC236}">
                      <a16:creationId xmlns:a16="http://schemas.microsoft.com/office/drawing/2014/main" id="{3711CC58-6520-4BE4-BCA6-3E439E992861}"/>
                    </a:ext>
                  </a:extLst>
                </p14:cNvPr>
                <p14:cNvContentPartPr/>
                <p14:nvPr/>
              </p14:nvContentPartPr>
              <p14:xfrm>
                <a:off x="8507813" y="2036587"/>
                <a:ext cx="31680" cy="149040"/>
              </p14:xfrm>
            </p:contentPart>
          </mc:Choice>
          <mc:Fallback>
            <p:pic>
              <p:nvPicPr>
                <p:cNvPr id="70" name="Freihand 69">
                  <a:extLst>
                    <a:ext uri="{FF2B5EF4-FFF2-40B4-BE49-F238E27FC236}">
                      <a16:creationId xmlns:a16="http://schemas.microsoft.com/office/drawing/2014/main" id="{3711CC58-6520-4BE4-BCA6-3E439E992861}"/>
                    </a:ext>
                  </a:extLst>
                </p:cNvPr>
                <p:cNvPicPr/>
                <p:nvPr/>
              </p:nvPicPr>
              <p:blipFill>
                <a:blip r:embed="rId119"/>
                <a:stretch>
                  <a:fillRect/>
                </a:stretch>
              </p:blipFill>
              <p:spPr>
                <a:xfrm>
                  <a:off x="8503493" y="2032267"/>
                  <a:ext cx="403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1" name="Freihand 70">
                  <a:extLst>
                    <a:ext uri="{FF2B5EF4-FFF2-40B4-BE49-F238E27FC236}">
                      <a16:creationId xmlns:a16="http://schemas.microsoft.com/office/drawing/2014/main" id="{098B47CC-3EC2-412C-9017-3CB98CB74C67}"/>
                    </a:ext>
                  </a:extLst>
                </p14:cNvPr>
                <p14:cNvContentPartPr/>
                <p14:nvPr/>
              </p14:nvContentPartPr>
              <p14:xfrm>
                <a:off x="8481173" y="2070427"/>
                <a:ext cx="116280" cy="30600"/>
              </p14:xfrm>
            </p:contentPart>
          </mc:Choice>
          <mc:Fallback>
            <p:pic>
              <p:nvPicPr>
                <p:cNvPr id="71" name="Freihand 70">
                  <a:extLst>
                    <a:ext uri="{FF2B5EF4-FFF2-40B4-BE49-F238E27FC236}">
                      <a16:creationId xmlns:a16="http://schemas.microsoft.com/office/drawing/2014/main" id="{098B47CC-3EC2-412C-9017-3CB98CB74C67}"/>
                    </a:ext>
                  </a:extLst>
                </p:cNvPr>
                <p:cNvPicPr/>
                <p:nvPr/>
              </p:nvPicPr>
              <p:blipFill>
                <a:blip r:embed="rId121"/>
                <a:stretch>
                  <a:fillRect/>
                </a:stretch>
              </p:blipFill>
              <p:spPr>
                <a:xfrm>
                  <a:off x="8476853" y="2066107"/>
                  <a:ext cx="124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2" name="Freihand 71">
                  <a:extLst>
                    <a:ext uri="{FF2B5EF4-FFF2-40B4-BE49-F238E27FC236}">
                      <a16:creationId xmlns:a16="http://schemas.microsoft.com/office/drawing/2014/main" id="{994E3F99-1974-49C4-B936-1A5E08756D91}"/>
                    </a:ext>
                  </a:extLst>
                </p14:cNvPr>
                <p14:cNvContentPartPr/>
                <p14:nvPr/>
              </p14:nvContentPartPr>
              <p14:xfrm>
                <a:off x="8748653" y="2072587"/>
                <a:ext cx="79200" cy="218160"/>
              </p14:xfrm>
            </p:contentPart>
          </mc:Choice>
          <mc:Fallback>
            <p:pic>
              <p:nvPicPr>
                <p:cNvPr id="72" name="Freihand 71">
                  <a:extLst>
                    <a:ext uri="{FF2B5EF4-FFF2-40B4-BE49-F238E27FC236}">
                      <a16:creationId xmlns:a16="http://schemas.microsoft.com/office/drawing/2014/main" id="{994E3F99-1974-49C4-B936-1A5E08756D91}"/>
                    </a:ext>
                  </a:extLst>
                </p:cNvPr>
                <p:cNvPicPr/>
                <p:nvPr/>
              </p:nvPicPr>
              <p:blipFill>
                <a:blip r:embed="rId123"/>
                <a:stretch>
                  <a:fillRect/>
                </a:stretch>
              </p:blipFill>
              <p:spPr>
                <a:xfrm>
                  <a:off x="8744333" y="2068267"/>
                  <a:ext cx="878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3" name="Freihand 72">
                  <a:extLst>
                    <a:ext uri="{FF2B5EF4-FFF2-40B4-BE49-F238E27FC236}">
                      <a16:creationId xmlns:a16="http://schemas.microsoft.com/office/drawing/2014/main" id="{50835639-C5DB-42C5-9A72-085305337307}"/>
                    </a:ext>
                  </a:extLst>
                </p14:cNvPr>
                <p14:cNvContentPartPr/>
                <p14:nvPr/>
              </p14:nvContentPartPr>
              <p14:xfrm>
                <a:off x="8864213" y="2074747"/>
                <a:ext cx="205920" cy="95040"/>
              </p14:xfrm>
            </p:contentPart>
          </mc:Choice>
          <mc:Fallback>
            <p:pic>
              <p:nvPicPr>
                <p:cNvPr id="73" name="Freihand 72">
                  <a:extLst>
                    <a:ext uri="{FF2B5EF4-FFF2-40B4-BE49-F238E27FC236}">
                      <a16:creationId xmlns:a16="http://schemas.microsoft.com/office/drawing/2014/main" id="{50835639-C5DB-42C5-9A72-085305337307}"/>
                    </a:ext>
                  </a:extLst>
                </p:cNvPr>
                <p:cNvPicPr/>
                <p:nvPr/>
              </p:nvPicPr>
              <p:blipFill>
                <a:blip r:embed="rId125"/>
                <a:stretch>
                  <a:fillRect/>
                </a:stretch>
              </p:blipFill>
              <p:spPr>
                <a:xfrm>
                  <a:off x="8859893" y="2070427"/>
                  <a:ext cx="2145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4" name="Freihand 73">
                  <a:extLst>
                    <a:ext uri="{FF2B5EF4-FFF2-40B4-BE49-F238E27FC236}">
                      <a16:creationId xmlns:a16="http://schemas.microsoft.com/office/drawing/2014/main" id="{ED921F00-2CD7-43C2-80F5-7B6BD8009F94}"/>
                    </a:ext>
                  </a:extLst>
                </p14:cNvPr>
                <p14:cNvContentPartPr/>
                <p14:nvPr/>
              </p14:nvContentPartPr>
              <p14:xfrm>
                <a:off x="9038453" y="2013547"/>
                <a:ext cx="38880" cy="3240"/>
              </p14:xfrm>
            </p:contentPart>
          </mc:Choice>
          <mc:Fallback>
            <p:pic>
              <p:nvPicPr>
                <p:cNvPr id="74" name="Freihand 73">
                  <a:extLst>
                    <a:ext uri="{FF2B5EF4-FFF2-40B4-BE49-F238E27FC236}">
                      <a16:creationId xmlns:a16="http://schemas.microsoft.com/office/drawing/2014/main" id="{ED921F00-2CD7-43C2-80F5-7B6BD8009F94}"/>
                    </a:ext>
                  </a:extLst>
                </p:cNvPr>
                <p:cNvPicPr/>
                <p:nvPr/>
              </p:nvPicPr>
              <p:blipFill>
                <a:blip r:embed="rId127"/>
                <a:stretch>
                  <a:fillRect/>
                </a:stretch>
              </p:blipFill>
              <p:spPr>
                <a:xfrm>
                  <a:off x="9034133" y="2009227"/>
                  <a:ext cx="475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5" name="Freihand 74">
                  <a:extLst>
                    <a:ext uri="{FF2B5EF4-FFF2-40B4-BE49-F238E27FC236}">
                      <a16:creationId xmlns:a16="http://schemas.microsoft.com/office/drawing/2014/main" id="{E0771631-BE77-4501-A229-52569D22609F}"/>
                    </a:ext>
                  </a:extLst>
                </p14:cNvPr>
                <p14:cNvContentPartPr/>
                <p14:nvPr/>
              </p14:nvContentPartPr>
              <p14:xfrm>
                <a:off x="9105413" y="2021467"/>
                <a:ext cx="99000" cy="110520"/>
              </p14:xfrm>
            </p:contentPart>
          </mc:Choice>
          <mc:Fallback>
            <p:pic>
              <p:nvPicPr>
                <p:cNvPr id="75" name="Freihand 74">
                  <a:extLst>
                    <a:ext uri="{FF2B5EF4-FFF2-40B4-BE49-F238E27FC236}">
                      <a16:creationId xmlns:a16="http://schemas.microsoft.com/office/drawing/2014/main" id="{E0771631-BE77-4501-A229-52569D22609F}"/>
                    </a:ext>
                  </a:extLst>
                </p:cNvPr>
                <p:cNvPicPr/>
                <p:nvPr/>
              </p:nvPicPr>
              <p:blipFill>
                <a:blip r:embed="rId129"/>
                <a:stretch>
                  <a:fillRect/>
                </a:stretch>
              </p:blipFill>
              <p:spPr>
                <a:xfrm>
                  <a:off x="9101093" y="2017147"/>
                  <a:ext cx="1076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6" name="Freihand 75">
                  <a:extLst>
                    <a:ext uri="{FF2B5EF4-FFF2-40B4-BE49-F238E27FC236}">
                      <a16:creationId xmlns:a16="http://schemas.microsoft.com/office/drawing/2014/main" id="{FE2E9011-F7D2-493E-A816-F74C601B043B}"/>
                    </a:ext>
                  </a:extLst>
                </p14:cNvPr>
                <p14:cNvContentPartPr/>
                <p14:nvPr/>
              </p14:nvContentPartPr>
              <p14:xfrm>
                <a:off x="9235013" y="2052067"/>
                <a:ext cx="13320" cy="62640"/>
              </p14:xfrm>
            </p:contentPart>
          </mc:Choice>
          <mc:Fallback>
            <p:pic>
              <p:nvPicPr>
                <p:cNvPr id="76" name="Freihand 75">
                  <a:extLst>
                    <a:ext uri="{FF2B5EF4-FFF2-40B4-BE49-F238E27FC236}">
                      <a16:creationId xmlns:a16="http://schemas.microsoft.com/office/drawing/2014/main" id="{FE2E9011-F7D2-493E-A816-F74C601B043B}"/>
                    </a:ext>
                  </a:extLst>
                </p:cNvPr>
                <p:cNvPicPr/>
                <p:nvPr/>
              </p:nvPicPr>
              <p:blipFill>
                <a:blip r:embed="rId131"/>
                <a:stretch>
                  <a:fillRect/>
                </a:stretch>
              </p:blipFill>
              <p:spPr>
                <a:xfrm>
                  <a:off x="9230693" y="2047747"/>
                  <a:ext cx="21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B37ED2AD-CEE3-4515-9015-6F25558FC3A9}"/>
                    </a:ext>
                  </a:extLst>
                </p14:cNvPr>
                <p14:cNvContentPartPr/>
                <p14:nvPr/>
              </p14:nvContentPartPr>
              <p14:xfrm>
                <a:off x="9266333" y="1998067"/>
                <a:ext cx="96480" cy="253800"/>
              </p14:xfrm>
            </p:contentPart>
          </mc:Choice>
          <mc:Fallback>
            <p:pic>
              <p:nvPicPr>
                <p:cNvPr id="77" name="Freihand 76">
                  <a:extLst>
                    <a:ext uri="{FF2B5EF4-FFF2-40B4-BE49-F238E27FC236}">
                      <a16:creationId xmlns:a16="http://schemas.microsoft.com/office/drawing/2014/main" id="{B37ED2AD-CEE3-4515-9015-6F25558FC3A9}"/>
                    </a:ext>
                  </a:extLst>
                </p:cNvPr>
                <p:cNvPicPr/>
                <p:nvPr/>
              </p:nvPicPr>
              <p:blipFill>
                <a:blip r:embed="rId133"/>
                <a:stretch>
                  <a:fillRect/>
                </a:stretch>
              </p:blipFill>
              <p:spPr>
                <a:xfrm>
                  <a:off x="9262013" y="1993747"/>
                  <a:ext cx="1051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0A95FCA6-5002-44DD-8108-D933C8C64AFE}"/>
                    </a:ext>
                  </a:extLst>
                </p14:cNvPr>
                <p14:cNvContentPartPr/>
                <p14:nvPr/>
              </p14:nvContentPartPr>
              <p14:xfrm>
                <a:off x="9383693" y="2027587"/>
                <a:ext cx="28800" cy="81720"/>
              </p14:xfrm>
            </p:contentPart>
          </mc:Choice>
          <mc:Fallback>
            <p:pic>
              <p:nvPicPr>
                <p:cNvPr id="78" name="Freihand 77">
                  <a:extLst>
                    <a:ext uri="{FF2B5EF4-FFF2-40B4-BE49-F238E27FC236}">
                      <a16:creationId xmlns:a16="http://schemas.microsoft.com/office/drawing/2014/main" id="{0A95FCA6-5002-44DD-8108-D933C8C64AFE}"/>
                    </a:ext>
                  </a:extLst>
                </p:cNvPr>
                <p:cNvPicPr/>
                <p:nvPr/>
              </p:nvPicPr>
              <p:blipFill>
                <a:blip r:embed="rId135"/>
                <a:stretch>
                  <a:fillRect/>
                </a:stretch>
              </p:blipFill>
              <p:spPr>
                <a:xfrm>
                  <a:off x="9379373" y="2023267"/>
                  <a:ext cx="37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11765247-B22F-4F85-BAC4-EF8A793C3F00}"/>
                    </a:ext>
                  </a:extLst>
                </p14:cNvPr>
                <p14:cNvContentPartPr/>
                <p14:nvPr/>
              </p14:nvContentPartPr>
              <p14:xfrm>
                <a:off x="9482693" y="1928947"/>
                <a:ext cx="83880" cy="145440"/>
              </p14:xfrm>
            </p:contentPart>
          </mc:Choice>
          <mc:Fallback>
            <p:pic>
              <p:nvPicPr>
                <p:cNvPr id="79" name="Freihand 78">
                  <a:extLst>
                    <a:ext uri="{FF2B5EF4-FFF2-40B4-BE49-F238E27FC236}">
                      <a16:creationId xmlns:a16="http://schemas.microsoft.com/office/drawing/2014/main" id="{11765247-B22F-4F85-BAC4-EF8A793C3F00}"/>
                    </a:ext>
                  </a:extLst>
                </p:cNvPr>
                <p:cNvPicPr/>
                <p:nvPr/>
              </p:nvPicPr>
              <p:blipFill>
                <a:blip r:embed="rId137"/>
                <a:stretch>
                  <a:fillRect/>
                </a:stretch>
              </p:blipFill>
              <p:spPr>
                <a:xfrm>
                  <a:off x="9478373" y="1924627"/>
                  <a:ext cx="92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47D8B0D5-6510-462F-B5F4-F185A8629A84}"/>
                    </a:ext>
                  </a:extLst>
                </p14:cNvPr>
                <p14:cNvContentPartPr/>
                <p14:nvPr/>
              </p14:nvContentPartPr>
              <p14:xfrm>
                <a:off x="9425453" y="2016427"/>
                <a:ext cx="52200" cy="78120"/>
              </p14:xfrm>
            </p:contentPart>
          </mc:Choice>
          <mc:Fallback>
            <p:pic>
              <p:nvPicPr>
                <p:cNvPr id="80" name="Freihand 79">
                  <a:extLst>
                    <a:ext uri="{FF2B5EF4-FFF2-40B4-BE49-F238E27FC236}">
                      <a16:creationId xmlns:a16="http://schemas.microsoft.com/office/drawing/2014/main" id="{47D8B0D5-6510-462F-B5F4-F185A8629A84}"/>
                    </a:ext>
                  </a:extLst>
                </p:cNvPr>
                <p:cNvPicPr/>
                <p:nvPr/>
              </p:nvPicPr>
              <p:blipFill>
                <a:blip r:embed="rId139"/>
                <a:stretch>
                  <a:fillRect/>
                </a:stretch>
              </p:blipFill>
              <p:spPr>
                <a:xfrm>
                  <a:off x="9421133" y="2012107"/>
                  <a:ext cx="60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1" name="Freihand 80">
                  <a:extLst>
                    <a:ext uri="{FF2B5EF4-FFF2-40B4-BE49-F238E27FC236}">
                      <a16:creationId xmlns:a16="http://schemas.microsoft.com/office/drawing/2014/main" id="{E6DD89DD-EE0A-40E2-B566-BF451CC18A29}"/>
                    </a:ext>
                  </a:extLst>
                </p14:cNvPr>
                <p14:cNvContentPartPr/>
                <p14:nvPr/>
              </p14:nvContentPartPr>
              <p14:xfrm>
                <a:off x="9404573" y="1937227"/>
                <a:ext cx="360" cy="360"/>
              </p14:xfrm>
            </p:contentPart>
          </mc:Choice>
          <mc:Fallback>
            <p:pic>
              <p:nvPicPr>
                <p:cNvPr id="81" name="Freihand 80">
                  <a:extLst>
                    <a:ext uri="{FF2B5EF4-FFF2-40B4-BE49-F238E27FC236}">
                      <a16:creationId xmlns:a16="http://schemas.microsoft.com/office/drawing/2014/main" id="{E6DD89DD-EE0A-40E2-B566-BF451CC18A29}"/>
                    </a:ext>
                  </a:extLst>
                </p:cNvPr>
                <p:cNvPicPr/>
                <p:nvPr/>
              </p:nvPicPr>
              <p:blipFill>
                <a:blip r:embed="rId22"/>
                <a:stretch>
                  <a:fillRect/>
                </a:stretch>
              </p:blipFill>
              <p:spPr>
                <a:xfrm>
                  <a:off x="9400253" y="1932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2" name="Freihand 81">
                  <a:extLst>
                    <a:ext uri="{FF2B5EF4-FFF2-40B4-BE49-F238E27FC236}">
                      <a16:creationId xmlns:a16="http://schemas.microsoft.com/office/drawing/2014/main" id="{8D9C42B6-C14D-46EC-A790-7B380E17D59C}"/>
                    </a:ext>
                  </a:extLst>
                </p14:cNvPr>
                <p14:cNvContentPartPr/>
                <p14:nvPr/>
              </p14:nvContentPartPr>
              <p14:xfrm>
                <a:off x="9759533" y="1904467"/>
                <a:ext cx="305640" cy="153720"/>
              </p14:xfrm>
            </p:contentPart>
          </mc:Choice>
          <mc:Fallback>
            <p:pic>
              <p:nvPicPr>
                <p:cNvPr id="82" name="Freihand 81">
                  <a:extLst>
                    <a:ext uri="{FF2B5EF4-FFF2-40B4-BE49-F238E27FC236}">
                      <a16:creationId xmlns:a16="http://schemas.microsoft.com/office/drawing/2014/main" id="{8D9C42B6-C14D-46EC-A790-7B380E17D59C}"/>
                    </a:ext>
                  </a:extLst>
                </p:cNvPr>
                <p:cNvPicPr/>
                <p:nvPr/>
              </p:nvPicPr>
              <p:blipFill>
                <a:blip r:embed="rId142"/>
                <a:stretch>
                  <a:fillRect/>
                </a:stretch>
              </p:blipFill>
              <p:spPr>
                <a:xfrm>
                  <a:off x="9755213" y="1900147"/>
                  <a:ext cx="314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3" name="Freihand 82">
                  <a:extLst>
                    <a:ext uri="{FF2B5EF4-FFF2-40B4-BE49-F238E27FC236}">
                      <a16:creationId xmlns:a16="http://schemas.microsoft.com/office/drawing/2014/main" id="{0841C6FF-06E0-44F3-A325-CAC572250C72}"/>
                    </a:ext>
                  </a:extLst>
                </p14:cNvPr>
                <p14:cNvContentPartPr/>
                <p14:nvPr/>
              </p14:nvContentPartPr>
              <p14:xfrm>
                <a:off x="10327613" y="1974667"/>
                <a:ext cx="360" cy="360"/>
              </p14:xfrm>
            </p:contentPart>
          </mc:Choice>
          <mc:Fallback>
            <p:pic>
              <p:nvPicPr>
                <p:cNvPr id="83" name="Freihand 82">
                  <a:extLst>
                    <a:ext uri="{FF2B5EF4-FFF2-40B4-BE49-F238E27FC236}">
                      <a16:creationId xmlns:a16="http://schemas.microsoft.com/office/drawing/2014/main" id="{0841C6FF-06E0-44F3-A325-CAC572250C72}"/>
                    </a:ext>
                  </a:extLst>
                </p:cNvPr>
                <p:cNvPicPr/>
                <p:nvPr/>
              </p:nvPicPr>
              <p:blipFill>
                <a:blip r:embed="rId22"/>
                <a:stretch>
                  <a:fillRect/>
                </a:stretch>
              </p:blipFill>
              <p:spPr>
                <a:xfrm>
                  <a:off x="10323293" y="1970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B501A238-ED14-4A84-809A-7EDF95ABA085}"/>
                    </a:ext>
                  </a:extLst>
                </p14:cNvPr>
                <p14:cNvContentPartPr/>
                <p14:nvPr/>
              </p14:nvContentPartPr>
              <p14:xfrm>
                <a:off x="10290893" y="1862707"/>
                <a:ext cx="171000" cy="175680"/>
              </p14:xfrm>
            </p:contentPart>
          </mc:Choice>
          <mc:Fallback>
            <p:pic>
              <p:nvPicPr>
                <p:cNvPr id="84" name="Freihand 83">
                  <a:extLst>
                    <a:ext uri="{FF2B5EF4-FFF2-40B4-BE49-F238E27FC236}">
                      <a16:creationId xmlns:a16="http://schemas.microsoft.com/office/drawing/2014/main" id="{B501A238-ED14-4A84-809A-7EDF95ABA085}"/>
                    </a:ext>
                  </a:extLst>
                </p:cNvPr>
                <p:cNvPicPr/>
                <p:nvPr/>
              </p:nvPicPr>
              <p:blipFill>
                <a:blip r:embed="rId145"/>
                <a:stretch>
                  <a:fillRect/>
                </a:stretch>
              </p:blipFill>
              <p:spPr>
                <a:xfrm>
                  <a:off x="10286573" y="1858387"/>
                  <a:ext cx="1796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5" name="Freihand 84">
                  <a:extLst>
                    <a:ext uri="{FF2B5EF4-FFF2-40B4-BE49-F238E27FC236}">
                      <a16:creationId xmlns:a16="http://schemas.microsoft.com/office/drawing/2014/main" id="{60DE0336-72E2-4A9D-8AD7-43F00812A925}"/>
                    </a:ext>
                  </a:extLst>
                </p14:cNvPr>
                <p14:cNvContentPartPr/>
                <p14:nvPr/>
              </p14:nvContentPartPr>
              <p14:xfrm>
                <a:off x="10454333" y="1932547"/>
                <a:ext cx="236520" cy="83520"/>
              </p14:xfrm>
            </p:contentPart>
          </mc:Choice>
          <mc:Fallback>
            <p:pic>
              <p:nvPicPr>
                <p:cNvPr id="85" name="Freihand 84">
                  <a:extLst>
                    <a:ext uri="{FF2B5EF4-FFF2-40B4-BE49-F238E27FC236}">
                      <a16:creationId xmlns:a16="http://schemas.microsoft.com/office/drawing/2014/main" id="{60DE0336-72E2-4A9D-8AD7-43F00812A925}"/>
                    </a:ext>
                  </a:extLst>
                </p:cNvPr>
                <p:cNvPicPr/>
                <p:nvPr/>
              </p:nvPicPr>
              <p:blipFill>
                <a:blip r:embed="rId147"/>
                <a:stretch>
                  <a:fillRect/>
                </a:stretch>
              </p:blipFill>
              <p:spPr>
                <a:xfrm>
                  <a:off x="10450013" y="1928227"/>
                  <a:ext cx="245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6" name="Freihand 85">
                  <a:extLst>
                    <a:ext uri="{FF2B5EF4-FFF2-40B4-BE49-F238E27FC236}">
                      <a16:creationId xmlns:a16="http://schemas.microsoft.com/office/drawing/2014/main" id="{734F1C57-7578-43B4-9FA9-CC8FFAEEE8C0}"/>
                    </a:ext>
                  </a:extLst>
                </p14:cNvPr>
                <p14:cNvContentPartPr/>
                <p14:nvPr/>
              </p14:nvContentPartPr>
              <p14:xfrm>
                <a:off x="10729013" y="1905187"/>
                <a:ext cx="110160" cy="110520"/>
              </p14:xfrm>
            </p:contentPart>
          </mc:Choice>
          <mc:Fallback>
            <p:pic>
              <p:nvPicPr>
                <p:cNvPr id="86" name="Freihand 85">
                  <a:extLst>
                    <a:ext uri="{FF2B5EF4-FFF2-40B4-BE49-F238E27FC236}">
                      <a16:creationId xmlns:a16="http://schemas.microsoft.com/office/drawing/2014/main" id="{734F1C57-7578-43B4-9FA9-CC8FFAEEE8C0}"/>
                    </a:ext>
                  </a:extLst>
                </p:cNvPr>
                <p:cNvPicPr/>
                <p:nvPr/>
              </p:nvPicPr>
              <p:blipFill>
                <a:blip r:embed="rId149"/>
                <a:stretch>
                  <a:fillRect/>
                </a:stretch>
              </p:blipFill>
              <p:spPr>
                <a:xfrm>
                  <a:off x="10724693" y="1900867"/>
                  <a:ext cx="118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7" name="Freihand 86">
                  <a:extLst>
                    <a:ext uri="{FF2B5EF4-FFF2-40B4-BE49-F238E27FC236}">
                      <a16:creationId xmlns:a16="http://schemas.microsoft.com/office/drawing/2014/main" id="{D104DFD4-45C2-48BE-9BD9-8F3DAF3CFCAE}"/>
                    </a:ext>
                  </a:extLst>
                </p14:cNvPr>
                <p14:cNvContentPartPr/>
                <p14:nvPr/>
              </p14:nvContentPartPr>
              <p14:xfrm>
                <a:off x="10866533" y="1823467"/>
                <a:ext cx="193680" cy="169200"/>
              </p14:xfrm>
            </p:contentPart>
          </mc:Choice>
          <mc:Fallback>
            <p:pic>
              <p:nvPicPr>
                <p:cNvPr id="87" name="Freihand 86">
                  <a:extLst>
                    <a:ext uri="{FF2B5EF4-FFF2-40B4-BE49-F238E27FC236}">
                      <a16:creationId xmlns:a16="http://schemas.microsoft.com/office/drawing/2014/main" id="{D104DFD4-45C2-48BE-9BD9-8F3DAF3CFCAE}"/>
                    </a:ext>
                  </a:extLst>
                </p:cNvPr>
                <p:cNvPicPr/>
                <p:nvPr/>
              </p:nvPicPr>
              <p:blipFill>
                <a:blip r:embed="rId151"/>
                <a:stretch>
                  <a:fillRect/>
                </a:stretch>
              </p:blipFill>
              <p:spPr>
                <a:xfrm>
                  <a:off x="10862213" y="1819147"/>
                  <a:ext cx="202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Freihand 90">
                  <a:extLst>
                    <a:ext uri="{FF2B5EF4-FFF2-40B4-BE49-F238E27FC236}">
                      <a16:creationId xmlns:a16="http://schemas.microsoft.com/office/drawing/2014/main" id="{C86D3DC7-485A-43B5-A352-86395233704D}"/>
                    </a:ext>
                  </a:extLst>
                </p14:cNvPr>
                <p14:cNvContentPartPr/>
                <p14:nvPr/>
              </p14:nvContentPartPr>
              <p14:xfrm>
                <a:off x="8272373" y="2341147"/>
                <a:ext cx="176040" cy="127080"/>
              </p14:xfrm>
            </p:contentPart>
          </mc:Choice>
          <mc:Fallback>
            <p:pic>
              <p:nvPicPr>
                <p:cNvPr id="91" name="Freihand 90">
                  <a:extLst>
                    <a:ext uri="{FF2B5EF4-FFF2-40B4-BE49-F238E27FC236}">
                      <a16:creationId xmlns:a16="http://schemas.microsoft.com/office/drawing/2014/main" id="{C86D3DC7-485A-43B5-A352-86395233704D}"/>
                    </a:ext>
                  </a:extLst>
                </p:cNvPr>
                <p:cNvPicPr/>
                <p:nvPr/>
              </p:nvPicPr>
              <p:blipFill>
                <a:blip r:embed="rId153"/>
                <a:stretch>
                  <a:fillRect/>
                </a:stretch>
              </p:blipFill>
              <p:spPr>
                <a:xfrm>
                  <a:off x="8268053" y="2336827"/>
                  <a:ext cx="18468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Freihand 91">
                  <a:extLst>
                    <a:ext uri="{FF2B5EF4-FFF2-40B4-BE49-F238E27FC236}">
                      <a16:creationId xmlns:a16="http://schemas.microsoft.com/office/drawing/2014/main" id="{70E999BA-9763-48C8-B5EA-D16E37B28B2C}"/>
                    </a:ext>
                  </a:extLst>
                </p14:cNvPr>
                <p14:cNvContentPartPr/>
                <p14:nvPr/>
              </p14:nvContentPartPr>
              <p14:xfrm>
                <a:off x="8452373" y="2376427"/>
                <a:ext cx="50400" cy="97920"/>
              </p14:xfrm>
            </p:contentPart>
          </mc:Choice>
          <mc:Fallback>
            <p:pic>
              <p:nvPicPr>
                <p:cNvPr id="92" name="Freihand 91">
                  <a:extLst>
                    <a:ext uri="{FF2B5EF4-FFF2-40B4-BE49-F238E27FC236}">
                      <a16:creationId xmlns:a16="http://schemas.microsoft.com/office/drawing/2014/main" id="{70E999BA-9763-48C8-B5EA-D16E37B28B2C}"/>
                    </a:ext>
                  </a:extLst>
                </p:cNvPr>
                <p:cNvPicPr/>
                <p:nvPr/>
              </p:nvPicPr>
              <p:blipFill>
                <a:blip r:embed="rId155"/>
                <a:stretch>
                  <a:fillRect/>
                </a:stretch>
              </p:blipFill>
              <p:spPr>
                <a:xfrm>
                  <a:off x="8448053" y="2372107"/>
                  <a:ext cx="59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Freihand 92">
                  <a:extLst>
                    <a:ext uri="{FF2B5EF4-FFF2-40B4-BE49-F238E27FC236}">
                      <a16:creationId xmlns:a16="http://schemas.microsoft.com/office/drawing/2014/main" id="{811A6F50-DB49-4860-924B-952A91E43799}"/>
                    </a:ext>
                  </a:extLst>
                </p14:cNvPr>
                <p14:cNvContentPartPr/>
                <p14:nvPr/>
              </p14:nvContentPartPr>
              <p14:xfrm>
                <a:off x="8538413" y="2385067"/>
                <a:ext cx="209160" cy="258840"/>
              </p14:xfrm>
            </p:contentPart>
          </mc:Choice>
          <mc:Fallback>
            <p:pic>
              <p:nvPicPr>
                <p:cNvPr id="93" name="Freihand 92">
                  <a:extLst>
                    <a:ext uri="{FF2B5EF4-FFF2-40B4-BE49-F238E27FC236}">
                      <a16:creationId xmlns:a16="http://schemas.microsoft.com/office/drawing/2014/main" id="{811A6F50-DB49-4860-924B-952A91E43799}"/>
                    </a:ext>
                  </a:extLst>
                </p:cNvPr>
                <p:cNvPicPr/>
                <p:nvPr/>
              </p:nvPicPr>
              <p:blipFill>
                <a:blip r:embed="rId157"/>
                <a:stretch>
                  <a:fillRect/>
                </a:stretch>
              </p:blipFill>
              <p:spPr>
                <a:xfrm>
                  <a:off x="8534093" y="2380747"/>
                  <a:ext cx="2178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Freihand 93">
                  <a:extLst>
                    <a:ext uri="{FF2B5EF4-FFF2-40B4-BE49-F238E27FC236}">
                      <a16:creationId xmlns:a16="http://schemas.microsoft.com/office/drawing/2014/main" id="{1866E2A7-CD0B-4BE6-A31A-8224E480DCC5}"/>
                    </a:ext>
                  </a:extLst>
                </p14:cNvPr>
                <p14:cNvContentPartPr/>
                <p14:nvPr/>
              </p14:nvContentPartPr>
              <p14:xfrm>
                <a:off x="8735693" y="2341147"/>
                <a:ext cx="360" cy="360"/>
              </p14:xfrm>
            </p:contentPart>
          </mc:Choice>
          <mc:Fallback>
            <p:pic>
              <p:nvPicPr>
                <p:cNvPr id="94" name="Freihand 93">
                  <a:extLst>
                    <a:ext uri="{FF2B5EF4-FFF2-40B4-BE49-F238E27FC236}">
                      <a16:creationId xmlns:a16="http://schemas.microsoft.com/office/drawing/2014/main" id="{1866E2A7-CD0B-4BE6-A31A-8224E480DCC5}"/>
                    </a:ext>
                  </a:extLst>
                </p:cNvPr>
                <p:cNvPicPr/>
                <p:nvPr/>
              </p:nvPicPr>
              <p:blipFill>
                <a:blip r:embed="rId22"/>
                <a:stretch>
                  <a:fillRect/>
                </a:stretch>
              </p:blipFill>
              <p:spPr>
                <a:xfrm>
                  <a:off x="8731373" y="23368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5" name="Freihand 94">
                  <a:extLst>
                    <a:ext uri="{FF2B5EF4-FFF2-40B4-BE49-F238E27FC236}">
                      <a16:creationId xmlns:a16="http://schemas.microsoft.com/office/drawing/2014/main" id="{54C4E7ED-B358-455E-A9BD-713F3282E7D1}"/>
                    </a:ext>
                  </a:extLst>
                </p14:cNvPr>
                <p14:cNvContentPartPr/>
                <p14:nvPr/>
              </p14:nvContentPartPr>
              <p14:xfrm>
                <a:off x="8790053" y="2276707"/>
                <a:ext cx="98280" cy="168840"/>
              </p14:xfrm>
            </p:contentPart>
          </mc:Choice>
          <mc:Fallback>
            <p:pic>
              <p:nvPicPr>
                <p:cNvPr id="95" name="Freihand 94">
                  <a:extLst>
                    <a:ext uri="{FF2B5EF4-FFF2-40B4-BE49-F238E27FC236}">
                      <a16:creationId xmlns:a16="http://schemas.microsoft.com/office/drawing/2014/main" id="{54C4E7ED-B358-455E-A9BD-713F3282E7D1}"/>
                    </a:ext>
                  </a:extLst>
                </p:cNvPr>
                <p:cNvPicPr/>
                <p:nvPr/>
              </p:nvPicPr>
              <p:blipFill>
                <a:blip r:embed="rId160"/>
                <a:stretch>
                  <a:fillRect/>
                </a:stretch>
              </p:blipFill>
              <p:spPr>
                <a:xfrm>
                  <a:off x="8785733" y="2272387"/>
                  <a:ext cx="1069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6" name="Freihand 95">
                  <a:extLst>
                    <a:ext uri="{FF2B5EF4-FFF2-40B4-BE49-F238E27FC236}">
                      <a16:creationId xmlns:a16="http://schemas.microsoft.com/office/drawing/2014/main" id="{CECA410A-2456-47B9-B552-6758C11F845B}"/>
                    </a:ext>
                  </a:extLst>
                </p14:cNvPr>
                <p14:cNvContentPartPr/>
                <p14:nvPr/>
              </p14:nvContentPartPr>
              <p14:xfrm>
                <a:off x="8639213" y="2287867"/>
                <a:ext cx="22320" cy="118440"/>
              </p14:xfrm>
            </p:contentPart>
          </mc:Choice>
          <mc:Fallback>
            <p:pic>
              <p:nvPicPr>
                <p:cNvPr id="96" name="Freihand 95">
                  <a:extLst>
                    <a:ext uri="{FF2B5EF4-FFF2-40B4-BE49-F238E27FC236}">
                      <a16:creationId xmlns:a16="http://schemas.microsoft.com/office/drawing/2014/main" id="{CECA410A-2456-47B9-B552-6758C11F845B}"/>
                    </a:ext>
                  </a:extLst>
                </p:cNvPr>
                <p:cNvPicPr/>
                <p:nvPr/>
              </p:nvPicPr>
              <p:blipFill>
                <a:blip r:embed="rId162"/>
                <a:stretch>
                  <a:fillRect/>
                </a:stretch>
              </p:blipFill>
              <p:spPr>
                <a:xfrm>
                  <a:off x="8634893" y="2283547"/>
                  <a:ext cx="30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 name="Freihand 96">
                  <a:extLst>
                    <a:ext uri="{FF2B5EF4-FFF2-40B4-BE49-F238E27FC236}">
                      <a16:creationId xmlns:a16="http://schemas.microsoft.com/office/drawing/2014/main" id="{8AB8C167-BCCE-413B-9574-7ECA0218C065}"/>
                    </a:ext>
                  </a:extLst>
                </p14:cNvPr>
                <p14:cNvContentPartPr/>
                <p14:nvPr/>
              </p14:nvContentPartPr>
              <p14:xfrm>
                <a:off x="8434733" y="2268067"/>
                <a:ext cx="97920" cy="57960"/>
              </p14:xfrm>
            </p:contentPart>
          </mc:Choice>
          <mc:Fallback>
            <p:pic>
              <p:nvPicPr>
                <p:cNvPr id="97" name="Freihand 96">
                  <a:extLst>
                    <a:ext uri="{FF2B5EF4-FFF2-40B4-BE49-F238E27FC236}">
                      <a16:creationId xmlns:a16="http://schemas.microsoft.com/office/drawing/2014/main" id="{8AB8C167-BCCE-413B-9574-7ECA0218C065}"/>
                    </a:ext>
                  </a:extLst>
                </p:cNvPr>
                <p:cNvPicPr/>
                <p:nvPr/>
              </p:nvPicPr>
              <p:blipFill>
                <a:blip r:embed="rId164"/>
                <a:stretch>
                  <a:fillRect/>
                </a:stretch>
              </p:blipFill>
              <p:spPr>
                <a:xfrm>
                  <a:off x="8430413" y="2263747"/>
                  <a:ext cx="1065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8" name="Freihand 97">
                  <a:extLst>
                    <a:ext uri="{FF2B5EF4-FFF2-40B4-BE49-F238E27FC236}">
                      <a16:creationId xmlns:a16="http://schemas.microsoft.com/office/drawing/2014/main" id="{8594B6AD-F03E-4617-B9A3-A86D2B1CA1BA}"/>
                    </a:ext>
                  </a:extLst>
                </p14:cNvPr>
                <p14:cNvContentPartPr/>
                <p14:nvPr/>
              </p14:nvContentPartPr>
              <p14:xfrm>
                <a:off x="9038093" y="2324587"/>
                <a:ext cx="583200" cy="110520"/>
              </p14:xfrm>
            </p:contentPart>
          </mc:Choice>
          <mc:Fallback>
            <p:pic>
              <p:nvPicPr>
                <p:cNvPr id="98" name="Freihand 97">
                  <a:extLst>
                    <a:ext uri="{FF2B5EF4-FFF2-40B4-BE49-F238E27FC236}">
                      <a16:creationId xmlns:a16="http://schemas.microsoft.com/office/drawing/2014/main" id="{8594B6AD-F03E-4617-B9A3-A86D2B1CA1BA}"/>
                    </a:ext>
                  </a:extLst>
                </p:cNvPr>
                <p:cNvPicPr/>
                <p:nvPr/>
              </p:nvPicPr>
              <p:blipFill>
                <a:blip r:embed="rId166"/>
                <a:stretch>
                  <a:fillRect/>
                </a:stretch>
              </p:blipFill>
              <p:spPr>
                <a:xfrm>
                  <a:off x="9033773" y="2320267"/>
                  <a:ext cx="591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56EABF41-55AE-4633-A2B8-DA2972186B58}"/>
                    </a:ext>
                  </a:extLst>
                </p14:cNvPr>
                <p14:cNvContentPartPr/>
                <p14:nvPr/>
              </p14:nvContentPartPr>
              <p14:xfrm>
                <a:off x="9910733" y="2229187"/>
                <a:ext cx="83160" cy="142560"/>
              </p14:xfrm>
            </p:contentPart>
          </mc:Choice>
          <mc:Fallback>
            <p:pic>
              <p:nvPicPr>
                <p:cNvPr id="99" name="Freihand 98">
                  <a:extLst>
                    <a:ext uri="{FF2B5EF4-FFF2-40B4-BE49-F238E27FC236}">
                      <a16:creationId xmlns:a16="http://schemas.microsoft.com/office/drawing/2014/main" id="{56EABF41-55AE-4633-A2B8-DA2972186B58}"/>
                    </a:ext>
                  </a:extLst>
                </p:cNvPr>
                <p:cNvPicPr/>
                <p:nvPr/>
              </p:nvPicPr>
              <p:blipFill>
                <a:blip r:embed="rId168"/>
                <a:stretch>
                  <a:fillRect/>
                </a:stretch>
              </p:blipFill>
              <p:spPr>
                <a:xfrm>
                  <a:off x="9906413" y="2224867"/>
                  <a:ext cx="918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0" name="Freihand 99">
                  <a:extLst>
                    <a:ext uri="{FF2B5EF4-FFF2-40B4-BE49-F238E27FC236}">
                      <a16:creationId xmlns:a16="http://schemas.microsoft.com/office/drawing/2014/main" id="{E26F4CD7-5FEB-4877-BE53-89C958965084}"/>
                    </a:ext>
                  </a:extLst>
                </p14:cNvPr>
                <p14:cNvContentPartPr/>
                <p14:nvPr/>
              </p14:nvContentPartPr>
              <p14:xfrm>
                <a:off x="9937013" y="2316307"/>
                <a:ext cx="117720" cy="99720"/>
              </p14:xfrm>
            </p:contentPart>
          </mc:Choice>
          <mc:Fallback>
            <p:pic>
              <p:nvPicPr>
                <p:cNvPr id="100" name="Freihand 99">
                  <a:extLst>
                    <a:ext uri="{FF2B5EF4-FFF2-40B4-BE49-F238E27FC236}">
                      <a16:creationId xmlns:a16="http://schemas.microsoft.com/office/drawing/2014/main" id="{E26F4CD7-5FEB-4877-BE53-89C958965084}"/>
                    </a:ext>
                  </a:extLst>
                </p:cNvPr>
                <p:cNvPicPr/>
                <p:nvPr/>
              </p:nvPicPr>
              <p:blipFill>
                <a:blip r:embed="rId170"/>
                <a:stretch>
                  <a:fillRect/>
                </a:stretch>
              </p:blipFill>
              <p:spPr>
                <a:xfrm>
                  <a:off x="9932693" y="2311987"/>
                  <a:ext cx="126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1" name="Freihand 100">
                  <a:extLst>
                    <a:ext uri="{FF2B5EF4-FFF2-40B4-BE49-F238E27FC236}">
                      <a16:creationId xmlns:a16="http://schemas.microsoft.com/office/drawing/2014/main" id="{9D40AC77-CE7D-4B9C-8855-F8004ABFF6AB}"/>
                    </a:ext>
                  </a:extLst>
                </p14:cNvPr>
                <p14:cNvContentPartPr/>
                <p14:nvPr/>
              </p14:nvContentPartPr>
              <p14:xfrm>
                <a:off x="10185413" y="2242507"/>
                <a:ext cx="18720" cy="120240"/>
              </p14:xfrm>
            </p:contentPart>
          </mc:Choice>
          <mc:Fallback>
            <p:pic>
              <p:nvPicPr>
                <p:cNvPr id="101" name="Freihand 100">
                  <a:extLst>
                    <a:ext uri="{FF2B5EF4-FFF2-40B4-BE49-F238E27FC236}">
                      <a16:creationId xmlns:a16="http://schemas.microsoft.com/office/drawing/2014/main" id="{9D40AC77-CE7D-4B9C-8855-F8004ABFF6AB}"/>
                    </a:ext>
                  </a:extLst>
                </p:cNvPr>
                <p:cNvPicPr/>
                <p:nvPr/>
              </p:nvPicPr>
              <p:blipFill>
                <a:blip r:embed="rId172"/>
                <a:stretch>
                  <a:fillRect/>
                </a:stretch>
              </p:blipFill>
              <p:spPr>
                <a:xfrm>
                  <a:off x="10181093" y="2238187"/>
                  <a:ext cx="27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2" name="Freihand 101">
                  <a:extLst>
                    <a:ext uri="{FF2B5EF4-FFF2-40B4-BE49-F238E27FC236}">
                      <a16:creationId xmlns:a16="http://schemas.microsoft.com/office/drawing/2014/main" id="{6DB43884-8222-4FBC-A916-6869DD95D21C}"/>
                    </a:ext>
                  </a:extLst>
                </p14:cNvPr>
                <p14:cNvContentPartPr/>
                <p14:nvPr/>
              </p14:nvContentPartPr>
              <p14:xfrm>
                <a:off x="10152653" y="2220907"/>
                <a:ext cx="82080" cy="155520"/>
              </p14:xfrm>
            </p:contentPart>
          </mc:Choice>
          <mc:Fallback>
            <p:pic>
              <p:nvPicPr>
                <p:cNvPr id="102" name="Freihand 101">
                  <a:extLst>
                    <a:ext uri="{FF2B5EF4-FFF2-40B4-BE49-F238E27FC236}">
                      <a16:creationId xmlns:a16="http://schemas.microsoft.com/office/drawing/2014/main" id="{6DB43884-8222-4FBC-A916-6869DD95D21C}"/>
                    </a:ext>
                  </a:extLst>
                </p:cNvPr>
                <p:cNvPicPr/>
                <p:nvPr/>
              </p:nvPicPr>
              <p:blipFill>
                <a:blip r:embed="rId174"/>
                <a:stretch>
                  <a:fillRect/>
                </a:stretch>
              </p:blipFill>
              <p:spPr>
                <a:xfrm>
                  <a:off x="10148333" y="2216587"/>
                  <a:ext cx="907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 name="Freihand 102">
                  <a:extLst>
                    <a:ext uri="{FF2B5EF4-FFF2-40B4-BE49-F238E27FC236}">
                      <a16:creationId xmlns:a16="http://schemas.microsoft.com/office/drawing/2014/main" id="{2D48AF9B-A6EE-4552-9A0A-2FA010737621}"/>
                    </a:ext>
                  </a:extLst>
                </p14:cNvPr>
                <p14:cNvContentPartPr/>
                <p14:nvPr/>
              </p14:nvContentPartPr>
              <p14:xfrm>
                <a:off x="10271453" y="2225587"/>
                <a:ext cx="203400" cy="174240"/>
              </p14:xfrm>
            </p:contentPart>
          </mc:Choice>
          <mc:Fallback>
            <p:pic>
              <p:nvPicPr>
                <p:cNvPr id="103" name="Freihand 102">
                  <a:extLst>
                    <a:ext uri="{FF2B5EF4-FFF2-40B4-BE49-F238E27FC236}">
                      <a16:creationId xmlns:a16="http://schemas.microsoft.com/office/drawing/2014/main" id="{2D48AF9B-A6EE-4552-9A0A-2FA010737621}"/>
                    </a:ext>
                  </a:extLst>
                </p:cNvPr>
                <p:cNvPicPr/>
                <p:nvPr/>
              </p:nvPicPr>
              <p:blipFill>
                <a:blip r:embed="rId176"/>
                <a:stretch>
                  <a:fillRect/>
                </a:stretch>
              </p:blipFill>
              <p:spPr>
                <a:xfrm>
                  <a:off x="10267133" y="2221267"/>
                  <a:ext cx="212040" cy="182880"/>
                </a:xfrm>
                <a:prstGeom prst="rect">
                  <a:avLst/>
                </a:prstGeom>
              </p:spPr>
            </p:pic>
          </mc:Fallback>
        </mc:AlternateContent>
      </p:grpSp>
      <p:grpSp>
        <p:nvGrpSpPr>
          <p:cNvPr id="116" name="Gruppieren 115">
            <a:extLst>
              <a:ext uri="{FF2B5EF4-FFF2-40B4-BE49-F238E27FC236}">
                <a16:creationId xmlns:a16="http://schemas.microsoft.com/office/drawing/2014/main" id="{2F0C5BB1-BF12-4BC6-AC2C-9797A5DCDB34}"/>
              </a:ext>
            </a:extLst>
          </p:cNvPr>
          <p:cNvGrpSpPr/>
          <p:nvPr/>
        </p:nvGrpSpPr>
        <p:grpSpPr>
          <a:xfrm>
            <a:off x="10632173" y="2086627"/>
            <a:ext cx="1151640" cy="337680"/>
            <a:chOff x="10632173" y="2086627"/>
            <a:chExt cx="1151640" cy="337680"/>
          </a:xfrm>
        </p:grpSpPr>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71D482D7-999E-4166-B9E9-50B8BF70EC26}"/>
                    </a:ext>
                  </a:extLst>
                </p14:cNvPr>
                <p14:cNvContentPartPr/>
                <p14:nvPr/>
              </p14:nvContentPartPr>
              <p14:xfrm>
                <a:off x="10632173" y="2218027"/>
                <a:ext cx="368280" cy="120960"/>
              </p14:xfrm>
            </p:contentPart>
          </mc:Choice>
          <mc:Fallback>
            <p:pic>
              <p:nvPicPr>
                <p:cNvPr id="106" name="Freihand 105">
                  <a:extLst>
                    <a:ext uri="{FF2B5EF4-FFF2-40B4-BE49-F238E27FC236}">
                      <a16:creationId xmlns:a16="http://schemas.microsoft.com/office/drawing/2014/main" id="{71D482D7-999E-4166-B9E9-50B8BF70EC26}"/>
                    </a:ext>
                  </a:extLst>
                </p:cNvPr>
                <p:cNvPicPr/>
                <p:nvPr/>
              </p:nvPicPr>
              <p:blipFill>
                <a:blip r:embed="rId178"/>
                <a:stretch>
                  <a:fillRect/>
                </a:stretch>
              </p:blipFill>
              <p:spPr>
                <a:xfrm>
                  <a:off x="10627853" y="2213707"/>
                  <a:ext cx="376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B883B5C1-AC83-4961-B409-3BD422B16E04}"/>
                    </a:ext>
                  </a:extLst>
                </p14:cNvPr>
                <p14:cNvContentPartPr/>
                <p14:nvPr/>
              </p14:nvContentPartPr>
              <p14:xfrm>
                <a:off x="11099093" y="2120467"/>
                <a:ext cx="282240" cy="303840"/>
              </p14:xfrm>
            </p:contentPart>
          </mc:Choice>
          <mc:Fallback>
            <p:pic>
              <p:nvPicPr>
                <p:cNvPr id="107" name="Freihand 106">
                  <a:extLst>
                    <a:ext uri="{FF2B5EF4-FFF2-40B4-BE49-F238E27FC236}">
                      <a16:creationId xmlns:a16="http://schemas.microsoft.com/office/drawing/2014/main" id="{B883B5C1-AC83-4961-B409-3BD422B16E04}"/>
                    </a:ext>
                  </a:extLst>
                </p:cNvPr>
                <p:cNvPicPr/>
                <p:nvPr/>
              </p:nvPicPr>
              <p:blipFill>
                <a:blip r:embed="rId180"/>
                <a:stretch>
                  <a:fillRect/>
                </a:stretch>
              </p:blipFill>
              <p:spPr>
                <a:xfrm>
                  <a:off x="11094773" y="2116147"/>
                  <a:ext cx="2908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7DE26BE2-D4E1-4394-B118-1A8974210FCB}"/>
                    </a:ext>
                  </a:extLst>
                </p14:cNvPr>
                <p14:cNvContentPartPr/>
                <p14:nvPr/>
              </p14:nvContentPartPr>
              <p14:xfrm>
                <a:off x="11396093" y="2106067"/>
                <a:ext cx="14400" cy="35640"/>
              </p14:xfrm>
            </p:contentPart>
          </mc:Choice>
          <mc:Fallback>
            <p:pic>
              <p:nvPicPr>
                <p:cNvPr id="108" name="Freihand 107">
                  <a:extLst>
                    <a:ext uri="{FF2B5EF4-FFF2-40B4-BE49-F238E27FC236}">
                      <a16:creationId xmlns:a16="http://schemas.microsoft.com/office/drawing/2014/main" id="{7DE26BE2-D4E1-4394-B118-1A8974210FCB}"/>
                    </a:ext>
                  </a:extLst>
                </p:cNvPr>
                <p:cNvPicPr/>
                <p:nvPr/>
              </p:nvPicPr>
              <p:blipFill>
                <a:blip r:embed="rId182"/>
                <a:stretch>
                  <a:fillRect/>
                </a:stretch>
              </p:blipFill>
              <p:spPr>
                <a:xfrm>
                  <a:off x="11391773" y="2101747"/>
                  <a:ext cx="230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A62D4260-6919-4577-B074-7F1847B11471}"/>
                    </a:ext>
                  </a:extLst>
                </p14:cNvPr>
                <p14:cNvContentPartPr/>
                <p14:nvPr/>
              </p14:nvContentPartPr>
              <p14:xfrm>
                <a:off x="11420933" y="2086627"/>
                <a:ext cx="124560" cy="165240"/>
              </p14:xfrm>
            </p:contentPart>
          </mc:Choice>
          <mc:Fallback>
            <p:pic>
              <p:nvPicPr>
                <p:cNvPr id="109" name="Freihand 108">
                  <a:extLst>
                    <a:ext uri="{FF2B5EF4-FFF2-40B4-BE49-F238E27FC236}">
                      <a16:creationId xmlns:a16="http://schemas.microsoft.com/office/drawing/2014/main" id="{A62D4260-6919-4577-B074-7F1847B11471}"/>
                    </a:ext>
                  </a:extLst>
                </p:cNvPr>
                <p:cNvPicPr/>
                <p:nvPr/>
              </p:nvPicPr>
              <p:blipFill>
                <a:blip r:embed="rId184"/>
                <a:stretch>
                  <a:fillRect/>
                </a:stretch>
              </p:blipFill>
              <p:spPr>
                <a:xfrm>
                  <a:off x="11416613" y="2082307"/>
                  <a:ext cx="1332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F652DE19-7BCD-4093-8D14-F4BE30A9196F}"/>
                    </a:ext>
                  </a:extLst>
                </p14:cNvPr>
                <p14:cNvContentPartPr/>
                <p14:nvPr/>
              </p14:nvContentPartPr>
              <p14:xfrm>
                <a:off x="11585453" y="2169067"/>
                <a:ext cx="198360" cy="100800"/>
              </p14:xfrm>
            </p:contentPart>
          </mc:Choice>
          <mc:Fallback>
            <p:pic>
              <p:nvPicPr>
                <p:cNvPr id="110" name="Freihand 109">
                  <a:extLst>
                    <a:ext uri="{FF2B5EF4-FFF2-40B4-BE49-F238E27FC236}">
                      <a16:creationId xmlns:a16="http://schemas.microsoft.com/office/drawing/2014/main" id="{F652DE19-7BCD-4093-8D14-F4BE30A9196F}"/>
                    </a:ext>
                  </a:extLst>
                </p:cNvPr>
                <p:cNvPicPr/>
                <p:nvPr/>
              </p:nvPicPr>
              <p:blipFill>
                <a:blip r:embed="rId186"/>
                <a:stretch>
                  <a:fillRect/>
                </a:stretch>
              </p:blipFill>
              <p:spPr>
                <a:xfrm>
                  <a:off x="11581133" y="2164747"/>
                  <a:ext cx="207000" cy="109440"/>
                </a:xfrm>
                <a:prstGeom prst="rect">
                  <a:avLst/>
                </a:prstGeom>
              </p:spPr>
            </p:pic>
          </mc:Fallback>
        </mc:AlternateContent>
      </p:grpSp>
      <p:grpSp>
        <p:nvGrpSpPr>
          <p:cNvPr id="128" name="Gruppieren 127">
            <a:extLst>
              <a:ext uri="{FF2B5EF4-FFF2-40B4-BE49-F238E27FC236}">
                <a16:creationId xmlns:a16="http://schemas.microsoft.com/office/drawing/2014/main" id="{59A2CBAE-ED63-401D-A998-96CE57346FFE}"/>
              </a:ext>
            </a:extLst>
          </p:cNvPr>
          <p:cNvGrpSpPr/>
          <p:nvPr/>
        </p:nvGrpSpPr>
        <p:grpSpPr>
          <a:xfrm>
            <a:off x="8360213" y="2563627"/>
            <a:ext cx="1684800" cy="387000"/>
            <a:chOff x="8360213" y="2563627"/>
            <a:chExt cx="1684800" cy="387000"/>
          </a:xfrm>
        </p:grpSpPr>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3B447ABA-3B67-4697-B2E6-BE9FBF5D3229}"/>
                    </a:ext>
                  </a:extLst>
                </p14:cNvPr>
                <p14:cNvContentPartPr/>
                <p14:nvPr/>
              </p14:nvContentPartPr>
              <p14:xfrm>
                <a:off x="8360213" y="2602867"/>
                <a:ext cx="120960" cy="214200"/>
              </p14:xfrm>
            </p:contentPart>
          </mc:Choice>
          <mc:Fallback>
            <p:pic>
              <p:nvPicPr>
                <p:cNvPr id="111" name="Freihand 110">
                  <a:extLst>
                    <a:ext uri="{FF2B5EF4-FFF2-40B4-BE49-F238E27FC236}">
                      <a16:creationId xmlns:a16="http://schemas.microsoft.com/office/drawing/2014/main" id="{3B447ABA-3B67-4697-B2E6-BE9FBF5D3229}"/>
                    </a:ext>
                  </a:extLst>
                </p:cNvPr>
                <p:cNvPicPr/>
                <p:nvPr/>
              </p:nvPicPr>
              <p:blipFill>
                <a:blip r:embed="rId188"/>
                <a:stretch>
                  <a:fillRect/>
                </a:stretch>
              </p:blipFill>
              <p:spPr>
                <a:xfrm>
                  <a:off x="8355893" y="2598547"/>
                  <a:ext cx="1296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2" name="Freihand 111">
                  <a:extLst>
                    <a:ext uri="{FF2B5EF4-FFF2-40B4-BE49-F238E27FC236}">
                      <a16:creationId xmlns:a16="http://schemas.microsoft.com/office/drawing/2014/main" id="{F91EC0B4-97AD-4CF6-B304-344157C843B7}"/>
                    </a:ext>
                  </a:extLst>
                </p14:cNvPr>
                <p14:cNvContentPartPr/>
                <p14:nvPr/>
              </p14:nvContentPartPr>
              <p14:xfrm>
                <a:off x="8364533" y="2698267"/>
                <a:ext cx="105480" cy="9360"/>
              </p14:xfrm>
            </p:contentPart>
          </mc:Choice>
          <mc:Fallback>
            <p:pic>
              <p:nvPicPr>
                <p:cNvPr id="112" name="Freihand 111">
                  <a:extLst>
                    <a:ext uri="{FF2B5EF4-FFF2-40B4-BE49-F238E27FC236}">
                      <a16:creationId xmlns:a16="http://schemas.microsoft.com/office/drawing/2014/main" id="{F91EC0B4-97AD-4CF6-B304-344157C843B7}"/>
                    </a:ext>
                  </a:extLst>
                </p:cNvPr>
                <p:cNvPicPr/>
                <p:nvPr/>
              </p:nvPicPr>
              <p:blipFill>
                <a:blip r:embed="rId190"/>
                <a:stretch>
                  <a:fillRect/>
                </a:stretch>
              </p:blipFill>
              <p:spPr>
                <a:xfrm>
                  <a:off x="8360213" y="2693947"/>
                  <a:ext cx="114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3" name="Freihand 112">
                  <a:extLst>
                    <a:ext uri="{FF2B5EF4-FFF2-40B4-BE49-F238E27FC236}">
                      <a16:creationId xmlns:a16="http://schemas.microsoft.com/office/drawing/2014/main" id="{6C834B1E-85C4-4313-BCBB-375B7EE3CD40}"/>
                    </a:ext>
                  </a:extLst>
                </p14:cNvPr>
                <p14:cNvContentPartPr/>
                <p14:nvPr/>
              </p14:nvContentPartPr>
              <p14:xfrm>
                <a:off x="8506733" y="2571187"/>
                <a:ext cx="280800" cy="198720"/>
              </p14:xfrm>
            </p:contentPart>
          </mc:Choice>
          <mc:Fallback>
            <p:pic>
              <p:nvPicPr>
                <p:cNvPr id="113" name="Freihand 112">
                  <a:extLst>
                    <a:ext uri="{FF2B5EF4-FFF2-40B4-BE49-F238E27FC236}">
                      <a16:creationId xmlns:a16="http://schemas.microsoft.com/office/drawing/2014/main" id="{6C834B1E-85C4-4313-BCBB-375B7EE3CD40}"/>
                    </a:ext>
                  </a:extLst>
                </p:cNvPr>
                <p:cNvPicPr/>
                <p:nvPr/>
              </p:nvPicPr>
              <p:blipFill>
                <a:blip r:embed="rId192"/>
                <a:stretch>
                  <a:fillRect/>
                </a:stretch>
              </p:blipFill>
              <p:spPr>
                <a:xfrm>
                  <a:off x="8502413" y="2566867"/>
                  <a:ext cx="2894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4" name="Freihand 113">
                  <a:extLst>
                    <a:ext uri="{FF2B5EF4-FFF2-40B4-BE49-F238E27FC236}">
                      <a16:creationId xmlns:a16="http://schemas.microsoft.com/office/drawing/2014/main" id="{48010136-F868-4C66-9B6B-8E85034D9026}"/>
                    </a:ext>
                  </a:extLst>
                </p14:cNvPr>
                <p14:cNvContentPartPr/>
                <p14:nvPr/>
              </p14:nvContentPartPr>
              <p14:xfrm>
                <a:off x="8678453" y="2563627"/>
                <a:ext cx="8280" cy="18000"/>
              </p14:xfrm>
            </p:contentPart>
          </mc:Choice>
          <mc:Fallback>
            <p:pic>
              <p:nvPicPr>
                <p:cNvPr id="114" name="Freihand 113">
                  <a:extLst>
                    <a:ext uri="{FF2B5EF4-FFF2-40B4-BE49-F238E27FC236}">
                      <a16:creationId xmlns:a16="http://schemas.microsoft.com/office/drawing/2014/main" id="{48010136-F868-4C66-9B6B-8E85034D9026}"/>
                    </a:ext>
                  </a:extLst>
                </p:cNvPr>
                <p:cNvPicPr/>
                <p:nvPr/>
              </p:nvPicPr>
              <p:blipFill>
                <a:blip r:embed="rId194"/>
                <a:stretch>
                  <a:fillRect/>
                </a:stretch>
              </p:blipFill>
              <p:spPr>
                <a:xfrm>
                  <a:off x="8674133" y="2559307"/>
                  <a:ext cx="16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7" name="Freihand 116">
                  <a:extLst>
                    <a:ext uri="{FF2B5EF4-FFF2-40B4-BE49-F238E27FC236}">
                      <a16:creationId xmlns:a16="http://schemas.microsoft.com/office/drawing/2014/main" id="{A811D67D-3416-4FBB-BE8B-A30AEA524F51}"/>
                    </a:ext>
                  </a:extLst>
                </p14:cNvPr>
                <p14:cNvContentPartPr/>
                <p14:nvPr/>
              </p14:nvContentPartPr>
              <p14:xfrm>
                <a:off x="8903813" y="2679187"/>
                <a:ext cx="331920" cy="81720"/>
              </p14:xfrm>
            </p:contentPart>
          </mc:Choice>
          <mc:Fallback>
            <p:pic>
              <p:nvPicPr>
                <p:cNvPr id="117" name="Freihand 116">
                  <a:extLst>
                    <a:ext uri="{FF2B5EF4-FFF2-40B4-BE49-F238E27FC236}">
                      <a16:creationId xmlns:a16="http://schemas.microsoft.com/office/drawing/2014/main" id="{A811D67D-3416-4FBB-BE8B-A30AEA524F51}"/>
                    </a:ext>
                  </a:extLst>
                </p:cNvPr>
                <p:cNvPicPr/>
                <p:nvPr/>
              </p:nvPicPr>
              <p:blipFill>
                <a:blip r:embed="rId196"/>
                <a:stretch>
                  <a:fillRect/>
                </a:stretch>
              </p:blipFill>
              <p:spPr>
                <a:xfrm>
                  <a:off x="8899493" y="2674867"/>
                  <a:ext cx="340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B75DC3CC-F771-4B6A-BBD7-B676982ACB92}"/>
                    </a:ext>
                  </a:extLst>
                </p14:cNvPr>
                <p14:cNvContentPartPr/>
                <p14:nvPr/>
              </p14:nvContentPartPr>
              <p14:xfrm>
                <a:off x="9389813" y="2612947"/>
                <a:ext cx="266760" cy="337680"/>
              </p14:xfrm>
            </p:contentPart>
          </mc:Choice>
          <mc:Fallback>
            <p:pic>
              <p:nvPicPr>
                <p:cNvPr id="118" name="Freihand 117">
                  <a:extLst>
                    <a:ext uri="{FF2B5EF4-FFF2-40B4-BE49-F238E27FC236}">
                      <a16:creationId xmlns:a16="http://schemas.microsoft.com/office/drawing/2014/main" id="{B75DC3CC-F771-4B6A-BBD7-B676982ACB92}"/>
                    </a:ext>
                  </a:extLst>
                </p:cNvPr>
                <p:cNvPicPr/>
                <p:nvPr/>
              </p:nvPicPr>
              <p:blipFill>
                <a:blip r:embed="rId198"/>
                <a:stretch>
                  <a:fillRect/>
                </a:stretch>
              </p:blipFill>
              <p:spPr>
                <a:xfrm>
                  <a:off x="9385493" y="2608627"/>
                  <a:ext cx="275400" cy="3463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9" name="Freihand 118">
                  <a:extLst>
                    <a:ext uri="{FF2B5EF4-FFF2-40B4-BE49-F238E27FC236}">
                      <a16:creationId xmlns:a16="http://schemas.microsoft.com/office/drawing/2014/main" id="{50D9F2BD-F2A1-4EA8-BD76-4F796AD37032}"/>
                    </a:ext>
                  </a:extLst>
                </p14:cNvPr>
                <p14:cNvContentPartPr/>
                <p14:nvPr/>
              </p14:nvContentPartPr>
              <p14:xfrm>
                <a:off x="9659453" y="2589187"/>
                <a:ext cx="19440" cy="33480"/>
              </p14:xfrm>
            </p:contentPart>
          </mc:Choice>
          <mc:Fallback>
            <p:pic>
              <p:nvPicPr>
                <p:cNvPr id="119" name="Freihand 118">
                  <a:extLst>
                    <a:ext uri="{FF2B5EF4-FFF2-40B4-BE49-F238E27FC236}">
                      <a16:creationId xmlns:a16="http://schemas.microsoft.com/office/drawing/2014/main" id="{50D9F2BD-F2A1-4EA8-BD76-4F796AD37032}"/>
                    </a:ext>
                  </a:extLst>
                </p:cNvPr>
                <p:cNvPicPr/>
                <p:nvPr/>
              </p:nvPicPr>
              <p:blipFill>
                <a:blip r:embed="rId200"/>
                <a:stretch>
                  <a:fillRect/>
                </a:stretch>
              </p:blipFill>
              <p:spPr>
                <a:xfrm>
                  <a:off x="9655133" y="2584867"/>
                  <a:ext cx="280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0" name="Freihand 119">
                  <a:extLst>
                    <a:ext uri="{FF2B5EF4-FFF2-40B4-BE49-F238E27FC236}">
                      <a16:creationId xmlns:a16="http://schemas.microsoft.com/office/drawing/2014/main" id="{42ED8161-15D5-4F61-891D-D6CCF9874E36}"/>
                    </a:ext>
                  </a:extLst>
                </p14:cNvPr>
                <p14:cNvContentPartPr/>
                <p14:nvPr/>
              </p14:nvContentPartPr>
              <p14:xfrm>
                <a:off x="9706613" y="2582707"/>
                <a:ext cx="338400" cy="146880"/>
              </p14:xfrm>
            </p:contentPart>
          </mc:Choice>
          <mc:Fallback>
            <p:pic>
              <p:nvPicPr>
                <p:cNvPr id="120" name="Freihand 119">
                  <a:extLst>
                    <a:ext uri="{FF2B5EF4-FFF2-40B4-BE49-F238E27FC236}">
                      <a16:creationId xmlns:a16="http://schemas.microsoft.com/office/drawing/2014/main" id="{42ED8161-15D5-4F61-891D-D6CCF9874E36}"/>
                    </a:ext>
                  </a:extLst>
                </p:cNvPr>
                <p:cNvPicPr/>
                <p:nvPr/>
              </p:nvPicPr>
              <p:blipFill>
                <a:blip r:embed="rId202"/>
                <a:stretch>
                  <a:fillRect/>
                </a:stretch>
              </p:blipFill>
              <p:spPr>
                <a:xfrm>
                  <a:off x="9702293" y="2578387"/>
                  <a:ext cx="347040" cy="155520"/>
                </a:xfrm>
                <a:prstGeom prst="rect">
                  <a:avLst/>
                </a:prstGeom>
              </p:spPr>
            </p:pic>
          </mc:Fallback>
        </mc:AlternateContent>
      </p:grpSp>
      <p:grpSp>
        <p:nvGrpSpPr>
          <p:cNvPr id="127" name="Gruppieren 126">
            <a:extLst>
              <a:ext uri="{FF2B5EF4-FFF2-40B4-BE49-F238E27FC236}">
                <a16:creationId xmlns:a16="http://schemas.microsoft.com/office/drawing/2014/main" id="{68953FDA-1A60-4BD9-9940-0B19B1A33CA7}"/>
              </a:ext>
            </a:extLst>
          </p:cNvPr>
          <p:cNvGrpSpPr/>
          <p:nvPr/>
        </p:nvGrpSpPr>
        <p:grpSpPr>
          <a:xfrm>
            <a:off x="10245533" y="2518267"/>
            <a:ext cx="1030320" cy="182520"/>
            <a:chOff x="10245533" y="2518267"/>
            <a:chExt cx="1030320" cy="182520"/>
          </a:xfrm>
        </p:grpSpPr>
        <mc:AlternateContent xmlns:mc="http://schemas.openxmlformats.org/markup-compatibility/2006">
          <mc:Choice xmlns:p14="http://schemas.microsoft.com/office/powerpoint/2010/main" Requires="p14">
            <p:contentPart p14:bwMode="auto" r:id="rId203">
              <p14:nvContentPartPr>
                <p14:cNvPr id="121" name="Freihand 120">
                  <a:extLst>
                    <a:ext uri="{FF2B5EF4-FFF2-40B4-BE49-F238E27FC236}">
                      <a16:creationId xmlns:a16="http://schemas.microsoft.com/office/drawing/2014/main" id="{1F95429F-A7E3-48AF-971F-8CA181891623}"/>
                    </a:ext>
                  </a:extLst>
                </p14:cNvPr>
                <p14:cNvContentPartPr/>
                <p14:nvPr/>
              </p14:nvContentPartPr>
              <p14:xfrm>
                <a:off x="10245533" y="2580187"/>
                <a:ext cx="114120" cy="120600"/>
              </p14:xfrm>
            </p:contentPart>
          </mc:Choice>
          <mc:Fallback>
            <p:pic>
              <p:nvPicPr>
                <p:cNvPr id="121" name="Freihand 120">
                  <a:extLst>
                    <a:ext uri="{FF2B5EF4-FFF2-40B4-BE49-F238E27FC236}">
                      <a16:creationId xmlns:a16="http://schemas.microsoft.com/office/drawing/2014/main" id="{1F95429F-A7E3-48AF-971F-8CA181891623}"/>
                    </a:ext>
                  </a:extLst>
                </p:cNvPr>
                <p:cNvPicPr/>
                <p:nvPr/>
              </p:nvPicPr>
              <p:blipFill>
                <a:blip r:embed="rId204"/>
                <a:stretch>
                  <a:fillRect/>
                </a:stretch>
              </p:blipFill>
              <p:spPr>
                <a:xfrm>
                  <a:off x="10241213" y="2575867"/>
                  <a:ext cx="122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0AB82178-C01C-4E18-85E6-8E9A2C3CC383}"/>
                    </a:ext>
                  </a:extLst>
                </p14:cNvPr>
                <p14:cNvContentPartPr/>
                <p14:nvPr/>
              </p14:nvContentPartPr>
              <p14:xfrm>
                <a:off x="10361813" y="2527627"/>
                <a:ext cx="203040" cy="164520"/>
              </p14:xfrm>
            </p:contentPart>
          </mc:Choice>
          <mc:Fallback>
            <p:pic>
              <p:nvPicPr>
                <p:cNvPr id="122" name="Freihand 121">
                  <a:extLst>
                    <a:ext uri="{FF2B5EF4-FFF2-40B4-BE49-F238E27FC236}">
                      <a16:creationId xmlns:a16="http://schemas.microsoft.com/office/drawing/2014/main" id="{0AB82178-C01C-4E18-85E6-8E9A2C3CC383}"/>
                    </a:ext>
                  </a:extLst>
                </p:cNvPr>
                <p:cNvPicPr/>
                <p:nvPr/>
              </p:nvPicPr>
              <p:blipFill>
                <a:blip r:embed="rId206"/>
                <a:stretch>
                  <a:fillRect/>
                </a:stretch>
              </p:blipFill>
              <p:spPr>
                <a:xfrm>
                  <a:off x="10357493" y="2523307"/>
                  <a:ext cx="21168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154F9D54-AE75-468B-986E-E043FFE40F75}"/>
                    </a:ext>
                  </a:extLst>
                </p14:cNvPr>
                <p14:cNvContentPartPr/>
                <p14:nvPr/>
              </p14:nvContentPartPr>
              <p14:xfrm>
                <a:off x="10661333" y="2580907"/>
                <a:ext cx="109080" cy="119520"/>
              </p14:xfrm>
            </p:contentPart>
          </mc:Choice>
          <mc:Fallback>
            <p:pic>
              <p:nvPicPr>
                <p:cNvPr id="123" name="Freihand 122">
                  <a:extLst>
                    <a:ext uri="{FF2B5EF4-FFF2-40B4-BE49-F238E27FC236}">
                      <a16:creationId xmlns:a16="http://schemas.microsoft.com/office/drawing/2014/main" id="{154F9D54-AE75-468B-986E-E043FFE40F75}"/>
                    </a:ext>
                  </a:extLst>
                </p:cNvPr>
                <p:cNvPicPr/>
                <p:nvPr/>
              </p:nvPicPr>
              <p:blipFill>
                <a:blip r:embed="rId208"/>
                <a:stretch>
                  <a:fillRect/>
                </a:stretch>
              </p:blipFill>
              <p:spPr>
                <a:xfrm>
                  <a:off x="10657013" y="2576587"/>
                  <a:ext cx="1177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8DC025E7-4E99-47D7-8A58-DDA6E74E22F4}"/>
                    </a:ext>
                  </a:extLst>
                </p14:cNvPr>
                <p14:cNvContentPartPr/>
                <p14:nvPr/>
              </p14:nvContentPartPr>
              <p14:xfrm>
                <a:off x="10808213" y="2592787"/>
                <a:ext cx="213120" cy="82800"/>
              </p14:xfrm>
            </p:contentPart>
          </mc:Choice>
          <mc:Fallback>
            <p:pic>
              <p:nvPicPr>
                <p:cNvPr id="124" name="Freihand 123">
                  <a:extLst>
                    <a:ext uri="{FF2B5EF4-FFF2-40B4-BE49-F238E27FC236}">
                      <a16:creationId xmlns:a16="http://schemas.microsoft.com/office/drawing/2014/main" id="{8DC025E7-4E99-47D7-8A58-DDA6E74E22F4}"/>
                    </a:ext>
                  </a:extLst>
                </p:cNvPr>
                <p:cNvPicPr/>
                <p:nvPr/>
              </p:nvPicPr>
              <p:blipFill>
                <a:blip r:embed="rId210"/>
                <a:stretch>
                  <a:fillRect/>
                </a:stretch>
              </p:blipFill>
              <p:spPr>
                <a:xfrm>
                  <a:off x="10803893" y="2588467"/>
                  <a:ext cx="221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Freihand 124">
                  <a:extLst>
                    <a:ext uri="{FF2B5EF4-FFF2-40B4-BE49-F238E27FC236}">
                      <a16:creationId xmlns:a16="http://schemas.microsoft.com/office/drawing/2014/main" id="{C1BEE520-C133-4465-8ECF-DC5F7F121DE2}"/>
                    </a:ext>
                  </a:extLst>
                </p14:cNvPr>
                <p14:cNvContentPartPr/>
                <p14:nvPr/>
              </p14:nvContentPartPr>
              <p14:xfrm>
                <a:off x="10926293" y="2537347"/>
                <a:ext cx="60480" cy="24480"/>
              </p14:xfrm>
            </p:contentPart>
          </mc:Choice>
          <mc:Fallback>
            <p:pic>
              <p:nvPicPr>
                <p:cNvPr id="125" name="Freihand 124">
                  <a:extLst>
                    <a:ext uri="{FF2B5EF4-FFF2-40B4-BE49-F238E27FC236}">
                      <a16:creationId xmlns:a16="http://schemas.microsoft.com/office/drawing/2014/main" id="{C1BEE520-C133-4465-8ECF-DC5F7F121DE2}"/>
                    </a:ext>
                  </a:extLst>
                </p:cNvPr>
                <p:cNvPicPr/>
                <p:nvPr/>
              </p:nvPicPr>
              <p:blipFill>
                <a:blip r:embed="rId212"/>
                <a:stretch>
                  <a:fillRect/>
                </a:stretch>
              </p:blipFill>
              <p:spPr>
                <a:xfrm>
                  <a:off x="10921973" y="2533027"/>
                  <a:ext cx="69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Freihand 125">
                  <a:extLst>
                    <a:ext uri="{FF2B5EF4-FFF2-40B4-BE49-F238E27FC236}">
                      <a16:creationId xmlns:a16="http://schemas.microsoft.com/office/drawing/2014/main" id="{3C646CE4-CC28-4605-8FF7-C6A91A044891}"/>
                    </a:ext>
                  </a:extLst>
                </p14:cNvPr>
                <p14:cNvContentPartPr/>
                <p14:nvPr/>
              </p14:nvContentPartPr>
              <p14:xfrm>
                <a:off x="11065973" y="2518267"/>
                <a:ext cx="209880" cy="149400"/>
              </p14:xfrm>
            </p:contentPart>
          </mc:Choice>
          <mc:Fallback>
            <p:pic>
              <p:nvPicPr>
                <p:cNvPr id="126" name="Freihand 125">
                  <a:extLst>
                    <a:ext uri="{FF2B5EF4-FFF2-40B4-BE49-F238E27FC236}">
                      <a16:creationId xmlns:a16="http://schemas.microsoft.com/office/drawing/2014/main" id="{3C646CE4-CC28-4605-8FF7-C6A91A044891}"/>
                    </a:ext>
                  </a:extLst>
                </p:cNvPr>
                <p:cNvPicPr/>
                <p:nvPr/>
              </p:nvPicPr>
              <p:blipFill>
                <a:blip r:embed="rId214"/>
                <a:stretch>
                  <a:fillRect/>
                </a:stretch>
              </p:blipFill>
              <p:spPr>
                <a:xfrm>
                  <a:off x="11061653" y="2513947"/>
                  <a:ext cx="218520" cy="158040"/>
                </a:xfrm>
                <a:prstGeom prst="rect">
                  <a:avLst/>
                </a:prstGeom>
              </p:spPr>
            </p:pic>
          </mc:Fallback>
        </mc:AlternateContent>
      </p:grpSp>
      <p:grpSp>
        <p:nvGrpSpPr>
          <p:cNvPr id="158" name="Gruppieren 157">
            <a:extLst>
              <a:ext uri="{FF2B5EF4-FFF2-40B4-BE49-F238E27FC236}">
                <a16:creationId xmlns:a16="http://schemas.microsoft.com/office/drawing/2014/main" id="{7BB9AE24-1A8A-4A92-BD11-DE7A5D9AA633}"/>
              </a:ext>
            </a:extLst>
          </p:cNvPr>
          <p:cNvGrpSpPr/>
          <p:nvPr/>
        </p:nvGrpSpPr>
        <p:grpSpPr>
          <a:xfrm>
            <a:off x="7663973" y="2868187"/>
            <a:ext cx="968760" cy="223200"/>
            <a:chOff x="7663973" y="2868187"/>
            <a:chExt cx="968760" cy="223200"/>
          </a:xfrm>
        </p:grpSpPr>
        <mc:AlternateContent xmlns:mc="http://schemas.openxmlformats.org/markup-compatibility/2006">
          <mc:Choice xmlns:p14="http://schemas.microsoft.com/office/powerpoint/2010/main" Requires="p14">
            <p:contentPart p14:bwMode="auto" r:id="rId215">
              <p14:nvContentPartPr>
                <p14:cNvPr id="129" name="Freihand 128">
                  <a:extLst>
                    <a:ext uri="{FF2B5EF4-FFF2-40B4-BE49-F238E27FC236}">
                      <a16:creationId xmlns:a16="http://schemas.microsoft.com/office/drawing/2014/main" id="{BA6582C7-B3D3-4356-8A3D-E1690D3E439B}"/>
                    </a:ext>
                  </a:extLst>
                </p14:cNvPr>
                <p14:cNvContentPartPr/>
                <p14:nvPr/>
              </p14:nvContentPartPr>
              <p14:xfrm>
                <a:off x="7663973" y="2953867"/>
                <a:ext cx="242280" cy="137520"/>
              </p14:xfrm>
            </p:contentPart>
          </mc:Choice>
          <mc:Fallback>
            <p:pic>
              <p:nvPicPr>
                <p:cNvPr id="129" name="Freihand 128">
                  <a:extLst>
                    <a:ext uri="{FF2B5EF4-FFF2-40B4-BE49-F238E27FC236}">
                      <a16:creationId xmlns:a16="http://schemas.microsoft.com/office/drawing/2014/main" id="{BA6582C7-B3D3-4356-8A3D-E1690D3E439B}"/>
                    </a:ext>
                  </a:extLst>
                </p:cNvPr>
                <p:cNvPicPr/>
                <p:nvPr/>
              </p:nvPicPr>
              <p:blipFill>
                <a:blip r:embed="rId216"/>
                <a:stretch>
                  <a:fillRect/>
                </a:stretch>
              </p:blipFill>
              <p:spPr>
                <a:xfrm>
                  <a:off x="7659653" y="2949547"/>
                  <a:ext cx="2509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0" name="Freihand 129">
                  <a:extLst>
                    <a:ext uri="{FF2B5EF4-FFF2-40B4-BE49-F238E27FC236}">
                      <a16:creationId xmlns:a16="http://schemas.microsoft.com/office/drawing/2014/main" id="{231A954C-FBD6-4DCD-A968-765BA5707650}"/>
                    </a:ext>
                  </a:extLst>
                </p14:cNvPr>
                <p14:cNvContentPartPr/>
                <p14:nvPr/>
              </p14:nvContentPartPr>
              <p14:xfrm>
                <a:off x="7888973" y="2882947"/>
                <a:ext cx="105120" cy="168840"/>
              </p14:xfrm>
            </p:contentPart>
          </mc:Choice>
          <mc:Fallback>
            <p:pic>
              <p:nvPicPr>
                <p:cNvPr id="130" name="Freihand 129">
                  <a:extLst>
                    <a:ext uri="{FF2B5EF4-FFF2-40B4-BE49-F238E27FC236}">
                      <a16:creationId xmlns:a16="http://schemas.microsoft.com/office/drawing/2014/main" id="{231A954C-FBD6-4DCD-A968-765BA5707650}"/>
                    </a:ext>
                  </a:extLst>
                </p:cNvPr>
                <p:cNvPicPr/>
                <p:nvPr/>
              </p:nvPicPr>
              <p:blipFill>
                <a:blip r:embed="rId218"/>
                <a:stretch>
                  <a:fillRect/>
                </a:stretch>
              </p:blipFill>
              <p:spPr>
                <a:xfrm>
                  <a:off x="7884653" y="2878627"/>
                  <a:ext cx="1137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1" name="Freihand 130">
                  <a:extLst>
                    <a:ext uri="{FF2B5EF4-FFF2-40B4-BE49-F238E27FC236}">
                      <a16:creationId xmlns:a16="http://schemas.microsoft.com/office/drawing/2014/main" id="{E4EE953C-39C8-48B4-9EE9-096AED1012B3}"/>
                    </a:ext>
                  </a:extLst>
                </p14:cNvPr>
                <p14:cNvContentPartPr/>
                <p14:nvPr/>
              </p14:nvContentPartPr>
              <p14:xfrm>
                <a:off x="7867373" y="2868907"/>
                <a:ext cx="360" cy="360"/>
              </p14:xfrm>
            </p:contentPart>
          </mc:Choice>
          <mc:Fallback>
            <p:pic>
              <p:nvPicPr>
                <p:cNvPr id="131" name="Freihand 130">
                  <a:extLst>
                    <a:ext uri="{FF2B5EF4-FFF2-40B4-BE49-F238E27FC236}">
                      <a16:creationId xmlns:a16="http://schemas.microsoft.com/office/drawing/2014/main" id="{E4EE953C-39C8-48B4-9EE9-096AED1012B3}"/>
                    </a:ext>
                  </a:extLst>
                </p:cNvPr>
                <p:cNvPicPr/>
                <p:nvPr/>
              </p:nvPicPr>
              <p:blipFill>
                <a:blip r:embed="rId22"/>
                <a:stretch>
                  <a:fillRect/>
                </a:stretch>
              </p:blipFill>
              <p:spPr>
                <a:xfrm>
                  <a:off x="7863053" y="28645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2" name="Freihand 131">
                  <a:extLst>
                    <a:ext uri="{FF2B5EF4-FFF2-40B4-BE49-F238E27FC236}">
                      <a16:creationId xmlns:a16="http://schemas.microsoft.com/office/drawing/2014/main" id="{04D27D58-739E-4FF3-85D6-D78B4FB6EDC4}"/>
                    </a:ext>
                  </a:extLst>
                </p14:cNvPr>
                <p14:cNvContentPartPr/>
                <p14:nvPr/>
              </p14:nvContentPartPr>
              <p14:xfrm>
                <a:off x="8144213" y="2919667"/>
                <a:ext cx="141480" cy="162720"/>
              </p14:xfrm>
            </p:contentPart>
          </mc:Choice>
          <mc:Fallback>
            <p:pic>
              <p:nvPicPr>
                <p:cNvPr id="132" name="Freihand 131">
                  <a:extLst>
                    <a:ext uri="{FF2B5EF4-FFF2-40B4-BE49-F238E27FC236}">
                      <a16:creationId xmlns:a16="http://schemas.microsoft.com/office/drawing/2014/main" id="{04D27D58-739E-4FF3-85D6-D78B4FB6EDC4}"/>
                    </a:ext>
                  </a:extLst>
                </p:cNvPr>
                <p:cNvPicPr/>
                <p:nvPr/>
              </p:nvPicPr>
              <p:blipFill>
                <a:blip r:embed="rId221"/>
                <a:stretch>
                  <a:fillRect/>
                </a:stretch>
              </p:blipFill>
              <p:spPr>
                <a:xfrm>
                  <a:off x="8139893" y="2915347"/>
                  <a:ext cx="150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3" name="Freihand 132">
                  <a:extLst>
                    <a:ext uri="{FF2B5EF4-FFF2-40B4-BE49-F238E27FC236}">
                      <a16:creationId xmlns:a16="http://schemas.microsoft.com/office/drawing/2014/main" id="{5864B639-A4C9-4582-A93A-71E425B012B1}"/>
                    </a:ext>
                  </a:extLst>
                </p14:cNvPr>
                <p14:cNvContentPartPr/>
                <p14:nvPr/>
              </p14:nvContentPartPr>
              <p14:xfrm>
                <a:off x="8316653" y="2868187"/>
                <a:ext cx="197280" cy="209520"/>
              </p14:xfrm>
            </p:contentPart>
          </mc:Choice>
          <mc:Fallback>
            <p:pic>
              <p:nvPicPr>
                <p:cNvPr id="133" name="Freihand 132">
                  <a:extLst>
                    <a:ext uri="{FF2B5EF4-FFF2-40B4-BE49-F238E27FC236}">
                      <a16:creationId xmlns:a16="http://schemas.microsoft.com/office/drawing/2014/main" id="{5864B639-A4C9-4582-A93A-71E425B012B1}"/>
                    </a:ext>
                  </a:extLst>
                </p:cNvPr>
                <p:cNvPicPr/>
                <p:nvPr/>
              </p:nvPicPr>
              <p:blipFill>
                <a:blip r:embed="rId223"/>
                <a:stretch>
                  <a:fillRect/>
                </a:stretch>
              </p:blipFill>
              <p:spPr>
                <a:xfrm>
                  <a:off x="8312333" y="2863867"/>
                  <a:ext cx="2059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4" name="Freihand 133">
                  <a:extLst>
                    <a:ext uri="{FF2B5EF4-FFF2-40B4-BE49-F238E27FC236}">
                      <a16:creationId xmlns:a16="http://schemas.microsoft.com/office/drawing/2014/main" id="{0B82A269-5FF3-4727-83E7-F130EE96FA89}"/>
                    </a:ext>
                  </a:extLst>
                </p14:cNvPr>
                <p14:cNvContentPartPr/>
                <p14:nvPr/>
              </p14:nvContentPartPr>
              <p14:xfrm>
                <a:off x="8489453" y="2898427"/>
                <a:ext cx="143280" cy="150120"/>
              </p14:xfrm>
            </p:contentPart>
          </mc:Choice>
          <mc:Fallback>
            <p:pic>
              <p:nvPicPr>
                <p:cNvPr id="134" name="Freihand 133">
                  <a:extLst>
                    <a:ext uri="{FF2B5EF4-FFF2-40B4-BE49-F238E27FC236}">
                      <a16:creationId xmlns:a16="http://schemas.microsoft.com/office/drawing/2014/main" id="{0B82A269-5FF3-4727-83E7-F130EE96FA89}"/>
                    </a:ext>
                  </a:extLst>
                </p:cNvPr>
                <p:cNvPicPr/>
                <p:nvPr/>
              </p:nvPicPr>
              <p:blipFill>
                <a:blip r:embed="rId225"/>
                <a:stretch>
                  <a:fillRect/>
                </a:stretch>
              </p:blipFill>
              <p:spPr>
                <a:xfrm>
                  <a:off x="8485133" y="2894107"/>
                  <a:ext cx="151920" cy="158760"/>
                </a:xfrm>
                <a:prstGeom prst="rect">
                  <a:avLst/>
                </a:prstGeom>
              </p:spPr>
            </p:pic>
          </mc:Fallback>
        </mc:AlternateContent>
      </p:grpSp>
      <p:grpSp>
        <p:nvGrpSpPr>
          <p:cNvPr id="157" name="Gruppieren 156">
            <a:extLst>
              <a:ext uri="{FF2B5EF4-FFF2-40B4-BE49-F238E27FC236}">
                <a16:creationId xmlns:a16="http://schemas.microsoft.com/office/drawing/2014/main" id="{7973161E-B304-475D-A83E-B03AD6F0273D}"/>
              </a:ext>
            </a:extLst>
          </p:cNvPr>
          <p:cNvGrpSpPr/>
          <p:nvPr/>
        </p:nvGrpSpPr>
        <p:grpSpPr>
          <a:xfrm>
            <a:off x="8827493" y="2910307"/>
            <a:ext cx="234360" cy="220320"/>
            <a:chOff x="8827493" y="2910307"/>
            <a:chExt cx="234360" cy="220320"/>
          </a:xfrm>
        </p:grpSpPr>
        <mc:AlternateContent xmlns:mc="http://schemas.openxmlformats.org/markup-compatibility/2006">
          <mc:Choice xmlns:p14="http://schemas.microsoft.com/office/powerpoint/2010/main" Requires="p14">
            <p:contentPart p14:bwMode="auto" r:id="rId226">
              <p14:nvContentPartPr>
                <p14:cNvPr id="135" name="Freihand 134">
                  <a:extLst>
                    <a:ext uri="{FF2B5EF4-FFF2-40B4-BE49-F238E27FC236}">
                      <a16:creationId xmlns:a16="http://schemas.microsoft.com/office/drawing/2014/main" id="{5FA7882C-8C17-49C1-B954-7F8BF576A19C}"/>
                    </a:ext>
                  </a:extLst>
                </p14:cNvPr>
                <p14:cNvContentPartPr/>
                <p14:nvPr/>
              </p14:nvContentPartPr>
              <p14:xfrm>
                <a:off x="8827493" y="2938027"/>
                <a:ext cx="54360" cy="192600"/>
              </p14:xfrm>
            </p:contentPart>
          </mc:Choice>
          <mc:Fallback>
            <p:pic>
              <p:nvPicPr>
                <p:cNvPr id="135" name="Freihand 134">
                  <a:extLst>
                    <a:ext uri="{FF2B5EF4-FFF2-40B4-BE49-F238E27FC236}">
                      <a16:creationId xmlns:a16="http://schemas.microsoft.com/office/drawing/2014/main" id="{5FA7882C-8C17-49C1-B954-7F8BF576A19C}"/>
                    </a:ext>
                  </a:extLst>
                </p:cNvPr>
                <p:cNvPicPr/>
                <p:nvPr/>
              </p:nvPicPr>
              <p:blipFill>
                <a:blip r:embed="rId227"/>
                <a:stretch>
                  <a:fillRect/>
                </a:stretch>
              </p:blipFill>
              <p:spPr>
                <a:xfrm>
                  <a:off x="8823173" y="2933707"/>
                  <a:ext cx="630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6" name="Freihand 135">
                  <a:extLst>
                    <a:ext uri="{FF2B5EF4-FFF2-40B4-BE49-F238E27FC236}">
                      <a16:creationId xmlns:a16="http://schemas.microsoft.com/office/drawing/2014/main" id="{A7550E7A-8022-4E58-8056-162A2E665072}"/>
                    </a:ext>
                  </a:extLst>
                </p14:cNvPr>
                <p14:cNvContentPartPr/>
                <p14:nvPr/>
              </p14:nvContentPartPr>
              <p14:xfrm>
                <a:off x="8890133" y="2979787"/>
                <a:ext cx="90720" cy="128880"/>
              </p14:xfrm>
            </p:contentPart>
          </mc:Choice>
          <mc:Fallback>
            <p:pic>
              <p:nvPicPr>
                <p:cNvPr id="136" name="Freihand 135">
                  <a:extLst>
                    <a:ext uri="{FF2B5EF4-FFF2-40B4-BE49-F238E27FC236}">
                      <a16:creationId xmlns:a16="http://schemas.microsoft.com/office/drawing/2014/main" id="{A7550E7A-8022-4E58-8056-162A2E665072}"/>
                    </a:ext>
                  </a:extLst>
                </p:cNvPr>
                <p:cNvPicPr/>
                <p:nvPr/>
              </p:nvPicPr>
              <p:blipFill>
                <a:blip r:embed="rId229"/>
                <a:stretch>
                  <a:fillRect/>
                </a:stretch>
              </p:blipFill>
              <p:spPr>
                <a:xfrm>
                  <a:off x="8885813" y="2975467"/>
                  <a:ext cx="99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7" name="Freihand 136">
                  <a:extLst>
                    <a:ext uri="{FF2B5EF4-FFF2-40B4-BE49-F238E27FC236}">
                      <a16:creationId xmlns:a16="http://schemas.microsoft.com/office/drawing/2014/main" id="{0EAFB995-3775-4716-A4BD-7DC040EC3452}"/>
                    </a:ext>
                  </a:extLst>
                </p14:cNvPr>
                <p14:cNvContentPartPr/>
                <p14:nvPr/>
              </p14:nvContentPartPr>
              <p14:xfrm>
                <a:off x="8993093" y="2910307"/>
                <a:ext cx="68760" cy="177480"/>
              </p14:xfrm>
            </p:contentPart>
          </mc:Choice>
          <mc:Fallback>
            <p:pic>
              <p:nvPicPr>
                <p:cNvPr id="137" name="Freihand 136">
                  <a:extLst>
                    <a:ext uri="{FF2B5EF4-FFF2-40B4-BE49-F238E27FC236}">
                      <a16:creationId xmlns:a16="http://schemas.microsoft.com/office/drawing/2014/main" id="{0EAFB995-3775-4716-A4BD-7DC040EC3452}"/>
                    </a:ext>
                  </a:extLst>
                </p:cNvPr>
                <p:cNvPicPr/>
                <p:nvPr/>
              </p:nvPicPr>
              <p:blipFill>
                <a:blip r:embed="rId231"/>
                <a:stretch>
                  <a:fillRect/>
                </a:stretch>
              </p:blipFill>
              <p:spPr>
                <a:xfrm>
                  <a:off x="8988773" y="2905987"/>
                  <a:ext cx="77400" cy="186120"/>
                </a:xfrm>
                <a:prstGeom prst="rect">
                  <a:avLst/>
                </a:prstGeom>
              </p:spPr>
            </p:pic>
          </mc:Fallback>
        </mc:AlternateContent>
      </p:grpSp>
      <p:grpSp>
        <p:nvGrpSpPr>
          <p:cNvPr id="156" name="Gruppieren 155">
            <a:extLst>
              <a:ext uri="{FF2B5EF4-FFF2-40B4-BE49-F238E27FC236}">
                <a16:creationId xmlns:a16="http://schemas.microsoft.com/office/drawing/2014/main" id="{DDA0DC20-C126-4F75-9726-39324009D038}"/>
              </a:ext>
            </a:extLst>
          </p:cNvPr>
          <p:cNvGrpSpPr/>
          <p:nvPr/>
        </p:nvGrpSpPr>
        <p:grpSpPr>
          <a:xfrm>
            <a:off x="9330053" y="2937667"/>
            <a:ext cx="353880" cy="144000"/>
            <a:chOff x="9330053" y="2937667"/>
            <a:chExt cx="353880" cy="144000"/>
          </a:xfrm>
        </p:grpSpPr>
        <mc:AlternateContent xmlns:mc="http://schemas.openxmlformats.org/markup-compatibility/2006">
          <mc:Choice xmlns:p14="http://schemas.microsoft.com/office/powerpoint/2010/main" Requires="p14">
            <p:contentPart p14:bwMode="auto" r:id="rId232">
              <p14:nvContentPartPr>
                <p14:cNvPr id="138" name="Freihand 137">
                  <a:extLst>
                    <a:ext uri="{FF2B5EF4-FFF2-40B4-BE49-F238E27FC236}">
                      <a16:creationId xmlns:a16="http://schemas.microsoft.com/office/drawing/2014/main" id="{196AF9DC-BFC1-4B88-BAFF-DF7237FFE721}"/>
                    </a:ext>
                  </a:extLst>
                </p14:cNvPr>
                <p14:cNvContentPartPr/>
                <p14:nvPr/>
              </p14:nvContentPartPr>
              <p14:xfrm>
                <a:off x="9330053" y="2958187"/>
                <a:ext cx="258120" cy="110160"/>
              </p14:xfrm>
            </p:contentPart>
          </mc:Choice>
          <mc:Fallback>
            <p:pic>
              <p:nvPicPr>
                <p:cNvPr id="138" name="Freihand 137">
                  <a:extLst>
                    <a:ext uri="{FF2B5EF4-FFF2-40B4-BE49-F238E27FC236}">
                      <a16:creationId xmlns:a16="http://schemas.microsoft.com/office/drawing/2014/main" id="{196AF9DC-BFC1-4B88-BAFF-DF7237FFE721}"/>
                    </a:ext>
                  </a:extLst>
                </p:cNvPr>
                <p:cNvPicPr/>
                <p:nvPr/>
              </p:nvPicPr>
              <p:blipFill>
                <a:blip r:embed="rId233"/>
                <a:stretch>
                  <a:fillRect/>
                </a:stretch>
              </p:blipFill>
              <p:spPr>
                <a:xfrm>
                  <a:off x="9325733" y="2953867"/>
                  <a:ext cx="2667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9" name="Freihand 138">
                  <a:extLst>
                    <a:ext uri="{FF2B5EF4-FFF2-40B4-BE49-F238E27FC236}">
                      <a16:creationId xmlns:a16="http://schemas.microsoft.com/office/drawing/2014/main" id="{EDE72EF1-694E-46EE-94B4-CE24BE54BB4C}"/>
                    </a:ext>
                  </a:extLst>
                </p14:cNvPr>
                <p14:cNvContentPartPr/>
                <p14:nvPr/>
              </p14:nvContentPartPr>
              <p14:xfrm>
                <a:off x="9548933" y="2937667"/>
                <a:ext cx="30240" cy="25200"/>
              </p14:xfrm>
            </p:contentPart>
          </mc:Choice>
          <mc:Fallback>
            <p:pic>
              <p:nvPicPr>
                <p:cNvPr id="139" name="Freihand 138">
                  <a:extLst>
                    <a:ext uri="{FF2B5EF4-FFF2-40B4-BE49-F238E27FC236}">
                      <a16:creationId xmlns:a16="http://schemas.microsoft.com/office/drawing/2014/main" id="{EDE72EF1-694E-46EE-94B4-CE24BE54BB4C}"/>
                    </a:ext>
                  </a:extLst>
                </p:cNvPr>
                <p:cNvPicPr/>
                <p:nvPr/>
              </p:nvPicPr>
              <p:blipFill>
                <a:blip r:embed="rId235"/>
                <a:stretch>
                  <a:fillRect/>
                </a:stretch>
              </p:blipFill>
              <p:spPr>
                <a:xfrm>
                  <a:off x="9544613" y="2933347"/>
                  <a:ext cx="38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0" name="Freihand 139">
                  <a:extLst>
                    <a:ext uri="{FF2B5EF4-FFF2-40B4-BE49-F238E27FC236}">
                      <a16:creationId xmlns:a16="http://schemas.microsoft.com/office/drawing/2014/main" id="{6107E66B-7F07-4F2B-8525-C6728F65B017}"/>
                    </a:ext>
                  </a:extLst>
                </p14:cNvPr>
                <p14:cNvContentPartPr/>
                <p14:nvPr/>
              </p14:nvContentPartPr>
              <p14:xfrm>
                <a:off x="9618053" y="2980507"/>
                <a:ext cx="65880" cy="101160"/>
              </p14:xfrm>
            </p:contentPart>
          </mc:Choice>
          <mc:Fallback>
            <p:pic>
              <p:nvPicPr>
                <p:cNvPr id="140" name="Freihand 139">
                  <a:extLst>
                    <a:ext uri="{FF2B5EF4-FFF2-40B4-BE49-F238E27FC236}">
                      <a16:creationId xmlns:a16="http://schemas.microsoft.com/office/drawing/2014/main" id="{6107E66B-7F07-4F2B-8525-C6728F65B017}"/>
                    </a:ext>
                  </a:extLst>
                </p:cNvPr>
                <p:cNvPicPr/>
                <p:nvPr/>
              </p:nvPicPr>
              <p:blipFill>
                <a:blip r:embed="rId237"/>
                <a:stretch>
                  <a:fillRect/>
                </a:stretch>
              </p:blipFill>
              <p:spPr>
                <a:xfrm>
                  <a:off x="9613733" y="2976187"/>
                  <a:ext cx="74520" cy="109800"/>
                </a:xfrm>
                <a:prstGeom prst="rect">
                  <a:avLst/>
                </a:prstGeom>
              </p:spPr>
            </p:pic>
          </mc:Fallback>
        </mc:AlternateContent>
      </p:grpSp>
      <p:grpSp>
        <p:nvGrpSpPr>
          <p:cNvPr id="155" name="Gruppieren 154">
            <a:extLst>
              <a:ext uri="{FF2B5EF4-FFF2-40B4-BE49-F238E27FC236}">
                <a16:creationId xmlns:a16="http://schemas.microsoft.com/office/drawing/2014/main" id="{6D9F29C4-B4E4-459E-8F11-890B74730F50}"/>
              </a:ext>
            </a:extLst>
          </p:cNvPr>
          <p:cNvGrpSpPr/>
          <p:nvPr/>
        </p:nvGrpSpPr>
        <p:grpSpPr>
          <a:xfrm>
            <a:off x="9895613" y="2867107"/>
            <a:ext cx="529920" cy="186120"/>
            <a:chOff x="9895613" y="2867107"/>
            <a:chExt cx="529920" cy="186120"/>
          </a:xfrm>
        </p:grpSpPr>
        <mc:AlternateContent xmlns:mc="http://schemas.openxmlformats.org/markup-compatibility/2006">
          <mc:Choice xmlns:p14="http://schemas.microsoft.com/office/powerpoint/2010/main" Requires="p14">
            <p:contentPart p14:bwMode="auto" r:id="rId238">
              <p14:nvContentPartPr>
                <p14:cNvPr id="141" name="Freihand 140">
                  <a:extLst>
                    <a:ext uri="{FF2B5EF4-FFF2-40B4-BE49-F238E27FC236}">
                      <a16:creationId xmlns:a16="http://schemas.microsoft.com/office/drawing/2014/main" id="{15F9AF13-0AB5-49B5-A1C1-58F6D6D8AFB3}"/>
                    </a:ext>
                  </a:extLst>
                </p14:cNvPr>
                <p14:cNvContentPartPr/>
                <p14:nvPr/>
              </p14:nvContentPartPr>
              <p14:xfrm>
                <a:off x="9895613" y="2958547"/>
                <a:ext cx="198720" cy="94680"/>
              </p14:xfrm>
            </p:contentPart>
          </mc:Choice>
          <mc:Fallback>
            <p:pic>
              <p:nvPicPr>
                <p:cNvPr id="141" name="Freihand 140">
                  <a:extLst>
                    <a:ext uri="{FF2B5EF4-FFF2-40B4-BE49-F238E27FC236}">
                      <a16:creationId xmlns:a16="http://schemas.microsoft.com/office/drawing/2014/main" id="{15F9AF13-0AB5-49B5-A1C1-58F6D6D8AFB3}"/>
                    </a:ext>
                  </a:extLst>
                </p:cNvPr>
                <p:cNvPicPr/>
                <p:nvPr/>
              </p:nvPicPr>
              <p:blipFill>
                <a:blip r:embed="rId239"/>
                <a:stretch>
                  <a:fillRect/>
                </a:stretch>
              </p:blipFill>
              <p:spPr>
                <a:xfrm>
                  <a:off x="9891293" y="2954227"/>
                  <a:ext cx="207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2" name="Freihand 141">
                  <a:extLst>
                    <a:ext uri="{FF2B5EF4-FFF2-40B4-BE49-F238E27FC236}">
                      <a16:creationId xmlns:a16="http://schemas.microsoft.com/office/drawing/2014/main" id="{3EA5F6C9-C3BA-4D65-B979-23A8D3182C2F}"/>
                    </a:ext>
                  </a:extLst>
                </p14:cNvPr>
                <p14:cNvContentPartPr/>
                <p14:nvPr/>
              </p14:nvContentPartPr>
              <p14:xfrm>
                <a:off x="10061573" y="2895907"/>
                <a:ext cx="54000" cy="37080"/>
              </p14:xfrm>
            </p:contentPart>
          </mc:Choice>
          <mc:Fallback>
            <p:pic>
              <p:nvPicPr>
                <p:cNvPr id="142" name="Freihand 141">
                  <a:extLst>
                    <a:ext uri="{FF2B5EF4-FFF2-40B4-BE49-F238E27FC236}">
                      <a16:creationId xmlns:a16="http://schemas.microsoft.com/office/drawing/2014/main" id="{3EA5F6C9-C3BA-4D65-B979-23A8D3182C2F}"/>
                    </a:ext>
                  </a:extLst>
                </p:cNvPr>
                <p:cNvPicPr/>
                <p:nvPr/>
              </p:nvPicPr>
              <p:blipFill>
                <a:blip r:embed="rId241"/>
                <a:stretch>
                  <a:fillRect/>
                </a:stretch>
              </p:blipFill>
              <p:spPr>
                <a:xfrm>
                  <a:off x="10057253" y="2891587"/>
                  <a:ext cx="62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3" name="Freihand 142">
                  <a:extLst>
                    <a:ext uri="{FF2B5EF4-FFF2-40B4-BE49-F238E27FC236}">
                      <a16:creationId xmlns:a16="http://schemas.microsoft.com/office/drawing/2014/main" id="{A1433C68-16E2-423B-9EF9-EE3BBA6C149A}"/>
                    </a:ext>
                  </a:extLst>
                </p14:cNvPr>
                <p14:cNvContentPartPr/>
                <p14:nvPr/>
              </p14:nvContentPartPr>
              <p14:xfrm>
                <a:off x="10110893" y="2867107"/>
                <a:ext cx="314640" cy="163080"/>
              </p14:xfrm>
            </p:contentPart>
          </mc:Choice>
          <mc:Fallback>
            <p:pic>
              <p:nvPicPr>
                <p:cNvPr id="143" name="Freihand 142">
                  <a:extLst>
                    <a:ext uri="{FF2B5EF4-FFF2-40B4-BE49-F238E27FC236}">
                      <a16:creationId xmlns:a16="http://schemas.microsoft.com/office/drawing/2014/main" id="{A1433C68-16E2-423B-9EF9-EE3BBA6C149A}"/>
                    </a:ext>
                  </a:extLst>
                </p:cNvPr>
                <p:cNvPicPr/>
                <p:nvPr/>
              </p:nvPicPr>
              <p:blipFill>
                <a:blip r:embed="rId243"/>
                <a:stretch>
                  <a:fillRect/>
                </a:stretch>
              </p:blipFill>
              <p:spPr>
                <a:xfrm>
                  <a:off x="10106573" y="2862787"/>
                  <a:ext cx="323280" cy="171720"/>
                </a:xfrm>
                <a:prstGeom prst="rect">
                  <a:avLst/>
                </a:prstGeom>
              </p:spPr>
            </p:pic>
          </mc:Fallback>
        </mc:AlternateContent>
      </p:grpSp>
      <p:grpSp>
        <p:nvGrpSpPr>
          <p:cNvPr id="154" name="Gruppieren 153">
            <a:extLst>
              <a:ext uri="{FF2B5EF4-FFF2-40B4-BE49-F238E27FC236}">
                <a16:creationId xmlns:a16="http://schemas.microsoft.com/office/drawing/2014/main" id="{011E8592-DD95-406E-B57A-A581DC662006}"/>
              </a:ext>
            </a:extLst>
          </p:cNvPr>
          <p:cNvGrpSpPr/>
          <p:nvPr/>
        </p:nvGrpSpPr>
        <p:grpSpPr>
          <a:xfrm>
            <a:off x="10595813" y="2798707"/>
            <a:ext cx="594360" cy="218160"/>
            <a:chOff x="10595813" y="2798707"/>
            <a:chExt cx="594360" cy="218160"/>
          </a:xfrm>
        </p:grpSpPr>
        <mc:AlternateContent xmlns:mc="http://schemas.openxmlformats.org/markup-compatibility/2006">
          <mc:Choice xmlns:p14="http://schemas.microsoft.com/office/powerpoint/2010/main" Requires="p14">
            <p:contentPart p14:bwMode="auto" r:id="rId244">
              <p14:nvContentPartPr>
                <p14:cNvPr id="144" name="Freihand 143">
                  <a:extLst>
                    <a:ext uri="{FF2B5EF4-FFF2-40B4-BE49-F238E27FC236}">
                      <a16:creationId xmlns:a16="http://schemas.microsoft.com/office/drawing/2014/main" id="{590E13AA-8E11-490F-BCE3-4F23B32E940E}"/>
                    </a:ext>
                  </a:extLst>
                </p14:cNvPr>
                <p14:cNvContentPartPr/>
                <p14:nvPr/>
              </p14:nvContentPartPr>
              <p14:xfrm>
                <a:off x="10595813" y="2908147"/>
                <a:ext cx="213840" cy="108720"/>
              </p14:xfrm>
            </p:contentPart>
          </mc:Choice>
          <mc:Fallback>
            <p:pic>
              <p:nvPicPr>
                <p:cNvPr id="144" name="Freihand 143">
                  <a:extLst>
                    <a:ext uri="{FF2B5EF4-FFF2-40B4-BE49-F238E27FC236}">
                      <a16:creationId xmlns:a16="http://schemas.microsoft.com/office/drawing/2014/main" id="{590E13AA-8E11-490F-BCE3-4F23B32E940E}"/>
                    </a:ext>
                  </a:extLst>
                </p:cNvPr>
                <p:cNvPicPr/>
                <p:nvPr/>
              </p:nvPicPr>
              <p:blipFill>
                <a:blip r:embed="rId245"/>
                <a:stretch>
                  <a:fillRect/>
                </a:stretch>
              </p:blipFill>
              <p:spPr>
                <a:xfrm>
                  <a:off x="10591493" y="2903827"/>
                  <a:ext cx="2224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5" name="Freihand 144">
                  <a:extLst>
                    <a:ext uri="{FF2B5EF4-FFF2-40B4-BE49-F238E27FC236}">
                      <a16:creationId xmlns:a16="http://schemas.microsoft.com/office/drawing/2014/main" id="{0949E5D0-756E-43B1-8D13-9B53CCA2AA2B}"/>
                    </a:ext>
                  </a:extLst>
                </p14:cNvPr>
                <p14:cNvContentPartPr/>
                <p14:nvPr/>
              </p14:nvContentPartPr>
              <p14:xfrm>
                <a:off x="10851773" y="2894827"/>
                <a:ext cx="141480" cy="109440"/>
              </p14:xfrm>
            </p:contentPart>
          </mc:Choice>
          <mc:Fallback>
            <p:pic>
              <p:nvPicPr>
                <p:cNvPr id="145" name="Freihand 144">
                  <a:extLst>
                    <a:ext uri="{FF2B5EF4-FFF2-40B4-BE49-F238E27FC236}">
                      <a16:creationId xmlns:a16="http://schemas.microsoft.com/office/drawing/2014/main" id="{0949E5D0-756E-43B1-8D13-9B53CCA2AA2B}"/>
                    </a:ext>
                  </a:extLst>
                </p:cNvPr>
                <p:cNvPicPr/>
                <p:nvPr/>
              </p:nvPicPr>
              <p:blipFill>
                <a:blip r:embed="rId247"/>
                <a:stretch>
                  <a:fillRect/>
                </a:stretch>
              </p:blipFill>
              <p:spPr>
                <a:xfrm>
                  <a:off x="10847453" y="2890507"/>
                  <a:ext cx="150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6" name="Freihand 145">
                  <a:extLst>
                    <a:ext uri="{FF2B5EF4-FFF2-40B4-BE49-F238E27FC236}">
                      <a16:creationId xmlns:a16="http://schemas.microsoft.com/office/drawing/2014/main" id="{77C4F8F1-B9DB-4181-96A0-68B8521E310C}"/>
                    </a:ext>
                  </a:extLst>
                </p14:cNvPr>
                <p14:cNvContentPartPr/>
                <p14:nvPr/>
              </p14:nvContentPartPr>
              <p14:xfrm>
                <a:off x="10963013" y="2798707"/>
                <a:ext cx="227160" cy="190440"/>
              </p14:xfrm>
            </p:contentPart>
          </mc:Choice>
          <mc:Fallback>
            <p:pic>
              <p:nvPicPr>
                <p:cNvPr id="146" name="Freihand 145">
                  <a:extLst>
                    <a:ext uri="{FF2B5EF4-FFF2-40B4-BE49-F238E27FC236}">
                      <a16:creationId xmlns:a16="http://schemas.microsoft.com/office/drawing/2014/main" id="{77C4F8F1-B9DB-4181-96A0-68B8521E310C}"/>
                    </a:ext>
                  </a:extLst>
                </p:cNvPr>
                <p:cNvPicPr/>
                <p:nvPr/>
              </p:nvPicPr>
              <p:blipFill>
                <a:blip r:embed="rId249"/>
                <a:stretch>
                  <a:fillRect/>
                </a:stretch>
              </p:blipFill>
              <p:spPr>
                <a:xfrm>
                  <a:off x="10958693" y="2794387"/>
                  <a:ext cx="235800" cy="199080"/>
                </a:xfrm>
                <a:prstGeom prst="rect">
                  <a:avLst/>
                </a:prstGeom>
              </p:spPr>
            </p:pic>
          </mc:Fallback>
        </mc:AlternateContent>
      </p:grpSp>
      <p:grpSp>
        <p:nvGrpSpPr>
          <p:cNvPr id="153" name="Gruppieren 152">
            <a:extLst>
              <a:ext uri="{FF2B5EF4-FFF2-40B4-BE49-F238E27FC236}">
                <a16:creationId xmlns:a16="http://schemas.microsoft.com/office/drawing/2014/main" id="{00457B5F-D275-4FC3-BCC8-475D33742E0D}"/>
              </a:ext>
            </a:extLst>
          </p:cNvPr>
          <p:cNvGrpSpPr/>
          <p:nvPr/>
        </p:nvGrpSpPr>
        <p:grpSpPr>
          <a:xfrm>
            <a:off x="7663253" y="3187507"/>
            <a:ext cx="1199160" cy="297000"/>
            <a:chOff x="7663253" y="3187507"/>
            <a:chExt cx="1199160" cy="297000"/>
          </a:xfrm>
        </p:grpSpPr>
        <mc:AlternateContent xmlns:mc="http://schemas.openxmlformats.org/markup-compatibility/2006">
          <mc:Choice xmlns:p14="http://schemas.microsoft.com/office/powerpoint/2010/main" Requires="p14">
            <p:contentPart p14:bwMode="auto" r:id="rId250">
              <p14:nvContentPartPr>
                <p14:cNvPr id="147" name="Freihand 146">
                  <a:extLst>
                    <a:ext uri="{FF2B5EF4-FFF2-40B4-BE49-F238E27FC236}">
                      <a16:creationId xmlns:a16="http://schemas.microsoft.com/office/drawing/2014/main" id="{C9D53417-3933-42AE-8D73-7D7D7784A139}"/>
                    </a:ext>
                  </a:extLst>
                </p14:cNvPr>
                <p14:cNvContentPartPr/>
                <p14:nvPr/>
              </p14:nvContentPartPr>
              <p14:xfrm>
                <a:off x="7663253" y="3255907"/>
                <a:ext cx="111240" cy="128880"/>
              </p14:xfrm>
            </p:contentPart>
          </mc:Choice>
          <mc:Fallback>
            <p:pic>
              <p:nvPicPr>
                <p:cNvPr id="147" name="Freihand 146">
                  <a:extLst>
                    <a:ext uri="{FF2B5EF4-FFF2-40B4-BE49-F238E27FC236}">
                      <a16:creationId xmlns:a16="http://schemas.microsoft.com/office/drawing/2014/main" id="{C9D53417-3933-42AE-8D73-7D7D7784A139}"/>
                    </a:ext>
                  </a:extLst>
                </p:cNvPr>
                <p:cNvPicPr/>
                <p:nvPr/>
              </p:nvPicPr>
              <p:blipFill>
                <a:blip r:embed="rId251"/>
                <a:stretch>
                  <a:fillRect/>
                </a:stretch>
              </p:blipFill>
              <p:spPr>
                <a:xfrm>
                  <a:off x="7658933" y="3251587"/>
                  <a:ext cx="1198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8" name="Freihand 147">
                  <a:extLst>
                    <a:ext uri="{FF2B5EF4-FFF2-40B4-BE49-F238E27FC236}">
                      <a16:creationId xmlns:a16="http://schemas.microsoft.com/office/drawing/2014/main" id="{BC05CFDE-4FBA-473C-AEB9-5E9360B41E45}"/>
                    </a:ext>
                  </a:extLst>
                </p14:cNvPr>
                <p14:cNvContentPartPr/>
                <p14:nvPr/>
              </p14:nvContentPartPr>
              <p14:xfrm>
                <a:off x="7790333" y="3187507"/>
                <a:ext cx="231120" cy="167040"/>
              </p14:xfrm>
            </p:contentPart>
          </mc:Choice>
          <mc:Fallback>
            <p:pic>
              <p:nvPicPr>
                <p:cNvPr id="148" name="Freihand 147">
                  <a:extLst>
                    <a:ext uri="{FF2B5EF4-FFF2-40B4-BE49-F238E27FC236}">
                      <a16:creationId xmlns:a16="http://schemas.microsoft.com/office/drawing/2014/main" id="{BC05CFDE-4FBA-473C-AEB9-5E9360B41E45}"/>
                    </a:ext>
                  </a:extLst>
                </p:cNvPr>
                <p:cNvPicPr/>
                <p:nvPr/>
              </p:nvPicPr>
              <p:blipFill>
                <a:blip r:embed="rId253"/>
                <a:stretch>
                  <a:fillRect/>
                </a:stretch>
              </p:blipFill>
              <p:spPr>
                <a:xfrm>
                  <a:off x="7786013" y="3183187"/>
                  <a:ext cx="2397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9" name="Freihand 148">
                  <a:extLst>
                    <a:ext uri="{FF2B5EF4-FFF2-40B4-BE49-F238E27FC236}">
                      <a16:creationId xmlns:a16="http://schemas.microsoft.com/office/drawing/2014/main" id="{DFCF050A-5882-428D-AEB7-77F341670CA3}"/>
                    </a:ext>
                  </a:extLst>
                </p14:cNvPr>
                <p14:cNvContentPartPr/>
                <p14:nvPr/>
              </p14:nvContentPartPr>
              <p14:xfrm>
                <a:off x="8098133" y="3247267"/>
                <a:ext cx="380520" cy="107640"/>
              </p14:xfrm>
            </p:contentPart>
          </mc:Choice>
          <mc:Fallback>
            <p:pic>
              <p:nvPicPr>
                <p:cNvPr id="149" name="Freihand 148">
                  <a:extLst>
                    <a:ext uri="{FF2B5EF4-FFF2-40B4-BE49-F238E27FC236}">
                      <a16:creationId xmlns:a16="http://schemas.microsoft.com/office/drawing/2014/main" id="{DFCF050A-5882-428D-AEB7-77F341670CA3}"/>
                    </a:ext>
                  </a:extLst>
                </p:cNvPr>
                <p:cNvPicPr/>
                <p:nvPr/>
              </p:nvPicPr>
              <p:blipFill>
                <a:blip r:embed="rId255"/>
                <a:stretch>
                  <a:fillRect/>
                </a:stretch>
              </p:blipFill>
              <p:spPr>
                <a:xfrm>
                  <a:off x="8093813" y="3242947"/>
                  <a:ext cx="389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0" name="Freihand 149">
                  <a:extLst>
                    <a:ext uri="{FF2B5EF4-FFF2-40B4-BE49-F238E27FC236}">
                      <a16:creationId xmlns:a16="http://schemas.microsoft.com/office/drawing/2014/main" id="{C1246BEC-ABE4-40ED-AD50-88BADE6C8638}"/>
                    </a:ext>
                  </a:extLst>
                </p14:cNvPr>
                <p14:cNvContentPartPr/>
                <p14:nvPr/>
              </p14:nvContentPartPr>
              <p14:xfrm>
                <a:off x="8502413" y="3202267"/>
                <a:ext cx="225000" cy="142920"/>
              </p14:xfrm>
            </p:contentPart>
          </mc:Choice>
          <mc:Fallback>
            <p:pic>
              <p:nvPicPr>
                <p:cNvPr id="150" name="Freihand 149">
                  <a:extLst>
                    <a:ext uri="{FF2B5EF4-FFF2-40B4-BE49-F238E27FC236}">
                      <a16:creationId xmlns:a16="http://schemas.microsoft.com/office/drawing/2014/main" id="{C1246BEC-ABE4-40ED-AD50-88BADE6C8638}"/>
                    </a:ext>
                  </a:extLst>
                </p:cNvPr>
                <p:cNvPicPr/>
                <p:nvPr/>
              </p:nvPicPr>
              <p:blipFill>
                <a:blip r:embed="rId257"/>
                <a:stretch>
                  <a:fillRect/>
                </a:stretch>
              </p:blipFill>
              <p:spPr>
                <a:xfrm>
                  <a:off x="8498093" y="3197947"/>
                  <a:ext cx="2336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1" name="Freihand 150">
                  <a:extLst>
                    <a:ext uri="{FF2B5EF4-FFF2-40B4-BE49-F238E27FC236}">
                      <a16:creationId xmlns:a16="http://schemas.microsoft.com/office/drawing/2014/main" id="{7BB324BA-DE01-4A15-A889-87D1F7DD545F}"/>
                    </a:ext>
                  </a:extLst>
                </p14:cNvPr>
                <p14:cNvContentPartPr/>
                <p14:nvPr/>
              </p14:nvContentPartPr>
              <p14:xfrm>
                <a:off x="8708693" y="3235747"/>
                <a:ext cx="39240" cy="37080"/>
              </p14:xfrm>
            </p:contentPart>
          </mc:Choice>
          <mc:Fallback>
            <p:pic>
              <p:nvPicPr>
                <p:cNvPr id="151" name="Freihand 150">
                  <a:extLst>
                    <a:ext uri="{FF2B5EF4-FFF2-40B4-BE49-F238E27FC236}">
                      <a16:creationId xmlns:a16="http://schemas.microsoft.com/office/drawing/2014/main" id="{7BB324BA-DE01-4A15-A889-87D1F7DD545F}"/>
                    </a:ext>
                  </a:extLst>
                </p:cNvPr>
                <p:cNvPicPr/>
                <p:nvPr/>
              </p:nvPicPr>
              <p:blipFill>
                <a:blip r:embed="rId259"/>
                <a:stretch>
                  <a:fillRect/>
                </a:stretch>
              </p:blipFill>
              <p:spPr>
                <a:xfrm>
                  <a:off x="8704373" y="3231427"/>
                  <a:ext cx="47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2" name="Freihand 151">
                  <a:extLst>
                    <a:ext uri="{FF2B5EF4-FFF2-40B4-BE49-F238E27FC236}">
                      <a16:creationId xmlns:a16="http://schemas.microsoft.com/office/drawing/2014/main" id="{D2B56FC3-1CB7-46AE-98B3-633653BC7211}"/>
                    </a:ext>
                  </a:extLst>
                </p14:cNvPr>
                <p14:cNvContentPartPr/>
                <p14:nvPr/>
              </p14:nvContentPartPr>
              <p14:xfrm>
                <a:off x="8716253" y="3269227"/>
                <a:ext cx="146160" cy="215280"/>
              </p14:xfrm>
            </p:contentPart>
          </mc:Choice>
          <mc:Fallback>
            <p:pic>
              <p:nvPicPr>
                <p:cNvPr id="152" name="Freihand 151">
                  <a:extLst>
                    <a:ext uri="{FF2B5EF4-FFF2-40B4-BE49-F238E27FC236}">
                      <a16:creationId xmlns:a16="http://schemas.microsoft.com/office/drawing/2014/main" id="{D2B56FC3-1CB7-46AE-98B3-633653BC7211}"/>
                    </a:ext>
                  </a:extLst>
                </p:cNvPr>
                <p:cNvPicPr/>
                <p:nvPr/>
              </p:nvPicPr>
              <p:blipFill>
                <a:blip r:embed="rId261"/>
                <a:stretch>
                  <a:fillRect/>
                </a:stretch>
              </p:blipFill>
              <p:spPr>
                <a:xfrm>
                  <a:off x="8711933" y="3264907"/>
                  <a:ext cx="154800" cy="22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2">
            <p14:nvContentPartPr>
              <p14:cNvPr id="177" name="Freihand 176">
                <a:extLst>
                  <a:ext uri="{FF2B5EF4-FFF2-40B4-BE49-F238E27FC236}">
                    <a16:creationId xmlns:a16="http://schemas.microsoft.com/office/drawing/2014/main" id="{3FC14C95-78B0-47DC-AB3B-739D13CFE33D}"/>
                  </a:ext>
                </a:extLst>
              </p14:cNvPr>
              <p14:cNvContentPartPr/>
              <p14:nvPr/>
            </p14:nvContentPartPr>
            <p14:xfrm>
              <a:off x="6243413" y="4475587"/>
              <a:ext cx="196560" cy="138960"/>
            </p14:xfrm>
          </p:contentPart>
        </mc:Choice>
        <mc:Fallback>
          <p:pic>
            <p:nvPicPr>
              <p:cNvPr id="177" name="Freihand 176">
                <a:extLst>
                  <a:ext uri="{FF2B5EF4-FFF2-40B4-BE49-F238E27FC236}">
                    <a16:creationId xmlns:a16="http://schemas.microsoft.com/office/drawing/2014/main" id="{3FC14C95-78B0-47DC-AB3B-739D13CFE33D}"/>
                  </a:ext>
                </a:extLst>
              </p:cNvPr>
              <p:cNvPicPr/>
              <p:nvPr/>
            </p:nvPicPr>
            <p:blipFill>
              <a:blip r:embed="rId263"/>
              <a:stretch>
                <a:fillRect/>
              </a:stretch>
            </p:blipFill>
            <p:spPr>
              <a:xfrm>
                <a:off x="6239093" y="4471267"/>
                <a:ext cx="205200" cy="147600"/>
              </a:xfrm>
              <a:prstGeom prst="rect">
                <a:avLst/>
              </a:prstGeom>
            </p:spPr>
          </p:pic>
        </mc:Fallback>
      </mc:AlternateContent>
      <p:grpSp>
        <p:nvGrpSpPr>
          <p:cNvPr id="188" name="Gruppieren 187">
            <a:extLst>
              <a:ext uri="{FF2B5EF4-FFF2-40B4-BE49-F238E27FC236}">
                <a16:creationId xmlns:a16="http://schemas.microsoft.com/office/drawing/2014/main" id="{8731DCCC-1837-4EE4-8527-C39899FAC714}"/>
              </a:ext>
            </a:extLst>
          </p:cNvPr>
          <p:cNvGrpSpPr/>
          <p:nvPr/>
        </p:nvGrpSpPr>
        <p:grpSpPr>
          <a:xfrm>
            <a:off x="6381653" y="4637947"/>
            <a:ext cx="1113120" cy="356040"/>
            <a:chOff x="6381653" y="4637947"/>
            <a:chExt cx="1113120" cy="356040"/>
          </a:xfrm>
        </p:grpSpPr>
        <mc:AlternateContent xmlns:mc="http://schemas.openxmlformats.org/markup-compatibility/2006">
          <mc:Choice xmlns:p14="http://schemas.microsoft.com/office/powerpoint/2010/main" Requires="p14">
            <p:contentPart p14:bwMode="auto" r:id="rId264">
              <p14:nvContentPartPr>
                <p14:cNvPr id="182" name="Freihand 181">
                  <a:extLst>
                    <a:ext uri="{FF2B5EF4-FFF2-40B4-BE49-F238E27FC236}">
                      <a16:creationId xmlns:a16="http://schemas.microsoft.com/office/drawing/2014/main" id="{55565C0F-A5DC-49EF-87C1-FA12CB0ED162}"/>
                    </a:ext>
                  </a:extLst>
                </p14:cNvPr>
                <p14:cNvContentPartPr/>
                <p14:nvPr/>
              </p14:nvContentPartPr>
              <p14:xfrm>
                <a:off x="6478493" y="4686547"/>
                <a:ext cx="1016280" cy="86760"/>
              </p14:xfrm>
            </p:contentPart>
          </mc:Choice>
          <mc:Fallback>
            <p:pic>
              <p:nvPicPr>
                <p:cNvPr id="182" name="Freihand 181">
                  <a:extLst>
                    <a:ext uri="{FF2B5EF4-FFF2-40B4-BE49-F238E27FC236}">
                      <a16:creationId xmlns:a16="http://schemas.microsoft.com/office/drawing/2014/main" id="{55565C0F-A5DC-49EF-87C1-FA12CB0ED162}"/>
                    </a:ext>
                  </a:extLst>
                </p:cNvPr>
                <p:cNvPicPr/>
                <p:nvPr/>
              </p:nvPicPr>
              <p:blipFill>
                <a:blip r:embed="rId265"/>
                <a:stretch>
                  <a:fillRect/>
                </a:stretch>
              </p:blipFill>
              <p:spPr>
                <a:xfrm>
                  <a:off x="6474173" y="4682227"/>
                  <a:ext cx="1024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83" name="Freihand 182">
                  <a:extLst>
                    <a:ext uri="{FF2B5EF4-FFF2-40B4-BE49-F238E27FC236}">
                      <a16:creationId xmlns:a16="http://schemas.microsoft.com/office/drawing/2014/main" id="{71F9499B-7176-48CB-B18C-BA2A025E1F01}"/>
                    </a:ext>
                  </a:extLst>
                </p14:cNvPr>
                <p14:cNvContentPartPr/>
                <p14:nvPr/>
              </p14:nvContentPartPr>
              <p14:xfrm>
                <a:off x="6381653" y="4637947"/>
                <a:ext cx="146160" cy="155880"/>
              </p14:xfrm>
            </p:contentPart>
          </mc:Choice>
          <mc:Fallback>
            <p:pic>
              <p:nvPicPr>
                <p:cNvPr id="183" name="Freihand 182">
                  <a:extLst>
                    <a:ext uri="{FF2B5EF4-FFF2-40B4-BE49-F238E27FC236}">
                      <a16:creationId xmlns:a16="http://schemas.microsoft.com/office/drawing/2014/main" id="{71F9499B-7176-48CB-B18C-BA2A025E1F01}"/>
                    </a:ext>
                  </a:extLst>
                </p:cNvPr>
                <p:cNvPicPr/>
                <p:nvPr/>
              </p:nvPicPr>
              <p:blipFill>
                <a:blip r:embed="rId267"/>
                <a:stretch>
                  <a:fillRect/>
                </a:stretch>
              </p:blipFill>
              <p:spPr>
                <a:xfrm>
                  <a:off x="6377333" y="4633627"/>
                  <a:ext cx="154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84" name="Freihand 183">
                  <a:extLst>
                    <a:ext uri="{FF2B5EF4-FFF2-40B4-BE49-F238E27FC236}">
                      <a16:creationId xmlns:a16="http://schemas.microsoft.com/office/drawing/2014/main" id="{8E384D94-0632-47CE-BDD5-0341BD26FD1F}"/>
                    </a:ext>
                  </a:extLst>
                </p14:cNvPr>
                <p14:cNvContentPartPr/>
                <p14:nvPr/>
              </p14:nvContentPartPr>
              <p14:xfrm>
                <a:off x="6740573" y="4855027"/>
                <a:ext cx="163800" cy="138960"/>
              </p14:xfrm>
            </p:contentPart>
          </mc:Choice>
          <mc:Fallback>
            <p:pic>
              <p:nvPicPr>
                <p:cNvPr id="184" name="Freihand 183">
                  <a:extLst>
                    <a:ext uri="{FF2B5EF4-FFF2-40B4-BE49-F238E27FC236}">
                      <a16:creationId xmlns:a16="http://schemas.microsoft.com/office/drawing/2014/main" id="{8E384D94-0632-47CE-BDD5-0341BD26FD1F}"/>
                    </a:ext>
                  </a:extLst>
                </p:cNvPr>
                <p:cNvPicPr/>
                <p:nvPr/>
              </p:nvPicPr>
              <p:blipFill>
                <a:blip r:embed="rId269"/>
                <a:stretch>
                  <a:fillRect/>
                </a:stretch>
              </p:blipFill>
              <p:spPr>
                <a:xfrm>
                  <a:off x="6736253" y="4850707"/>
                  <a:ext cx="172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85" name="Freihand 184">
                  <a:extLst>
                    <a:ext uri="{FF2B5EF4-FFF2-40B4-BE49-F238E27FC236}">
                      <a16:creationId xmlns:a16="http://schemas.microsoft.com/office/drawing/2014/main" id="{2C37E05F-9073-4A0F-9E54-3F2574CD2826}"/>
                    </a:ext>
                  </a:extLst>
                </p14:cNvPr>
                <p14:cNvContentPartPr/>
                <p14:nvPr/>
              </p14:nvContentPartPr>
              <p14:xfrm>
                <a:off x="6957653" y="4895707"/>
                <a:ext cx="73080" cy="78120"/>
              </p14:xfrm>
            </p:contentPart>
          </mc:Choice>
          <mc:Fallback>
            <p:pic>
              <p:nvPicPr>
                <p:cNvPr id="185" name="Freihand 184">
                  <a:extLst>
                    <a:ext uri="{FF2B5EF4-FFF2-40B4-BE49-F238E27FC236}">
                      <a16:creationId xmlns:a16="http://schemas.microsoft.com/office/drawing/2014/main" id="{2C37E05F-9073-4A0F-9E54-3F2574CD2826}"/>
                    </a:ext>
                  </a:extLst>
                </p:cNvPr>
                <p:cNvPicPr/>
                <p:nvPr/>
              </p:nvPicPr>
              <p:blipFill>
                <a:blip r:embed="rId271"/>
                <a:stretch>
                  <a:fillRect/>
                </a:stretch>
              </p:blipFill>
              <p:spPr>
                <a:xfrm>
                  <a:off x="6953333" y="4891027"/>
                  <a:ext cx="817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86" name="Freihand 185">
                  <a:extLst>
                    <a:ext uri="{FF2B5EF4-FFF2-40B4-BE49-F238E27FC236}">
                      <a16:creationId xmlns:a16="http://schemas.microsoft.com/office/drawing/2014/main" id="{A34DE085-A7C9-4BBF-A026-263EE9F20A9F}"/>
                    </a:ext>
                  </a:extLst>
                </p14:cNvPr>
                <p14:cNvContentPartPr/>
                <p14:nvPr/>
              </p14:nvContentPartPr>
              <p14:xfrm>
                <a:off x="7057733" y="4806427"/>
                <a:ext cx="19080" cy="150480"/>
              </p14:xfrm>
            </p:contentPart>
          </mc:Choice>
          <mc:Fallback>
            <p:pic>
              <p:nvPicPr>
                <p:cNvPr id="186" name="Freihand 185">
                  <a:extLst>
                    <a:ext uri="{FF2B5EF4-FFF2-40B4-BE49-F238E27FC236}">
                      <a16:creationId xmlns:a16="http://schemas.microsoft.com/office/drawing/2014/main" id="{A34DE085-A7C9-4BBF-A026-263EE9F20A9F}"/>
                    </a:ext>
                  </a:extLst>
                </p:cNvPr>
                <p:cNvPicPr/>
                <p:nvPr/>
              </p:nvPicPr>
              <p:blipFill>
                <a:blip r:embed="rId273"/>
                <a:stretch>
                  <a:fillRect/>
                </a:stretch>
              </p:blipFill>
              <p:spPr>
                <a:xfrm>
                  <a:off x="7053413" y="4802107"/>
                  <a:ext cx="277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7" name="Freihand 186">
                  <a:extLst>
                    <a:ext uri="{FF2B5EF4-FFF2-40B4-BE49-F238E27FC236}">
                      <a16:creationId xmlns:a16="http://schemas.microsoft.com/office/drawing/2014/main" id="{8147BCB7-4762-47F8-95E9-BA65C85DA6FE}"/>
                    </a:ext>
                  </a:extLst>
                </p14:cNvPr>
                <p14:cNvContentPartPr/>
                <p14:nvPr/>
              </p14:nvContentPartPr>
              <p14:xfrm>
                <a:off x="7086533" y="4863667"/>
                <a:ext cx="175320" cy="120960"/>
              </p14:xfrm>
            </p:contentPart>
          </mc:Choice>
          <mc:Fallback>
            <p:pic>
              <p:nvPicPr>
                <p:cNvPr id="187" name="Freihand 186">
                  <a:extLst>
                    <a:ext uri="{FF2B5EF4-FFF2-40B4-BE49-F238E27FC236}">
                      <a16:creationId xmlns:a16="http://schemas.microsoft.com/office/drawing/2014/main" id="{8147BCB7-4762-47F8-95E9-BA65C85DA6FE}"/>
                    </a:ext>
                  </a:extLst>
                </p:cNvPr>
                <p:cNvPicPr/>
                <p:nvPr/>
              </p:nvPicPr>
              <p:blipFill>
                <a:blip r:embed="rId275"/>
                <a:stretch>
                  <a:fillRect/>
                </a:stretch>
              </p:blipFill>
              <p:spPr>
                <a:xfrm>
                  <a:off x="7082213" y="4859347"/>
                  <a:ext cx="18396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76">
            <p14:nvContentPartPr>
              <p14:cNvPr id="189" name="Freihand 188">
                <a:extLst>
                  <a:ext uri="{FF2B5EF4-FFF2-40B4-BE49-F238E27FC236}">
                    <a16:creationId xmlns:a16="http://schemas.microsoft.com/office/drawing/2014/main" id="{8B682174-A94A-416E-9F3B-5F57A1F1B016}"/>
                  </a:ext>
                </a:extLst>
              </p14:cNvPr>
              <p14:cNvContentPartPr/>
              <p14:nvPr/>
            </p14:nvContentPartPr>
            <p14:xfrm>
              <a:off x="6467333" y="3930187"/>
              <a:ext cx="298440" cy="369360"/>
            </p14:xfrm>
          </p:contentPart>
        </mc:Choice>
        <mc:Fallback>
          <p:pic>
            <p:nvPicPr>
              <p:cNvPr id="189" name="Freihand 188">
                <a:extLst>
                  <a:ext uri="{FF2B5EF4-FFF2-40B4-BE49-F238E27FC236}">
                    <a16:creationId xmlns:a16="http://schemas.microsoft.com/office/drawing/2014/main" id="{8B682174-A94A-416E-9F3B-5F57A1F1B016}"/>
                  </a:ext>
                </a:extLst>
              </p:cNvPr>
              <p:cNvPicPr/>
              <p:nvPr/>
            </p:nvPicPr>
            <p:blipFill>
              <a:blip r:embed="rId277"/>
              <a:stretch>
                <a:fillRect/>
              </a:stretch>
            </p:blipFill>
            <p:spPr>
              <a:xfrm>
                <a:off x="6463013" y="3925867"/>
                <a:ext cx="307080" cy="378000"/>
              </a:xfrm>
              <a:prstGeom prst="rect">
                <a:avLst/>
              </a:prstGeom>
            </p:spPr>
          </p:pic>
        </mc:Fallback>
      </mc:AlternateContent>
      <p:grpSp>
        <p:nvGrpSpPr>
          <p:cNvPr id="202" name="Gruppieren 201">
            <a:extLst>
              <a:ext uri="{FF2B5EF4-FFF2-40B4-BE49-F238E27FC236}">
                <a16:creationId xmlns:a16="http://schemas.microsoft.com/office/drawing/2014/main" id="{47CDEA53-4904-49F8-A292-134C0DE75562}"/>
              </a:ext>
            </a:extLst>
          </p:cNvPr>
          <p:cNvGrpSpPr/>
          <p:nvPr/>
        </p:nvGrpSpPr>
        <p:grpSpPr>
          <a:xfrm>
            <a:off x="6129653" y="3516187"/>
            <a:ext cx="1639080" cy="1089000"/>
            <a:chOff x="6129653" y="3516187"/>
            <a:chExt cx="1639080" cy="1089000"/>
          </a:xfrm>
        </p:grpSpPr>
        <mc:AlternateContent xmlns:mc="http://schemas.openxmlformats.org/markup-compatibility/2006">
          <mc:Choice xmlns:p14="http://schemas.microsoft.com/office/powerpoint/2010/main" Requires="p14">
            <p:contentPart p14:bwMode="auto" r:id="rId278">
              <p14:nvContentPartPr>
                <p14:cNvPr id="159" name="Freihand 158">
                  <a:extLst>
                    <a:ext uri="{FF2B5EF4-FFF2-40B4-BE49-F238E27FC236}">
                      <a16:creationId xmlns:a16="http://schemas.microsoft.com/office/drawing/2014/main" id="{C4860B67-364E-4E79-9149-5A7B23FF2AE8}"/>
                    </a:ext>
                  </a:extLst>
                </p14:cNvPr>
                <p14:cNvContentPartPr/>
                <p14:nvPr/>
              </p14:nvContentPartPr>
              <p14:xfrm>
                <a:off x="6798173" y="3731827"/>
                <a:ext cx="150840" cy="174600"/>
              </p14:xfrm>
            </p:contentPart>
          </mc:Choice>
          <mc:Fallback>
            <p:pic>
              <p:nvPicPr>
                <p:cNvPr id="159" name="Freihand 158">
                  <a:extLst>
                    <a:ext uri="{FF2B5EF4-FFF2-40B4-BE49-F238E27FC236}">
                      <a16:creationId xmlns:a16="http://schemas.microsoft.com/office/drawing/2014/main" id="{C4860B67-364E-4E79-9149-5A7B23FF2AE8}"/>
                    </a:ext>
                  </a:extLst>
                </p:cNvPr>
                <p:cNvPicPr/>
                <p:nvPr/>
              </p:nvPicPr>
              <p:blipFill>
                <a:blip r:embed="rId279"/>
                <a:stretch>
                  <a:fillRect/>
                </a:stretch>
              </p:blipFill>
              <p:spPr>
                <a:xfrm>
                  <a:off x="6793853" y="3727507"/>
                  <a:ext cx="159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0" name="Freihand 159">
                  <a:extLst>
                    <a:ext uri="{FF2B5EF4-FFF2-40B4-BE49-F238E27FC236}">
                      <a16:creationId xmlns:a16="http://schemas.microsoft.com/office/drawing/2014/main" id="{1C570234-CDF8-469A-863B-9EDB95974723}"/>
                    </a:ext>
                  </a:extLst>
                </p14:cNvPr>
                <p14:cNvContentPartPr/>
                <p14:nvPr/>
              </p14:nvContentPartPr>
              <p14:xfrm>
                <a:off x="6942893" y="3731467"/>
                <a:ext cx="39600" cy="186480"/>
              </p14:xfrm>
            </p:contentPart>
          </mc:Choice>
          <mc:Fallback>
            <p:pic>
              <p:nvPicPr>
                <p:cNvPr id="160" name="Freihand 159">
                  <a:extLst>
                    <a:ext uri="{FF2B5EF4-FFF2-40B4-BE49-F238E27FC236}">
                      <a16:creationId xmlns:a16="http://schemas.microsoft.com/office/drawing/2014/main" id="{1C570234-CDF8-469A-863B-9EDB95974723}"/>
                    </a:ext>
                  </a:extLst>
                </p:cNvPr>
                <p:cNvPicPr/>
                <p:nvPr/>
              </p:nvPicPr>
              <p:blipFill>
                <a:blip r:embed="rId281"/>
                <a:stretch>
                  <a:fillRect/>
                </a:stretch>
              </p:blipFill>
              <p:spPr>
                <a:xfrm>
                  <a:off x="6938573" y="3727147"/>
                  <a:ext cx="48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1" name="Freihand 160">
                  <a:extLst>
                    <a:ext uri="{FF2B5EF4-FFF2-40B4-BE49-F238E27FC236}">
                      <a16:creationId xmlns:a16="http://schemas.microsoft.com/office/drawing/2014/main" id="{4A93A458-3D5C-4909-B072-C9E7C3F30DCF}"/>
                    </a:ext>
                  </a:extLst>
                </p14:cNvPr>
                <p14:cNvContentPartPr/>
                <p14:nvPr/>
              </p14:nvContentPartPr>
              <p14:xfrm>
                <a:off x="6886373" y="3814987"/>
                <a:ext cx="83520" cy="11520"/>
              </p14:xfrm>
            </p:contentPart>
          </mc:Choice>
          <mc:Fallback>
            <p:pic>
              <p:nvPicPr>
                <p:cNvPr id="161" name="Freihand 160">
                  <a:extLst>
                    <a:ext uri="{FF2B5EF4-FFF2-40B4-BE49-F238E27FC236}">
                      <a16:creationId xmlns:a16="http://schemas.microsoft.com/office/drawing/2014/main" id="{4A93A458-3D5C-4909-B072-C9E7C3F30DCF}"/>
                    </a:ext>
                  </a:extLst>
                </p:cNvPr>
                <p:cNvPicPr/>
                <p:nvPr/>
              </p:nvPicPr>
              <p:blipFill>
                <a:blip r:embed="rId283"/>
                <a:stretch>
                  <a:fillRect/>
                </a:stretch>
              </p:blipFill>
              <p:spPr>
                <a:xfrm>
                  <a:off x="6882053" y="3810667"/>
                  <a:ext cx="92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3" name="Freihand 162">
                  <a:extLst>
                    <a:ext uri="{FF2B5EF4-FFF2-40B4-BE49-F238E27FC236}">
                      <a16:creationId xmlns:a16="http://schemas.microsoft.com/office/drawing/2014/main" id="{0032E7F7-5073-4925-A1A8-FE428F76D197}"/>
                    </a:ext>
                  </a:extLst>
                </p14:cNvPr>
                <p14:cNvContentPartPr/>
                <p14:nvPr/>
              </p14:nvContentPartPr>
              <p14:xfrm>
                <a:off x="7690253" y="4448227"/>
                <a:ext cx="2880" cy="110880"/>
              </p14:xfrm>
            </p:contentPart>
          </mc:Choice>
          <mc:Fallback>
            <p:pic>
              <p:nvPicPr>
                <p:cNvPr id="163" name="Freihand 162">
                  <a:extLst>
                    <a:ext uri="{FF2B5EF4-FFF2-40B4-BE49-F238E27FC236}">
                      <a16:creationId xmlns:a16="http://schemas.microsoft.com/office/drawing/2014/main" id="{0032E7F7-5073-4925-A1A8-FE428F76D197}"/>
                    </a:ext>
                  </a:extLst>
                </p:cNvPr>
                <p:cNvPicPr/>
                <p:nvPr/>
              </p:nvPicPr>
              <p:blipFill>
                <a:blip r:embed="rId285"/>
                <a:stretch>
                  <a:fillRect/>
                </a:stretch>
              </p:blipFill>
              <p:spPr>
                <a:xfrm>
                  <a:off x="7685933" y="4443907"/>
                  <a:ext cx="11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4" name="Freihand 163">
                  <a:extLst>
                    <a:ext uri="{FF2B5EF4-FFF2-40B4-BE49-F238E27FC236}">
                      <a16:creationId xmlns:a16="http://schemas.microsoft.com/office/drawing/2014/main" id="{1D947E96-40D2-4B98-A593-328F4D013895}"/>
                    </a:ext>
                  </a:extLst>
                </p14:cNvPr>
                <p14:cNvContentPartPr/>
                <p14:nvPr/>
              </p14:nvContentPartPr>
              <p14:xfrm>
                <a:off x="7605293" y="4400347"/>
                <a:ext cx="163440" cy="204840"/>
              </p14:xfrm>
            </p:contentPart>
          </mc:Choice>
          <mc:Fallback>
            <p:pic>
              <p:nvPicPr>
                <p:cNvPr id="164" name="Freihand 163">
                  <a:extLst>
                    <a:ext uri="{FF2B5EF4-FFF2-40B4-BE49-F238E27FC236}">
                      <a16:creationId xmlns:a16="http://schemas.microsoft.com/office/drawing/2014/main" id="{1D947E96-40D2-4B98-A593-328F4D013895}"/>
                    </a:ext>
                  </a:extLst>
                </p:cNvPr>
                <p:cNvPicPr/>
                <p:nvPr/>
              </p:nvPicPr>
              <p:blipFill>
                <a:blip r:embed="rId287"/>
                <a:stretch>
                  <a:fillRect/>
                </a:stretch>
              </p:blipFill>
              <p:spPr>
                <a:xfrm>
                  <a:off x="7600613" y="4396027"/>
                  <a:ext cx="17208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6" name="Freihand 165">
                  <a:extLst>
                    <a:ext uri="{FF2B5EF4-FFF2-40B4-BE49-F238E27FC236}">
                      <a16:creationId xmlns:a16="http://schemas.microsoft.com/office/drawing/2014/main" id="{DD1671A7-D8AE-47B8-AD17-FC2366FB7A34}"/>
                    </a:ext>
                  </a:extLst>
                </p14:cNvPr>
                <p14:cNvContentPartPr/>
                <p14:nvPr/>
              </p14:nvContentPartPr>
              <p14:xfrm>
                <a:off x="7113173" y="4076707"/>
                <a:ext cx="35640" cy="16200"/>
              </p14:xfrm>
            </p:contentPart>
          </mc:Choice>
          <mc:Fallback>
            <p:pic>
              <p:nvPicPr>
                <p:cNvPr id="166" name="Freihand 165">
                  <a:extLst>
                    <a:ext uri="{FF2B5EF4-FFF2-40B4-BE49-F238E27FC236}">
                      <a16:creationId xmlns:a16="http://schemas.microsoft.com/office/drawing/2014/main" id="{DD1671A7-D8AE-47B8-AD17-FC2366FB7A34}"/>
                    </a:ext>
                  </a:extLst>
                </p:cNvPr>
                <p:cNvPicPr/>
                <p:nvPr/>
              </p:nvPicPr>
              <p:blipFill>
                <a:blip r:embed="rId289"/>
                <a:stretch>
                  <a:fillRect/>
                </a:stretch>
              </p:blipFill>
              <p:spPr>
                <a:xfrm>
                  <a:off x="7108853" y="4072387"/>
                  <a:ext cx="442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7" name="Freihand 166">
                  <a:extLst>
                    <a:ext uri="{FF2B5EF4-FFF2-40B4-BE49-F238E27FC236}">
                      <a16:creationId xmlns:a16="http://schemas.microsoft.com/office/drawing/2014/main" id="{409F1BCE-74CB-481D-BEC5-9B546C730B89}"/>
                    </a:ext>
                  </a:extLst>
                </p14:cNvPr>
                <p14:cNvContentPartPr/>
                <p14:nvPr/>
              </p14:nvContentPartPr>
              <p14:xfrm>
                <a:off x="7055213" y="3975547"/>
                <a:ext cx="396720" cy="400680"/>
              </p14:xfrm>
            </p:contentPart>
          </mc:Choice>
          <mc:Fallback>
            <p:pic>
              <p:nvPicPr>
                <p:cNvPr id="167" name="Freihand 166">
                  <a:extLst>
                    <a:ext uri="{FF2B5EF4-FFF2-40B4-BE49-F238E27FC236}">
                      <a16:creationId xmlns:a16="http://schemas.microsoft.com/office/drawing/2014/main" id="{409F1BCE-74CB-481D-BEC5-9B546C730B89}"/>
                    </a:ext>
                  </a:extLst>
                </p:cNvPr>
                <p:cNvPicPr/>
                <p:nvPr/>
              </p:nvPicPr>
              <p:blipFill>
                <a:blip r:embed="rId291"/>
                <a:stretch>
                  <a:fillRect/>
                </a:stretch>
              </p:blipFill>
              <p:spPr>
                <a:xfrm>
                  <a:off x="7050893" y="3971227"/>
                  <a:ext cx="40536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8" name="Freihand 167">
                  <a:extLst>
                    <a:ext uri="{FF2B5EF4-FFF2-40B4-BE49-F238E27FC236}">
                      <a16:creationId xmlns:a16="http://schemas.microsoft.com/office/drawing/2014/main" id="{AD2FED8D-B6FE-4829-873B-52CF3306DB6B}"/>
                    </a:ext>
                  </a:extLst>
                </p14:cNvPr>
                <p14:cNvContentPartPr/>
                <p14:nvPr/>
              </p14:nvContentPartPr>
              <p14:xfrm>
                <a:off x="7018133" y="3939187"/>
                <a:ext cx="135360" cy="141480"/>
              </p14:xfrm>
            </p:contentPart>
          </mc:Choice>
          <mc:Fallback>
            <p:pic>
              <p:nvPicPr>
                <p:cNvPr id="168" name="Freihand 167">
                  <a:extLst>
                    <a:ext uri="{FF2B5EF4-FFF2-40B4-BE49-F238E27FC236}">
                      <a16:creationId xmlns:a16="http://schemas.microsoft.com/office/drawing/2014/main" id="{AD2FED8D-B6FE-4829-873B-52CF3306DB6B}"/>
                    </a:ext>
                  </a:extLst>
                </p:cNvPr>
                <p:cNvPicPr/>
                <p:nvPr/>
              </p:nvPicPr>
              <p:blipFill>
                <a:blip r:embed="rId293"/>
                <a:stretch>
                  <a:fillRect/>
                </a:stretch>
              </p:blipFill>
              <p:spPr>
                <a:xfrm>
                  <a:off x="7013813" y="3934867"/>
                  <a:ext cx="144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9" name="Freihand 168">
                  <a:extLst>
                    <a:ext uri="{FF2B5EF4-FFF2-40B4-BE49-F238E27FC236}">
                      <a16:creationId xmlns:a16="http://schemas.microsoft.com/office/drawing/2014/main" id="{FA9C0BBD-CB6E-4E18-8B96-BD762F2FBA86}"/>
                    </a:ext>
                  </a:extLst>
                </p14:cNvPr>
                <p14:cNvContentPartPr/>
                <p14:nvPr/>
              </p14:nvContentPartPr>
              <p14:xfrm>
                <a:off x="7097333" y="4179667"/>
                <a:ext cx="119520" cy="130680"/>
              </p14:xfrm>
            </p:contentPart>
          </mc:Choice>
          <mc:Fallback>
            <p:pic>
              <p:nvPicPr>
                <p:cNvPr id="169" name="Freihand 168">
                  <a:extLst>
                    <a:ext uri="{FF2B5EF4-FFF2-40B4-BE49-F238E27FC236}">
                      <a16:creationId xmlns:a16="http://schemas.microsoft.com/office/drawing/2014/main" id="{FA9C0BBD-CB6E-4E18-8B96-BD762F2FBA86}"/>
                    </a:ext>
                  </a:extLst>
                </p:cNvPr>
                <p:cNvPicPr/>
                <p:nvPr/>
              </p:nvPicPr>
              <p:blipFill>
                <a:blip r:embed="rId295"/>
                <a:stretch>
                  <a:fillRect/>
                </a:stretch>
              </p:blipFill>
              <p:spPr>
                <a:xfrm>
                  <a:off x="7093013" y="4175347"/>
                  <a:ext cx="1281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0" name="Freihand 169">
                  <a:extLst>
                    <a:ext uri="{FF2B5EF4-FFF2-40B4-BE49-F238E27FC236}">
                      <a16:creationId xmlns:a16="http://schemas.microsoft.com/office/drawing/2014/main" id="{8B5DDCE2-CEDD-49CD-A8BD-99807D659BB6}"/>
                    </a:ext>
                  </a:extLst>
                </p14:cNvPr>
                <p14:cNvContentPartPr/>
                <p14:nvPr/>
              </p14:nvContentPartPr>
              <p14:xfrm>
                <a:off x="7095893" y="3844507"/>
                <a:ext cx="420840" cy="356760"/>
              </p14:xfrm>
            </p:contentPart>
          </mc:Choice>
          <mc:Fallback>
            <p:pic>
              <p:nvPicPr>
                <p:cNvPr id="170" name="Freihand 169">
                  <a:extLst>
                    <a:ext uri="{FF2B5EF4-FFF2-40B4-BE49-F238E27FC236}">
                      <a16:creationId xmlns:a16="http://schemas.microsoft.com/office/drawing/2014/main" id="{8B5DDCE2-CEDD-49CD-A8BD-99807D659BB6}"/>
                    </a:ext>
                  </a:extLst>
                </p:cNvPr>
                <p:cNvPicPr/>
                <p:nvPr/>
              </p:nvPicPr>
              <p:blipFill>
                <a:blip r:embed="rId297"/>
                <a:stretch>
                  <a:fillRect/>
                </a:stretch>
              </p:blipFill>
              <p:spPr>
                <a:xfrm>
                  <a:off x="7091573" y="3840187"/>
                  <a:ext cx="42948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1" name="Freihand 170">
                  <a:extLst>
                    <a:ext uri="{FF2B5EF4-FFF2-40B4-BE49-F238E27FC236}">
                      <a16:creationId xmlns:a16="http://schemas.microsoft.com/office/drawing/2014/main" id="{9F851676-72D6-4956-BCCF-1EB372C69290}"/>
                    </a:ext>
                  </a:extLst>
                </p14:cNvPr>
                <p14:cNvContentPartPr/>
                <p14:nvPr/>
              </p14:nvContentPartPr>
              <p14:xfrm>
                <a:off x="7432493" y="4099387"/>
                <a:ext cx="145440" cy="163080"/>
              </p14:xfrm>
            </p:contentPart>
          </mc:Choice>
          <mc:Fallback>
            <p:pic>
              <p:nvPicPr>
                <p:cNvPr id="171" name="Freihand 170">
                  <a:extLst>
                    <a:ext uri="{FF2B5EF4-FFF2-40B4-BE49-F238E27FC236}">
                      <a16:creationId xmlns:a16="http://schemas.microsoft.com/office/drawing/2014/main" id="{9F851676-72D6-4956-BCCF-1EB372C69290}"/>
                    </a:ext>
                  </a:extLst>
                </p:cNvPr>
                <p:cNvPicPr/>
                <p:nvPr/>
              </p:nvPicPr>
              <p:blipFill>
                <a:blip r:embed="rId299"/>
                <a:stretch>
                  <a:fillRect/>
                </a:stretch>
              </p:blipFill>
              <p:spPr>
                <a:xfrm>
                  <a:off x="7428173" y="4095067"/>
                  <a:ext cx="1540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2" name="Freihand 171">
                  <a:extLst>
                    <a:ext uri="{FF2B5EF4-FFF2-40B4-BE49-F238E27FC236}">
                      <a16:creationId xmlns:a16="http://schemas.microsoft.com/office/drawing/2014/main" id="{6035042B-1516-433D-B0F2-1C0CC39F69D6}"/>
                    </a:ext>
                  </a:extLst>
                </p14:cNvPr>
                <p14:cNvContentPartPr/>
                <p14:nvPr/>
              </p14:nvContentPartPr>
              <p14:xfrm>
                <a:off x="7451573" y="3777907"/>
                <a:ext cx="141120" cy="164160"/>
              </p14:xfrm>
            </p:contentPart>
          </mc:Choice>
          <mc:Fallback>
            <p:pic>
              <p:nvPicPr>
                <p:cNvPr id="172" name="Freihand 171">
                  <a:extLst>
                    <a:ext uri="{FF2B5EF4-FFF2-40B4-BE49-F238E27FC236}">
                      <a16:creationId xmlns:a16="http://schemas.microsoft.com/office/drawing/2014/main" id="{6035042B-1516-433D-B0F2-1C0CC39F69D6}"/>
                    </a:ext>
                  </a:extLst>
                </p:cNvPr>
                <p:cNvPicPr/>
                <p:nvPr/>
              </p:nvPicPr>
              <p:blipFill>
                <a:blip r:embed="rId301"/>
                <a:stretch>
                  <a:fillRect/>
                </a:stretch>
              </p:blipFill>
              <p:spPr>
                <a:xfrm>
                  <a:off x="7447253" y="3773587"/>
                  <a:ext cx="1497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3" name="Freihand 172">
                  <a:extLst>
                    <a:ext uri="{FF2B5EF4-FFF2-40B4-BE49-F238E27FC236}">
                      <a16:creationId xmlns:a16="http://schemas.microsoft.com/office/drawing/2014/main" id="{F5CC4A0B-A226-4B17-9B63-48F36A1D14C1}"/>
                    </a:ext>
                  </a:extLst>
                </p14:cNvPr>
                <p14:cNvContentPartPr/>
                <p14:nvPr/>
              </p14:nvContentPartPr>
              <p14:xfrm>
                <a:off x="7604933" y="3781507"/>
                <a:ext cx="83520" cy="106560"/>
              </p14:xfrm>
            </p:contentPart>
          </mc:Choice>
          <mc:Fallback>
            <p:pic>
              <p:nvPicPr>
                <p:cNvPr id="173" name="Freihand 172">
                  <a:extLst>
                    <a:ext uri="{FF2B5EF4-FFF2-40B4-BE49-F238E27FC236}">
                      <a16:creationId xmlns:a16="http://schemas.microsoft.com/office/drawing/2014/main" id="{F5CC4A0B-A226-4B17-9B63-48F36A1D14C1}"/>
                    </a:ext>
                  </a:extLst>
                </p:cNvPr>
                <p:cNvPicPr/>
                <p:nvPr/>
              </p:nvPicPr>
              <p:blipFill>
                <a:blip r:embed="rId303"/>
                <a:stretch>
                  <a:fillRect/>
                </a:stretch>
              </p:blipFill>
              <p:spPr>
                <a:xfrm>
                  <a:off x="7600613" y="3777187"/>
                  <a:ext cx="921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4" name="Freihand 173">
                  <a:extLst>
                    <a:ext uri="{FF2B5EF4-FFF2-40B4-BE49-F238E27FC236}">
                      <a16:creationId xmlns:a16="http://schemas.microsoft.com/office/drawing/2014/main" id="{2D519128-8DD8-4A98-8383-0BCD149C4329}"/>
                    </a:ext>
                  </a:extLst>
                </p14:cNvPr>
                <p14:cNvContentPartPr/>
                <p14:nvPr/>
              </p14:nvContentPartPr>
              <p14:xfrm>
                <a:off x="7672973" y="3676747"/>
                <a:ext cx="76320" cy="193320"/>
              </p14:xfrm>
            </p:contentPart>
          </mc:Choice>
          <mc:Fallback>
            <p:pic>
              <p:nvPicPr>
                <p:cNvPr id="174" name="Freihand 173">
                  <a:extLst>
                    <a:ext uri="{FF2B5EF4-FFF2-40B4-BE49-F238E27FC236}">
                      <a16:creationId xmlns:a16="http://schemas.microsoft.com/office/drawing/2014/main" id="{2D519128-8DD8-4A98-8383-0BCD149C4329}"/>
                    </a:ext>
                  </a:extLst>
                </p:cNvPr>
                <p:cNvPicPr/>
                <p:nvPr/>
              </p:nvPicPr>
              <p:blipFill>
                <a:blip r:embed="rId305"/>
                <a:stretch>
                  <a:fillRect/>
                </a:stretch>
              </p:blipFill>
              <p:spPr>
                <a:xfrm>
                  <a:off x="7668653" y="3672427"/>
                  <a:ext cx="84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5" name="Freihand 174">
                  <a:extLst>
                    <a:ext uri="{FF2B5EF4-FFF2-40B4-BE49-F238E27FC236}">
                      <a16:creationId xmlns:a16="http://schemas.microsoft.com/office/drawing/2014/main" id="{826BDCCB-FF59-468A-BFBB-ACAD1A42DC38}"/>
                    </a:ext>
                  </a:extLst>
                </p14:cNvPr>
                <p14:cNvContentPartPr/>
                <p14:nvPr/>
              </p14:nvContentPartPr>
              <p14:xfrm>
                <a:off x="7650653" y="3679267"/>
                <a:ext cx="18000" cy="183600"/>
              </p14:xfrm>
            </p:contentPart>
          </mc:Choice>
          <mc:Fallback>
            <p:pic>
              <p:nvPicPr>
                <p:cNvPr id="175" name="Freihand 174">
                  <a:extLst>
                    <a:ext uri="{FF2B5EF4-FFF2-40B4-BE49-F238E27FC236}">
                      <a16:creationId xmlns:a16="http://schemas.microsoft.com/office/drawing/2014/main" id="{826BDCCB-FF59-468A-BFBB-ACAD1A42DC38}"/>
                    </a:ext>
                  </a:extLst>
                </p:cNvPr>
                <p:cNvPicPr/>
                <p:nvPr/>
              </p:nvPicPr>
              <p:blipFill>
                <a:blip r:embed="rId307"/>
                <a:stretch>
                  <a:fillRect/>
                </a:stretch>
              </p:blipFill>
              <p:spPr>
                <a:xfrm>
                  <a:off x="7646333" y="3674947"/>
                  <a:ext cx="26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8" name="Freihand 177">
                  <a:extLst>
                    <a:ext uri="{FF2B5EF4-FFF2-40B4-BE49-F238E27FC236}">
                      <a16:creationId xmlns:a16="http://schemas.microsoft.com/office/drawing/2014/main" id="{47DD6F81-8767-4384-AAB1-097B9AA9F631}"/>
                    </a:ext>
                  </a:extLst>
                </p14:cNvPr>
                <p14:cNvContentPartPr/>
                <p14:nvPr/>
              </p14:nvContentPartPr>
              <p14:xfrm>
                <a:off x="6515213" y="4495387"/>
                <a:ext cx="744120" cy="9720"/>
              </p14:xfrm>
            </p:contentPart>
          </mc:Choice>
          <mc:Fallback>
            <p:pic>
              <p:nvPicPr>
                <p:cNvPr id="178" name="Freihand 177">
                  <a:extLst>
                    <a:ext uri="{FF2B5EF4-FFF2-40B4-BE49-F238E27FC236}">
                      <a16:creationId xmlns:a16="http://schemas.microsoft.com/office/drawing/2014/main" id="{47DD6F81-8767-4384-AAB1-097B9AA9F631}"/>
                    </a:ext>
                  </a:extLst>
                </p:cNvPr>
                <p:cNvPicPr/>
                <p:nvPr/>
              </p:nvPicPr>
              <p:blipFill>
                <a:blip r:embed="rId309"/>
                <a:stretch>
                  <a:fillRect/>
                </a:stretch>
              </p:blipFill>
              <p:spPr>
                <a:xfrm>
                  <a:off x="6510893" y="4491067"/>
                  <a:ext cx="752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9" name="Freihand 178">
                  <a:extLst>
                    <a:ext uri="{FF2B5EF4-FFF2-40B4-BE49-F238E27FC236}">
                      <a16:creationId xmlns:a16="http://schemas.microsoft.com/office/drawing/2014/main" id="{2C411321-C96E-4A74-A0D7-6756B4124E9A}"/>
                    </a:ext>
                  </a:extLst>
                </p14:cNvPr>
                <p14:cNvContentPartPr/>
                <p14:nvPr/>
              </p14:nvContentPartPr>
              <p14:xfrm>
                <a:off x="7265453" y="4455427"/>
                <a:ext cx="114480" cy="100800"/>
              </p14:xfrm>
            </p:contentPart>
          </mc:Choice>
          <mc:Fallback>
            <p:pic>
              <p:nvPicPr>
                <p:cNvPr id="179" name="Freihand 178">
                  <a:extLst>
                    <a:ext uri="{FF2B5EF4-FFF2-40B4-BE49-F238E27FC236}">
                      <a16:creationId xmlns:a16="http://schemas.microsoft.com/office/drawing/2014/main" id="{2C411321-C96E-4A74-A0D7-6756B4124E9A}"/>
                    </a:ext>
                  </a:extLst>
                </p:cNvPr>
                <p:cNvPicPr/>
                <p:nvPr/>
              </p:nvPicPr>
              <p:blipFill>
                <a:blip r:embed="rId311"/>
                <a:stretch>
                  <a:fillRect/>
                </a:stretch>
              </p:blipFill>
              <p:spPr>
                <a:xfrm>
                  <a:off x="7261133" y="4451107"/>
                  <a:ext cx="123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0" name="Freihand 179">
                  <a:extLst>
                    <a:ext uri="{FF2B5EF4-FFF2-40B4-BE49-F238E27FC236}">
                      <a16:creationId xmlns:a16="http://schemas.microsoft.com/office/drawing/2014/main" id="{5137A722-8E00-464A-A653-6ACF700577DD}"/>
                    </a:ext>
                  </a:extLst>
                </p14:cNvPr>
                <p14:cNvContentPartPr/>
                <p14:nvPr/>
              </p14:nvContentPartPr>
              <p14:xfrm>
                <a:off x="6746693" y="4330147"/>
                <a:ext cx="164880" cy="59760"/>
              </p14:xfrm>
            </p:contentPart>
          </mc:Choice>
          <mc:Fallback>
            <p:pic>
              <p:nvPicPr>
                <p:cNvPr id="180" name="Freihand 179">
                  <a:extLst>
                    <a:ext uri="{FF2B5EF4-FFF2-40B4-BE49-F238E27FC236}">
                      <a16:creationId xmlns:a16="http://schemas.microsoft.com/office/drawing/2014/main" id="{5137A722-8E00-464A-A653-6ACF700577DD}"/>
                    </a:ext>
                  </a:extLst>
                </p:cNvPr>
                <p:cNvPicPr/>
                <p:nvPr/>
              </p:nvPicPr>
              <p:blipFill>
                <a:blip r:embed="rId313"/>
                <a:stretch>
                  <a:fillRect/>
                </a:stretch>
              </p:blipFill>
              <p:spPr>
                <a:xfrm>
                  <a:off x="6742373" y="4325827"/>
                  <a:ext cx="173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1" name="Freihand 190">
                  <a:extLst>
                    <a:ext uri="{FF2B5EF4-FFF2-40B4-BE49-F238E27FC236}">
                      <a16:creationId xmlns:a16="http://schemas.microsoft.com/office/drawing/2014/main" id="{01D1E1FA-8758-444F-868D-B0602407CED3}"/>
                    </a:ext>
                  </a:extLst>
                </p14:cNvPr>
                <p14:cNvContentPartPr/>
                <p14:nvPr/>
              </p14:nvContentPartPr>
              <p14:xfrm>
                <a:off x="6376253" y="4211707"/>
                <a:ext cx="135720" cy="148320"/>
              </p14:xfrm>
            </p:contentPart>
          </mc:Choice>
          <mc:Fallback>
            <p:pic>
              <p:nvPicPr>
                <p:cNvPr id="191" name="Freihand 190">
                  <a:extLst>
                    <a:ext uri="{FF2B5EF4-FFF2-40B4-BE49-F238E27FC236}">
                      <a16:creationId xmlns:a16="http://schemas.microsoft.com/office/drawing/2014/main" id="{01D1E1FA-8758-444F-868D-B0602407CED3}"/>
                    </a:ext>
                  </a:extLst>
                </p:cNvPr>
                <p:cNvPicPr/>
                <p:nvPr/>
              </p:nvPicPr>
              <p:blipFill>
                <a:blip r:embed="rId315"/>
                <a:stretch>
                  <a:fillRect/>
                </a:stretch>
              </p:blipFill>
              <p:spPr>
                <a:xfrm>
                  <a:off x="6371933" y="4207387"/>
                  <a:ext cx="1443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2" name="Freihand 191">
                  <a:extLst>
                    <a:ext uri="{FF2B5EF4-FFF2-40B4-BE49-F238E27FC236}">
                      <a16:creationId xmlns:a16="http://schemas.microsoft.com/office/drawing/2014/main" id="{8C1E9504-C37B-41DF-A7FF-EFD53A641244}"/>
                    </a:ext>
                  </a:extLst>
                </p14:cNvPr>
                <p14:cNvContentPartPr/>
                <p14:nvPr/>
              </p14:nvContentPartPr>
              <p14:xfrm>
                <a:off x="6621053" y="4125307"/>
                <a:ext cx="94680" cy="82800"/>
              </p14:xfrm>
            </p:contentPart>
          </mc:Choice>
          <mc:Fallback>
            <p:pic>
              <p:nvPicPr>
                <p:cNvPr id="192" name="Freihand 191">
                  <a:extLst>
                    <a:ext uri="{FF2B5EF4-FFF2-40B4-BE49-F238E27FC236}">
                      <a16:creationId xmlns:a16="http://schemas.microsoft.com/office/drawing/2014/main" id="{8C1E9504-C37B-41DF-A7FF-EFD53A641244}"/>
                    </a:ext>
                  </a:extLst>
                </p:cNvPr>
                <p:cNvPicPr/>
                <p:nvPr/>
              </p:nvPicPr>
              <p:blipFill>
                <a:blip r:embed="rId317"/>
                <a:stretch>
                  <a:fillRect/>
                </a:stretch>
              </p:blipFill>
              <p:spPr>
                <a:xfrm>
                  <a:off x="6616733" y="4120987"/>
                  <a:ext cx="1033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4" name="Freihand 193">
                  <a:extLst>
                    <a:ext uri="{FF2B5EF4-FFF2-40B4-BE49-F238E27FC236}">
                      <a16:creationId xmlns:a16="http://schemas.microsoft.com/office/drawing/2014/main" id="{986B53F4-2EE5-4467-B9F7-09465F72DE15}"/>
                    </a:ext>
                  </a:extLst>
                </p14:cNvPr>
                <p14:cNvContentPartPr/>
                <p14:nvPr/>
              </p14:nvContentPartPr>
              <p14:xfrm>
                <a:off x="6255293" y="3851707"/>
                <a:ext cx="345960" cy="482760"/>
              </p14:xfrm>
            </p:contentPart>
          </mc:Choice>
          <mc:Fallback>
            <p:pic>
              <p:nvPicPr>
                <p:cNvPr id="194" name="Freihand 193">
                  <a:extLst>
                    <a:ext uri="{FF2B5EF4-FFF2-40B4-BE49-F238E27FC236}">
                      <a16:creationId xmlns:a16="http://schemas.microsoft.com/office/drawing/2014/main" id="{986B53F4-2EE5-4467-B9F7-09465F72DE15}"/>
                    </a:ext>
                  </a:extLst>
                </p:cNvPr>
                <p:cNvPicPr/>
                <p:nvPr/>
              </p:nvPicPr>
              <p:blipFill>
                <a:blip r:embed="rId319"/>
                <a:stretch>
                  <a:fillRect/>
                </a:stretch>
              </p:blipFill>
              <p:spPr>
                <a:xfrm>
                  <a:off x="6250973" y="3847387"/>
                  <a:ext cx="35460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5" name="Freihand 194">
                  <a:extLst>
                    <a:ext uri="{FF2B5EF4-FFF2-40B4-BE49-F238E27FC236}">
                      <a16:creationId xmlns:a16="http://schemas.microsoft.com/office/drawing/2014/main" id="{147770F3-B245-4397-8883-4CFA56ED7F8E}"/>
                    </a:ext>
                  </a:extLst>
                </p14:cNvPr>
                <p14:cNvContentPartPr/>
                <p14:nvPr/>
              </p14:nvContentPartPr>
              <p14:xfrm>
                <a:off x="6590093" y="3739387"/>
                <a:ext cx="140760" cy="151200"/>
              </p14:xfrm>
            </p:contentPart>
          </mc:Choice>
          <mc:Fallback>
            <p:pic>
              <p:nvPicPr>
                <p:cNvPr id="195" name="Freihand 194">
                  <a:extLst>
                    <a:ext uri="{FF2B5EF4-FFF2-40B4-BE49-F238E27FC236}">
                      <a16:creationId xmlns:a16="http://schemas.microsoft.com/office/drawing/2014/main" id="{147770F3-B245-4397-8883-4CFA56ED7F8E}"/>
                    </a:ext>
                  </a:extLst>
                </p:cNvPr>
                <p:cNvPicPr/>
                <p:nvPr/>
              </p:nvPicPr>
              <p:blipFill>
                <a:blip r:embed="rId321"/>
                <a:stretch>
                  <a:fillRect/>
                </a:stretch>
              </p:blipFill>
              <p:spPr>
                <a:xfrm>
                  <a:off x="6585773" y="3735067"/>
                  <a:ext cx="1494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7" name="Freihand 196">
                  <a:extLst>
                    <a:ext uri="{FF2B5EF4-FFF2-40B4-BE49-F238E27FC236}">
                      <a16:creationId xmlns:a16="http://schemas.microsoft.com/office/drawing/2014/main" id="{20458B34-D9AF-42D7-ADAE-9B3023BDA3BE}"/>
                    </a:ext>
                  </a:extLst>
                </p14:cNvPr>
                <p14:cNvContentPartPr/>
                <p14:nvPr/>
              </p14:nvContentPartPr>
              <p14:xfrm>
                <a:off x="6129653" y="3714547"/>
                <a:ext cx="179640" cy="195120"/>
              </p14:xfrm>
            </p:contentPart>
          </mc:Choice>
          <mc:Fallback>
            <p:pic>
              <p:nvPicPr>
                <p:cNvPr id="197" name="Freihand 196">
                  <a:extLst>
                    <a:ext uri="{FF2B5EF4-FFF2-40B4-BE49-F238E27FC236}">
                      <a16:creationId xmlns:a16="http://schemas.microsoft.com/office/drawing/2014/main" id="{20458B34-D9AF-42D7-ADAE-9B3023BDA3BE}"/>
                    </a:ext>
                  </a:extLst>
                </p:cNvPr>
                <p:cNvPicPr/>
                <p:nvPr/>
              </p:nvPicPr>
              <p:blipFill>
                <a:blip r:embed="rId323"/>
                <a:stretch>
                  <a:fillRect/>
                </a:stretch>
              </p:blipFill>
              <p:spPr>
                <a:xfrm>
                  <a:off x="6125333" y="3710227"/>
                  <a:ext cx="1882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8" name="Freihand 197">
                  <a:extLst>
                    <a:ext uri="{FF2B5EF4-FFF2-40B4-BE49-F238E27FC236}">
                      <a16:creationId xmlns:a16="http://schemas.microsoft.com/office/drawing/2014/main" id="{18A7D724-93EA-4E05-B6B2-E8902C8FDBD3}"/>
                    </a:ext>
                  </a:extLst>
                </p14:cNvPr>
                <p14:cNvContentPartPr/>
                <p14:nvPr/>
              </p14:nvContentPartPr>
              <p14:xfrm>
                <a:off x="6352493" y="3742987"/>
                <a:ext cx="11520" cy="7560"/>
              </p14:xfrm>
            </p:contentPart>
          </mc:Choice>
          <mc:Fallback>
            <p:pic>
              <p:nvPicPr>
                <p:cNvPr id="198" name="Freihand 197">
                  <a:extLst>
                    <a:ext uri="{FF2B5EF4-FFF2-40B4-BE49-F238E27FC236}">
                      <a16:creationId xmlns:a16="http://schemas.microsoft.com/office/drawing/2014/main" id="{18A7D724-93EA-4E05-B6B2-E8902C8FDBD3}"/>
                    </a:ext>
                  </a:extLst>
                </p:cNvPr>
                <p:cNvPicPr/>
                <p:nvPr/>
              </p:nvPicPr>
              <p:blipFill>
                <a:blip r:embed="rId325"/>
                <a:stretch>
                  <a:fillRect/>
                </a:stretch>
              </p:blipFill>
              <p:spPr>
                <a:xfrm>
                  <a:off x="6348173" y="3738667"/>
                  <a:ext cx="201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9" name="Freihand 198">
                  <a:extLst>
                    <a:ext uri="{FF2B5EF4-FFF2-40B4-BE49-F238E27FC236}">
                      <a16:creationId xmlns:a16="http://schemas.microsoft.com/office/drawing/2014/main" id="{041F511A-4F27-4423-9F0A-13C2089F3C2F}"/>
                    </a:ext>
                  </a:extLst>
                </p14:cNvPr>
                <p14:cNvContentPartPr/>
                <p14:nvPr/>
              </p14:nvContentPartPr>
              <p14:xfrm>
                <a:off x="6333413" y="3685387"/>
                <a:ext cx="103320" cy="107640"/>
              </p14:xfrm>
            </p:contentPart>
          </mc:Choice>
          <mc:Fallback>
            <p:pic>
              <p:nvPicPr>
                <p:cNvPr id="199" name="Freihand 198">
                  <a:extLst>
                    <a:ext uri="{FF2B5EF4-FFF2-40B4-BE49-F238E27FC236}">
                      <a16:creationId xmlns:a16="http://schemas.microsoft.com/office/drawing/2014/main" id="{041F511A-4F27-4423-9F0A-13C2089F3C2F}"/>
                    </a:ext>
                  </a:extLst>
                </p:cNvPr>
                <p:cNvPicPr/>
                <p:nvPr/>
              </p:nvPicPr>
              <p:blipFill>
                <a:blip r:embed="rId327"/>
                <a:stretch>
                  <a:fillRect/>
                </a:stretch>
              </p:blipFill>
              <p:spPr>
                <a:xfrm>
                  <a:off x="6329093" y="3681067"/>
                  <a:ext cx="111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0" name="Freihand 199">
                  <a:extLst>
                    <a:ext uri="{FF2B5EF4-FFF2-40B4-BE49-F238E27FC236}">
                      <a16:creationId xmlns:a16="http://schemas.microsoft.com/office/drawing/2014/main" id="{8B8002CA-BFAC-4F42-A9EC-3AB312D763B2}"/>
                    </a:ext>
                  </a:extLst>
                </p14:cNvPr>
                <p14:cNvContentPartPr/>
                <p14:nvPr/>
              </p14:nvContentPartPr>
              <p14:xfrm>
                <a:off x="6420173" y="3552187"/>
                <a:ext cx="71640" cy="170640"/>
              </p14:xfrm>
            </p:contentPart>
          </mc:Choice>
          <mc:Fallback>
            <p:pic>
              <p:nvPicPr>
                <p:cNvPr id="200" name="Freihand 199">
                  <a:extLst>
                    <a:ext uri="{FF2B5EF4-FFF2-40B4-BE49-F238E27FC236}">
                      <a16:creationId xmlns:a16="http://schemas.microsoft.com/office/drawing/2014/main" id="{8B8002CA-BFAC-4F42-A9EC-3AB312D763B2}"/>
                    </a:ext>
                  </a:extLst>
                </p:cNvPr>
                <p:cNvPicPr/>
                <p:nvPr/>
              </p:nvPicPr>
              <p:blipFill>
                <a:blip r:embed="rId329"/>
                <a:stretch>
                  <a:fillRect/>
                </a:stretch>
              </p:blipFill>
              <p:spPr>
                <a:xfrm>
                  <a:off x="6415853" y="3547867"/>
                  <a:ext cx="8028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1" name="Freihand 200">
                  <a:extLst>
                    <a:ext uri="{FF2B5EF4-FFF2-40B4-BE49-F238E27FC236}">
                      <a16:creationId xmlns:a16="http://schemas.microsoft.com/office/drawing/2014/main" id="{D8DB9A4C-9057-4F75-A938-3A0707837D6F}"/>
                    </a:ext>
                  </a:extLst>
                </p14:cNvPr>
                <p14:cNvContentPartPr/>
                <p14:nvPr/>
              </p14:nvContentPartPr>
              <p14:xfrm>
                <a:off x="6492893" y="3516187"/>
                <a:ext cx="124560" cy="208440"/>
              </p14:xfrm>
            </p:contentPart>
          </mc:Choice>
          <mc:Fallback>
            <p:pic>
              <p:nvPicPr>
                <p:cNvPr id="201" name="Freihand 200">
                  <a:extLst>
                    <a:ext uri="{FF2B5EF4-FFF2-40B4-BE49-F238E27FC236}">
                      <a16:creationId xmlns:a16="http://schemas.microsoft.com/office/drawing/2014/main" id="{D8DB9A4C-9057-4F75-A938-3A0707837D6F}"/>
                    </a:ext>
                  </a:extLst>
                </p:cNvPr>
                <p:cNvPicPr/>
                <p:nvPr/>
              </p:nvPicPr>
              <p:blipFill>
                <a:blip r:embed="rId331"/>
                <a:stretch>
                  <a:fillRect/>
                </a:stretch>
              </p:blipFill>
              <p:spPr>
                <a:xfrm>
                  <a:off x="6488573" y="3511867"/>
                  <a:ext cx="133200" cy="21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2">
            <p14:nvContentPartPr>
              <p14:cNvPr id="203" name="Freihand 202">
                <a:extLst>
                  <a:ext uri="{FF2B5EF4-FFF2-40B4-BE49-F238E27FC236}">
                    <a16:creationId xmlns:a16="http://schemas.microsoft.com/office/drawing/2014/main" id="{88AAC012-859E-4960-A27C-934EA3DC975F}"/>
                  </a:ext>
                </a:extLst>
              </p14:cNvPr>
              <p14:cNvContentPartPr/>
              <p14:nvPr/>
            </p14:nvContentPartPr>
            <p14:xfrm>
              <a:off x="3037613" y="4084987"/>
              <a:ext cx="2643840" cy="72000"/>
            </p14:xfrm>
          </p:contentPart>
        </mc:Choice>
        <mc:Fallback>
          <p:pic>
            <p:nvPicPr>
              <p:cNvPr id="203" name="Freihand 202">
                <a:extLst>
                  <a:ext uri="{FF2B5EF4-FFF2-40B4-BE49-F238E27FC236}">
                    <a16:creationId xmlns:a16="http://schemas.microsoft.com/office/drawing/2014/main" id="{88AAC012-859E-4960-A27C-934EA3DC975F}"/>
                  </a:ext>
                </a:extLst>
              </p:cNvPr>
              <p:cNvPicPr/>
              <p:nvPr/>
            </p:nvPicPr>
            <p:blipFill>
              <a:blip r:embed="rId333"/>
              <a:stretch>
                <a:fillRect/>
              </a:stretch>
            </p:blipFill>
            <p:spPr>
              <a:xfrm>
                <a:off x="3033293" y="4080667"/>
                <a:ext cx="2652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4" name="Freihand 203">
                <a:extLst>
                  <a:ext uri="{FF2B5EF4-FFF2-40B4-BE49-F238E27FC236}">
                    <a16:creationId xmlns:a16="http://schemas.microsoft.com/office/drawing/2014/main" id="{612ECB2F-B7E1-4A86-BD5F-F5FA600CDA77}"/>
                  </a:ext>
                </a:extLst>
              </p14:cNvPr>
              <p14:cNvContentPartPr/>
              <p14:nvPr/>
            </p14:nvContentPartPr>
            <p14:xfrm>
              <a:off x="694733" y="4081387"/>
              <a:ext cx="477360" cy="78120"/>
            </p14:xfrm>
          </p:contentPart>
        </mc:Choice>
        <mc:Fallback>
          <p:pic>
            <p:nvPicPr>
              <p:cNvPr id="204" name="Freihand 203">
                <a:extLst>
                  <a:ext uri="{FF2B5EF4-FFF2-40B4-BE49-F238E27FC236}">
                    <a16:creationId xmlns:a16="http://schemas.microsoft.com/office/drawing/2014/main" id="{612ECB2F-B7E1-4A86-BD5F-F5FA600CDA77}"/>
                  </a:ext>
                </a:extLst>
              </p:cNvPr>
              <p:cNvPicPr/>
              <p:nvPr/>
            </p:nvPicPr>
            <p:blipFill>
              <a:blip r:embed="rId335"/>
              <a:stretch>
                <a:fillRect/>
              </a:stretch>
            </p:blipFill>
            <p:spPr>
              <a:xfrm>
                <a:off x="690413" y="4077067"/>
                <a:ext cx="486000" cy="8676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C0CD7849-27E0-4D25-B734-E1AFB70B4836}"/>
              </a:ext>
            </a:extLst>
          </p:cNvPr>
          <p:cNvGrpSpPr/>
          <p:nvPr/>
        </p:nvGrpSpPr>
        <p:grpSpPr>
          <a:xfrm>
            <a:off x="5692253" y="1482547"/>
            <a:ext cx="3559320" cy="120960"/>
            <a:chOff x="5692253" y="1482547"/>
            <a:chExt cx="3559320" cy="1209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BD1A712-C6DE-4B26-99BE-5EF6368834D0}"/>
                    </a:ext>
                  </a:extLst>
                </p14:cNvPr>
                <p14:cNvContentPartPr/>
                <p14:nvPr/>
              </p14:nvContentPartPr>
              <p14:xfrm>
                <a:off x="5692253" y="1487587"/>
                <a:ext cx="1338840" cy="115920"/>
              </p14:xfrm>
            </p:contentPart>
          </mc:Choice>
          <mc:Fallback>
            <p:pic>
              <p:nvPicPr>
                <p:cNvPr id="2" name="Freihand 1">
                  <a:extLst>
                    <a:ext uri="{FF2B5EF4-FFF2-40B4-BE49-F238E27FC236}">
                      <a16:creationId xmlns:a16="http://schemas.microsoft.com/office/drawing/2014/main" id="{8BD1A712-C6DE-4B26-99BE-5EF6368834D0}"/>
                    </a:ext>
                  </a:extLst>
                </p:cNvPr>
                <p:cNvPicPr/>
                <p:nvPr/>
              </p:nvPicPr>
              <p:blipFill>
                <a:blip r:embed="rId4"/>
                <a:stretch>
                  <a:fillRect/>
                </a:stretch>
              </p:blipFill>
              <p:spPr>
                <a:xfrm>
                  <a:off x="5687933" y="1483267"/>
                  <a:ext cx="13474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A4EAF10C-B552-45D2-AA02-1214E9FD1773}"/>
                    </a:ext>
                  </a:extLst>
                </p14:cNvPr>
                <p14:cNvContentPartPr/>
                <p14:nvPr/>
              </p14:nvContentPartPr>
              <p14:xfrm>
                <a:off x="7235213" y="1482547"/>
                <a:ext cx="2016360" cy="93960"/>
              </p14:xfrm>
            </p:contentPart>
          </mc:Choice>
          <mc:Fallback>
            <p:pic>
              <p:nvPicPr>
                <p:cNvPr id="6" name="Freihand 5">
                  <a:extLst>
                    <a:ext uri="{FF2B5EF4-FFF2-40B4-BE49-F238E27FC236}">
                      <a16:creationId xmlns:a16="http://schemas.microsoft.com/office/drawing/2014/main" id="{A4EAF10C-B552-45D2-AA02-1214E9FD1773}"/>
                    </a:ext>
                  </a:extLst>
                </p:cNvPr>
                <p:cNvPicPr/>
                <p:nvPr/>
              </p:nvPicPr>
              <p:blipFill>
                <a:blip r:embed="rId6"/>
                <a:stretch>
                  <a:fillRect/>
                </a:stretch>
              </p:blipFill>
              <p:spPr>
                <a:xfrm>
                  <a:off x="7230893" y="1478227"/>
                  <a:ext cx="202500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8D322EAC-2D6C-4B65-BCEA-BDD897129FDB}"/>
                  </a:ext>
                </a:extLst>
              </p14:cNvPr>
              <p14:cNvContentPartPr/>
              <p14:nvPr/>
            </p14:nvContentPartPr>
            <p14:xfrm>
              <a:off x="2584733" y="1527907"/>
              <a:ext cx="1304640" cy="126000"/>
            </p14:xfrm>
          </p:contentPart>
        </mc:Choice>
        <mc:Fallback>
          <p:pic>
            <p:nvPicPr>
              <p:cNvPr id="8" name="Freihand 7">
                <a:extLst>
                  <a:ext uri="{FF2B5EF4-FFF2-40B4-BE49-F238E27FC236}">
                    <a16:creationId xmlns:a16="http://schemas.microsoft.com/office/drawing/2014/main" id="{8D322EAC-2D6C-4B65-BCEA-BDD897129FDB}"/>
                  </a:ext>
                </a:extLst>
              </p:cNvPr>
              <p:cNvPicPr/>
              <p:nvPr/>
            </p:nvPicPr>
            <p:blipFill>
              <a:blip r:embed="rId8"/>
              <a:stretch>
                <a:fillRect/>
              </a:stretch>
            </p:blipFill>
            <p:spPr>
              <a:xfrm>
                <a:off x="2580413" y="1523587"/>
                <a:ext cx="1313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968D3EC2-0F22-4D61-8F5A-88475EB0C96F}"/>
                  </a:ext>
                </a:extLst>
              </p14:cNvPr>
              <p14:cNvContentPartPr/>
              <p14:nvPr/>
            </p14:nvContentPartPr>
            <p14:xfrm>
              <a:off x="4390853" y="2727067"/>
              <a:ext cx="4159080" cy="60120"/>
            </p14:xfrm>
          </p:contentPart>
        </mc:Choice>
        <mc:Fallback>
          <p:pic>
            <p:nvPicPr>
              <p:cNvPr id="9" name="Freihand 8">
                <a:extLst>
                  <a:ext uri="{FF2B5EF4-FFF2-40B4-BE49-F238E27FC236}">
                    <a16:creationId xmlns:a16="http://schemas.microsoft.com/office/drawing/2014/main" id="{968D3EC2-0F22-4D61-8F5A-88475EB0C96F}"/>
                  </a:ext>
                </a:extLst>
              </p:cNvPr>
              <p:cNvPicPr/>
              <p:nvPr/>
            </p:nvPicPr>
            <p:blipFill>
              <a:blip r:embed="rId10"/>
              <a:stretch>
                <a:fillRect/>
              </a:stretch>
            </p:blipFill>
            <p:spPr>
              <a:xfrm>
                <a:off x="4386533" y="2722747"/>
                <a:ext cx="4167720" cy="68760"/>
              </a:xfrm>
              <a:prstGeom prst="rect">
                <a:avLst/>
              </a:prstGeom>
            </p:spPr>
          </p:pic>
        </mc:Fallback>
      </mc:AlternateContent>
      <p:grpSp>
        <p:nvGrpSpPr>
          <p:cNvPr id="46" name="Gruppieren 45">
            <a:extLst>
              <a:ext uri="{FF2B5EF4-FFF2-40B4-BE49-F238E27FC236}">
                <a16:creationId xmlns:a16="http://schemas.microsoft.com/office/drawing/2014/main" id="{8A4CDD64-0246-4F2B-BDF7-CB961E3D3145}"/>
              </a:ext>
            </a:extLst>
          </p:cNvPr>
          <p:cNvGrpSpPr/>
          <p:nvPr/>
        </p:nvGrpSpPr>
        <p:grpSpPr>
          <a:xfrm>
            <a:off x="9165893" y="2023627"/>
            <a:ext cx="2770560" cy="822600"/>
            <a:chOff x="9165893" y="2023627"/>
            <a:chExt cx="2770560" cy="82260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35D9D8C2-9BB0-44D3-8E9F-64DC25BE8EEB}"/>
                    </a:ext>
                  </a:extLst>
                </p14:cNvPr>
                <p14:cNvContentPartPr/>
                <p14:nvPr/>
              </p14:nvContentPartPr>
              <p14:xfrm>
                <a:off x="9165893" y="2331427"/>
                <a:ext cx="114840" cy="132840"/>
              </p14:xfrm>
            </p:contentPart>
          </mc:Choice>
          <mc:Fallback>
            <p:pic>
              <p:nvPicPr>
                <p:cNvPr id="10" name="Freihand 9">
                  <a:extLst>
                    <a:ext uri="{FF2B5EF4-FFF2-40B4-BE49-F238E27FC236}">
                      <a16:creationId xmlns:a16="http://schemas.microsoft.com/office/drawing/2014/main" id="{35D9D8C2-9BB0-44D3-8E9F-64DC25BE8EEB}"/>
                    </a:ext>
                  </a:extLst>
                </p:cNvPr>
                <p:cNvPicPr/>
                <p:nvPr/>
              </p:nvPicPr>
              <p:blipFill>
                <a:blip r:embed="rId12"/>
                <a:stretch>
                  <a:fillRect/>
                </a:stretch>
              </p:blipFill>
              <p:spPr>
                <a:xfrm>
                  <a:off x="9161573" y="2327107"/>
                  <a:ext cx="123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C2BC3C09-C114-409C-B967-7FA2ED2DD3FC}"/>
                    </a:ext>
                  </a:extLst>
                </p14:cNvPr>
                <p14:cNvContentPartPr/>
                <p14:nvPr/>
              </p14:nvContentPartPr>
              <p14:xfrm>
                <a:off x="9306293" y="2275627"/>
                <a:ext cx="192960" cy="289800"/>
              </p14:xfrm>
            </p:contentPart>
          </mc:Choice>
          <mc:Fallback>
            <p:pic>
              <p:nvPicPr>
                <p:cNvPr id="11" name="Freihand 10">
                  <a:extLst>
                    <a:ext uri="{FF2B5EF4-FFF2-40B4-BE49-F238E27FC236}">
                      <a16:creationId xmlns:a16="http://schemas.microsoft.com/office/drawing/2014/main" id="{C2BC3C09-C114-409C-B967-7FA2ED2DD3FC}"/>
                    </a:ext>
                  </a:extLst>
                </p:cNvPr>
                <p:cNvPicPr/>
                <p:nvPr/>
              </p:nvPicPr>
              <p:blipFill>
                <a:blip r:embed="rId14"/>
                <a:stretch>
                  <a:fillRect/>
                </a:stretch>
              </p:blipFill>
              <p:spPr>
                <a:xfrm>
                  <a:off x="9301973" y="2271307"/>
                  <a:ext cx="2016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9266B8F5-FD77-41DE-A978-6C0C7DA432B4}"/>
                    </a:ext>
                  </a:extLst>
                </p14:cNvPr>
                <p14:cNvContentPartPr/>
                <p14:nvPr/>
              </p14:nvContentPartPr>
              <p14:xfrm>
                <a:off x="9520853" y="2383267"/>
                <a:ext cx="28080" cy="37080"/>
              </p14:xfrm>
            </p:contentPart>
          </mc:Choice>
          <mc:Fallback>
            <p:pic>
              <p:nvPicPr>
                <p:cNvPr id="12" name="Freihand 11">
                  <a:extLst>
                    <a:ext uri="{FF2B5EF4-FFF2-40B4-BE49-F238E27FC236}">
                      <a16:creationId xmlns:a16="http://schemas.microsoft.com/office/drawing/2014/main" id="{9266B8F5-FD77-41DE-A978-6C0C7DA432B4}"/>
                    </a:ext>
                  </a:extLst>
                </p:cNvPr>
                <p:cNvPicPr/>
                <p:nvPr/>
              </p:nvPicPr>
              <p:blipFill>
                <a:blip r:embed="rId16"/>
                <a:stretch>
                  <a:fillRect/>
                </a:stretch>
              </p:blipFill>
              <p:spPr>
                <a:xfrm>
                  <a:off x="9516533" y="2378947"/>
                  <a:ext cx="36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732DB9B5-78E3-40CE-B1E3-096385ECA7C9}"/>
                    </a:ext>
                  </a:extLst>
                </p14:cNvPr>
                <p14:cNvContentPartPr/>
                <p14:nvPr/>
              </p14:nvContentPartPr>
              <p14:xfrm>
                <a:off x="9737213" y="2227027"/>
                <a:ext cx="237960" cy="156600"/>
              </p14:xfrm>
            </p:contentPart>
          </mc:Choice>
          <mc:Fallback>
            <p:pic>
              <p:nvPicPr>
                <p:cNvPr id="13" name="Freihand 12">
                  <a:extLst>
                    <a:ext uri="{FF2B5EF4-FFF2-40B4-BE49-F238E27FC236}">
                      <a16:creationId xmlns:a16="http://schemas.microsoft.com/office/drawing/2014/main" id="{732DB9B5-78E3-40CE-B1E3-096385ECA7C9}"/>
                    </a:ext>
                  </a:extLst>
                </p:cNvPr>
                <p:cNvPicPr/>
                <p:nvPr/>
              </p:nvPicPr>
              <p:blipFill>
                <a:blip r:embed="rId18"/>
                <a:stretch>
                  <a:fillRect/>
                </a:stretch>
              </p:blipFill>
              <p:spPr>
                <a:xfrm>
                  <a:off x="9732893" y="2222707"/>
                  <a:ext cx="2466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3DA85DA8-E5A8-4BB7-83DD-656221F43C24}"/>
                    </a:ext>
                  </a:extLst>
                </p14:cNvPr>
                <p14:cNvContentPartPr/>
                <p14:nvPr/>
              </p14:nvContentPartPr>
              <p14:xfrm>
                <a:off x="9970853" y="2178787"/>
                <a:ext cx="189000" cy="181800"/>
              </p14:xfrm>
            </p:contentPart>
          </mc:Choice>
          <mc:Fallback>
            <p:pic>
              <p:nvPicPr>
                <p:cNvPr id="14" name="Freihand 13">
                  <a:extLst>
                    <a:ext uri="{FF2B5EF4-FFF2-40B4-BE49-F238E27FC236}">
                      <a16:creationId xmlns:a16="http://schemas.microsoft.com/office/drawing/2014/main" id="{3DA85DA8-E5A8-4BB7-83DD-656221F43C24}"/>
                    </a:ext>
                  </a:extLst>
                </p:cNvPr>
                <p:cNvPicPr/>
                <p:nvPr/>
              </p:nvPicPr>
              <p:blipFill>
                <a:blip r:embed="rId20"/>
                <a:stretch>
                  <a:fillRect/>
                </a:stretch>
              </p:blipFill>
              <p:spPr>
                <a:xfrm>
                  <a:off x="9966533" y="2174467"/>
                  <a:ext cx="197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E8B48FE7-DAB2-44B7-AC2B-FFB287F78DDB}"/>
                    </a:ext>
                  </a:extLst>
                </p14:cNvPr>
                <p14:cNvContentPartPr/>
                <p14:nvPr/>
              </p14:nvContentPartPr>
              <p14:xfrm>
                <a:off x="10073453" y="2206507"/>
                <a:ext cx="65520" cy="2880"/>
              </p14:xfrm>
            </p:contentPart>
          </mc:Choice>
          <mc:Fallback>
            <p:pic>
              <p:nvPicPr>
                <p:cNvPr id="15" name="Freihand 14">
                  <a:extLst>
                    <a:ext uri="{FF2B5EF4-FFF2-40B4-BE49-F238E27FC236}">
                      <a16:creationId xmlns:a16="http://schemas.microsoft.com/office/drawing/2014/main" id="{E8B48FE7-DAB2-44B7-AC2B-FFB287F78DDB}"/>
                    </a:ext>
                  </a:extLst>
                </p:cNvPr>
                <p:cNvPicPr/>
                <p:nvPr/>
              </p:nvPicPr>
              <p:blipFill>
                <a:blip r:embed="rId22"/>
                <a:stretch>
                  <a:fillRect/>
                </a:stretch>
              </p:blipFill>
              <p:spPr>
                <a:xfrm>
                  <a:off x="10069133" y="2202187"/>
                  <a:ext cx="741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2AD6EDD3-2878-4731-8575-72B038DF6F72}"/>
                    </a:ext>
                  </a:extLst>
                </p14:cNvPr>
                <p14:cNvContentPartPr/>
                <p14:nvPr/>
              </p14:nvContentPartPr>
              <p14:xfrm>
                <a:off x="10175693" y="2243227"/>
                <a:ext cx="67320" cy="91800"/>
              </p14:xfrm>
            </p:contentPart>
          </mc:Choice>
          <mc:Fallback>
            <p:pic>
              <p:nvPicPr>
                <p:cNvPr id="16" name="Freihand 15">
                  <a:extLst>
                    <a:ext uri="{FF2B5EF4-FFF2-40B4-BE49-F238E27FC236}">
                      <a16:creationId xmlns:a16="http://schemas.microsoft.com/office/drawing/2014/main" id="{2AD6EDD3-2878-4731-8575-72B038DF6F72}"/>
                    </a:ext>
                  </a:extLst>
                </p:cNvPr>
                <p:cNvPicPr/>
                <p:nvPr/>
              </p:nvPicPr>
              <p:blipFill>
                <a:blip r:embed="rId24"/>
                <a:stretch>
                  <a:fillRect/>
                </a:stretch>
              </p:blipFill>
              <p:spPr>
                <a:xfrm>
                  <a:off x="10171373" y="2238907"/>
                  <a:ext cx="75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F6EF3728-4AE1-4E19-BD01-6E3BA98C7F97}"/>
                    </a:ext>
                  </a:extLst>
                </p14:cNvPr>
                <p14:cNvContentPartPr/>
                <p14:nvPr/>
              </p14:nvContentPartPr>
              <p14:xfrm>
                <a:off x="10278653" y="2131987"/>
                <a:ext cx="155880" cy="199080"/>
              </p14:xfrm>
            </p:contentPart>
          </mc:Choice>
          <mc:Fallback>
            <p:pic>
              <p:nvPicPr>
                <p:cNvPr id="17" name="Freihand 16">
                  <a:extLst>
                    <a:ext uri="{FF2B5EF4-FFF2-40B4-BE49-F238E27FC236}">
                      <a16:creationId xmlns:a16="http://schemas.microsoft.com/office/drawing/2014/main" id="{F6EF3728-4AE1-4E19-BD01-6E3BA98C7F97}"/>
                    </a:ext>
                  </a:extLst>
                </p:cNvPr>
                <p:cNvPicPr/>
                <p:nvPr/>
              </p:nvPicPr>
              <p:blipFill>
                <a:blip r:embed="rId26"/>
                <a:stretch>
                  <a:fillRect/>
                </a:stretch>
              </p:blipFill>
              <p:spPr>
                <a:xfrm>
                  <a:off x="10274333" y="2127667"/>
                  <a:ext cx="164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214365F6-620E-4366-AA05-67912D229676}"/>
                    </a:ext>
                  </a:extLst>
                </p14:cNvPr>
                <p14:cNvContentPartPr/>
                <p14:nvPr/>
              </p14:nvContentPartPr>
              <p14:xfrm>
                <a:off x="10455413" y="2080147"/>
                <a:ext cx="285480" cy="293760"/>
              </p14:xfrm>
            </p:contentPart>
          </mc:Choice>
          <mc:Fallback>
            <p:pic>
              <p:nvPicPr>
                <p:cNvPr id="18" name="Freihand 17">
                  <a:extLst>
                    <a:ext uri="{FF2B5EF4-FFF2-40B4-BE49-F238E27FC236}">
                      <a16:creationId xmlns:a16="http://schemas.microsoft.com/office/drawing/2014/main" id="{214365F6-620E-4366-AA05-67912D229676}"/>
                    </a:ext>
                  </a:extLst>
                </p:cNvPr>
                <p:cNvPicPr/>
                <p:nvPr/>
              </p:nvPicPr>
              <p:blipFill>
                <a:blip r:embed="rId28"/>
                <a:stretch>
                  <a:fillRect/>
                </a:stretch>
              </p:blipFill>
              <p:spPr>
                <a:xfrm>
                  <a:off x="10451093" y="2075827"/>
                  <a:ext cx="2941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BE7F7CCA-61B2-49C7-814A-2EEFED5AFC7C}"/>
                    </a:ext>
                  </a:extLst>
                </p14:cNvPr>
                <p14:cNvContentPartPr/>
                <p14:nvPr/>
              </p14:nvContentPartPr>
              <p14:xfrm>
                <a:off x="10734413" y="2197507"/>
                <a:ext cx="69480" cy="116640"/>
              </p14:xfrm>
            </p:contentPart>
          </mc:Choice>
          <mc:Fallback>
            <p:pic>
              <p:nvPicPr>
                <p:cNvPr id="19" name="Freihand 18">
                  <a:extLst>
                    <a:ext uri="{FF2B5EF4-FFF2-40B4-BE49-F238E27FC236}">
                      <a16:creationId xmlns:a16="http://schemas.microsoft.com/office/drawing/2014/main" id="{BE7F7CCA-61B2-49C7-814A-2EEFED5AFC7C}"/>
                    </a:ext>
                  </a:extLst>
                </p:cNvPr>
                <p:cNvPicPr/>
                <p:nvPr/>
              </p:nvPicPr>
              <p:blipFill>
                <a:blip r:embed="rId30"/>
                <a:stretch>
                  <a:fillRect/>
                </a:stretch>
              </p:blipFill>
              <p:spPr>
                <a:xfrm>
                  <a:off x="10730093" y="2193187"/>
                  <a:ext cx="781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EF5E3C8B-CAE9-45BF-A06D-CBB87FA8F577}"/>
                    </a:ext>
                  </a:extLst>
                </p14:cNvPr>
                <p14:cNvContentPartPr/>
                <p14:nvPr/>
              </p14:nvContentPartPr>
              <p14:xfrm>
                <a:off x="10853213" y="2023627"/>
                <a:ext cx="128880" cy="226080"/>
              </p14:xfrm>
            </p:contentPart>
          </mc:Choice>
          <mc:Fallback>
            <p:pic>
              <p:nvPicPr>
                <p:cNvPr id="20" name="Freihand 19">
                  <a:extLst>
                    <a:ext uri="{FF2B5EF4-FFF2-40B4-BE49-F238E27FC236}">
                      <a16:creationId xmlns:a16="http://schemas.microsoft.com/office/drawing/2014/main" id="{EF5E3C8B-CAE9-45BF-A06D-CBB87FA8F577}"/>
                    </a:ext>
                  </a:extLst>
                </p:cNvPr>
                <p:cNvPicPr/>
                <p:nvPr/>
              </p:nvPicPr>
              <p:blipFill>
                <a:blip r:embed="rId32"/>
                <a:stretch>
                  <a:fillRect/>
                </a:stretch>
              </p:blipFill>
              <p:spPr>
                <a:xfrm>
                  <a:off x="10848893" y="2019307"/>
                  <a:ext cx="13752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E2FB84D8-63F7-410F-9100-8D2BB2A1DD53}"/>
                    </a:ext>
                  </a:extLst>
                </p14:cNvPr>
                <p14:cNvContentPartPr/>
                <p14:nvPr/>
              </p14:nvContentPartPr>
              <p14:xfrm>
                <a:off x="10890653" y="2111827"/>
                <a:ext cx="255600" cy="137160"/>
              </p14:xfrm>
            </p:contentPart>
          </mc:Choice>
          <mc:Fallback>
            <p:pic>
              <p:nvPicPr>
                <p:cNvPr id="21" name="Freihand 20">
                  <a:extLst>
                    <a:ext uri="{FF2B5EF4-FFF2-40B4-BE49-F238E27FC236}">
                      <a16:creationId xmlns:a16="http://schemas.microsoft.com/office/drawing/2014/main" id="{E2FB84D8-63F7-410F-9100-8D2BB2A1DD53}"/>
                    </a:ext>
                  </a:extLst>
                </p:cNvPr>
                <p:cNvPicPr/>
                <p:nvPr/>
              </p:nvPicPr>
              <p:blipFill>
                <a:blip r:embed="rId34"/>
                <a:stretch>
                  <a:fillRect/>
                </a:stretch>
              </p:blipFill>
              <p:spPr>
                <a:xfrm>
                  <a:off x="10886333" y="2107507"/>
                  <a:ext cx="264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C2E22400-9C2D-49B7-A63D-27B0F53E7240}"/>
                    </a:ext>
                  </a:extLst>
                </p14:cNvPr>
                <p14:cNvContentPartPr/>
                <p14:nvPr/>
              </p14:nvContentPartPr>
              <p14:xfrm>
                <a:off x="11126453" y="2023627"/>
                <a:ext cx="31680" cy="60120"/>
              </p14:xfrm>
            </p:contentPart>
          </mc:Choice>
          <mc:Fallback>
            <p:pic>
              <p:nvPicPr>
                <p:cNvPr id="22" name="Freihand 21">
                  <a:extLst>
                    <a:ext uri="{FF2B5EF4-FFF2-40B4-BE49-F238E27FC236}">
                      <a16:creationId xmlns:a16="http://schemas.microsoft.com/office/drawing/2014/main" id="{C2E22400-9C2D-49B7-A63D-27B0F53E7240}"/>
                    </a:ext>
                  </a:extLst>
                </p:cNvPr>
                <p:cNvPicPr/>
                <p:nvPr/>
              </p:nvPicPr>
              <p:blipFill>
                <a:blip r:embed="rId36"/>
                <a:stretch>
                  <a:fillRect/>
                </a:stretch>
              </p:blipFill>
              <p:spPr>
                <a:xfrm>
                  <a:off x="11122133" y="2019307"/>
                  <a:ext cx="40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7E35BD6E-C5A2-4C1D-9670-F42087B1D2D0}"/>
                    </a:ext>
                  </a:extLst>
                </p14:cNvPr>
                <p14:cNvContentPartPr/>
                <p14:nvPr/>
              </p14:nvContentPartPr>
              <p14:xfrm>
                <a:off x="11146613" y="2127307"/>
                <a:ext cx="83160" cy="104760"/>
              </p14:xfrm>
            </p:contentPart>
          </mc:Choice>
          <mc:Fallback>
            <p:pic>
              <p:nvPicPr>
                <p:cNvPr id="23" name="Freihand 22">
                  <a:extLst>
                    <a:ext uri="{FF2B5EF4-FFF2-40B4-BE49-F238E27FC236}">
                      <a16:creationId xmlns:a16="http://schemas.microsoft.com/office/drawing/2014/main" id="{7E35BD6E-C5A2-4C1D-9670-F42087B1D2D0}"/>
                    </a:ext>
                  </a:extLst>
                </p:cNvPr>
                <p:cNvPicPr/>
                <p:nvPr/>
              </p:nvPicPr>
              <p:blipFill>
                <a:blip r:embed="rId38"/>
                <a:stretch>
                  <a:fillRect/>
                </a:stretch>
              </p:blipFill>
              <p:spPr>
                <a:xfrm>
                  <a:off x="11142293" y="2122987"/>
                  <a:ext cx="918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B86E0C82-C17C-4806-B1EC-C67B00CC9EEA}"/>
                    </a:ext>
                  </a:extLst>
                </p14:cNvPr>
                <p14:cNvContentPartPr/>
                <p14:nvPr/>
              </p14:nvContentPartPr>
              <p14:xfrm>
                <a:off x="11252093" y="2028307"/>
                <a:ext cx="36720" cy="170640"/>
              </p14:xfrm>
            </p:contentPart>
          </mc:Choice>
          <mc:Fallback>
            <p:pic>
              <p:nvPicPr>
                <p:cNvPr id="24" name="Freihand 23">
                  <a:extLst>
                    <a:ext uri="{FF2B5EF4-FFF2-40B4-BE49-F238E27FC236}">
                      <a16:creationId xmlns:a16="http://schemas.microsoft.com/office/drawing/2014/main" id="{B86E0C82-C17C-4806-B1EC-C67B00CC9EEA}"/>
                    </a:ext>
                  </a:extLst>
                </p:cNvPr>
                <p:cNvPicPr/>
                <p:nvPr/>
              </p:nvPicPr>
              <p:blipFill>
                <a:blip r:embed="rId40"/>
                <a:stretch>
                  <a:fillRect/>
                </a:stretch>
              </p:blipFill>
              <p:spPr>
                <a:xfrm>
                  <a:off x="11247773" y="2023987"/>
                  <a:ext cx="453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857EF67B-0057-4B5C-BB7D-5936C4308637}"/>
                    </a:ext>
                  </a:extLst>
                </p14:cNvPr>
                <p14:cNvContentPartPr/>
                <p14:nvPr/>
              </p14:nvContentPartPr>
              <p14:xfrm>
                <a:off x="11305373" y="2041987"/>
                <a:ext cx="327240" cy="350640"/>
              </p14:xfrm>
            </p:contentPart>
          </mc:Choice>
          <mc:Fallback>
            <p:pic>
              <p:nvPicPr>
                <p:cNvPr id="25" name="Freihand 24">
                  <a:extLst>
                    <a:ext uri="{FF2B5EF4-FFF2-40B4-BE49-F238E27FC236}">
                      <a16:creationId xmlns:a16="http://schemas.microsoft.com/office/drawing/2014/main" id="{857EF67B-0057-4B5C-BB7D-5936C4308637}"/>
                    </a:ext>
                  </a:extLst>
                </p:cNvPr>
                <p:cNvPicPr/>
                <p:nvPr/>
              </p:nvPicPr>
              <p:blipFill>
                <a:blip r:embed="rId42"/>
                <a:stretch>
                  <a:fillRect/>
                </a:stretch>
              </p:blipFill>
              <p:spPr>
                <a:xfrm>
                  <a:off x="11301053" y="2037667"/>
                  <a:ext cx="335880" cy="3592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63D3B4C0-7236-4E65-B485-3948EB9AE6A3}"/>
                    </a:ext>
                  </a:extLst>
                </p14:cNvPr>
                <p14:cNvContentPartPr/>
                <p14:nvPr/>
              </p14:nvContentPartPr>
              <p14:xfrm>
                <a:off x="9541013" y="2640667"/>
                <a:ext cx="150480" cy="205560"/>
              </p14:xfrm>
            </p:contentPart>
          </mc:Choice>
          <mc:Fallback>
            <p:pic>
              <p:nvPicPr>
                <p:cNvPr id="26" name="Freihand 25">
                  <a:extLst>
                    <a:ext uri="{FF2B5EF4-FFF2-40B4-BE49-F238E27FC236}">
                      <a16:creationId xmlns:a16="http://schemas.microsoft.com/office/drawing/2014/main" id="{63D3B4C0-7236-4E65-B485-3948EB9AE6A3}"/>
                    </a:ext>
                  </a:extLst>
                </p:cNvPr>
                <p:cNvPicPr/>
                <p:nvPr/>
              </p:nvPicPr>
              <p:blipFill>
                <a:blip r:embed="rId44"/>
                <a:stretch>
                  <a:fillRect/>
                </a:stretch>
              </p:blipFill>
              <p:spPr>
                <a:xfrm>
                  <a:off x="9536693" y="2636347"/>
                  <a:ext cx="1591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7" name="Freihand 26">
                  <a:extLst>
                    <a:ext uri="{FF2B5EF4-FFF2-40B4-BE49-F238E27FC236}">
                      <a16:creationId xmlns:a16="http://schemas.microsoft.com/office/drawing/2014/main" id="{14EB84C0-114D-4221-8724-B73573C9FD41}"/>
                    </a:ext>
                  </a:extLst>
                </p14:cNvPr>
                <p14:cNvContentPartPr/>
                <p14:nvPr/>
              </p14:nvContentPartPr>
              <p14:xfrm>
                <a:off x="9633173" y="2712307"/>
                <a:ext cx="97200" cy="56880"/>
              </p14:xfrm>
            </p:contentPart>
          </mc:Choice>
          <mc:Fallback>
            <p:pic>
              <p:nvPicPr>
                <p:cNvPr id="27" name="Freihand 26">
                  <a:extLst>
                    <a:ext uri="{FF2B5EF4-FFF2-40B4-BE49-F238E27FC236}">
                      <a16:creationId xmlns:a16="http://schemas.microsoft.com/office/drawing/2014/main" id="{14EB84C0-114D-4221-8724-B73573C9FD41}"/>
                    </a:ext>
                  </a:extLst>
                </p:cNvPr>
                <p:cNvPicPr/>
                <p:nvPr/>
              </p:nvPicPr>
              <p:blipFill>
                <a:blip r:embed="rId46"/>
                <a:stretch>
                  <a:fillRect/>
                </a:stretch>
              </p:blipFill>
              <p:spPr>
                <a:xfrm>
                  <a:off x="9628853" y="2707987"/>
                  <a:ext cx="105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8" name="Freihand 27">
                  <a:extLst>
                    <a:ext uri="{FF2B5EF4-FFF2-40B4-BE49-F238E27FC236}">
                      <a16:creationId xmlns:a16="http://schemas.microsoft.com/office/drawing/2014/main" id="{934CED6D-97EE-4190-8844-699E57F8A1E6}"/>
                    </a:ext>
                  </a:extLst>
                </p14:cNvPr>
                <p14:cNvContentPartPr/>
                <p14:nvPr/>
              </p14:nvContentPartPr>
              <p14:xfrm>
                <a:off x="9784733" y="2695027"/>
                <a:ext cx="201240" cy="76320"/>
              </p14:xfrm>
            </p:contentPart>
          </mc:Choice>
          <mc:Fallback>
            <p:pic>
              <p:nvPicPr>
                <p:cNvPr id="28" name="Freihand 27">
                  <a:extLst>
                    <a:ext uri="{FF2B5EF4-FFF2-40B4-BE49-F238E27FC236}">
                      <a16:creationId xmlns:a16="http://schemas.microsoft.com/office/drawing/2014/main" id="{934CED6D-97EE-4190-8844-699E57F8A1E6}"/>
                    </a:ext>
                  </a:extLst>
                </p:cNvPr>
                <p:cNvPicPr/>
                <p:nvPr/>
              </p:nvPicPr>
              <p:blipFill>
                <a:blip r:embed="rId48"/>
                <a:stretch>
                  <a:fillRect/>
                </a:stretch>
              </p:blipFill>
              <p:spPr>
                <a:xfrm>
                  <a:off x="9780413" y="2690707"/>
                  <a:ext cx="2098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BEAC463E-BED7-4332-8913-8D4226A98F00}"/>
                    </a:ext>
                  </a:extLst>
                </p14:cNvPr>
                <p14:cNvContentPartPr/>
                <p14:nvPr/>
              </p14:nvContentPartPr>
              <p14:xfrm>
                <a:off x="10033853" y="2636707"/>
                <a:ext cx="97920" cy="128160"/>
              </p14:xfrm>
            </p:contentPart>
          </mc:Choice>
          <mc:Fallback>
            <p:pic>
              <p:nvPicPr>
                <p:cNvPr id="29" name="Freihand 28">
                  <a:extLst>
                    <a:ext uri="{FF2B5EF4-FFF2-40B4-BE49-F238E27FC236}">
                      <a16:creationId xmlns:a16="http://schemas.microsoft.com/office/drawing/2014/main" id="{BEAC463E-BED7-4332-8913-8D4226A98F00}"/>
                    </a:ext>
                  </a:extLst>
                </p:cNvPr>
                <p:cNvPicPr/>
                <p:nvPr/>
              </p:nvPicPr>
              <p:blipFill>
                <a:blip r:embed="rId50"/>
                <a:stretch>
                  <a:fillRect/>
                </a:stretch>
              </p:blipFill>
              <p:spPr>
                <a:xfrm>
                  <a:off x="10029533" y="2632387"/>
                  <a:ext cx="106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D601289-ED03-4C81-A708-7BEBBA5C70C3}"/>
                    </a:ext>
                  </a:extLst>
                </p14:cNvPr>
                <p14:cNvContentPartPr/>
                <p14:nvPr/>
              </p14:nvContentPartPr>
              <p14:xfrm>
                <a:off x="10142573" y="2649667"/>
                <a:ext cx="310680" cy="77040"/>
              </p14:xfrm>
            </p:contentPart>
          </mc:Choice>
          <mc:Fallback>
            <p:pic>
              <p:nvPicPr>
                <p:cNvPr id="33" name="Freihand 32">
                  <a:extLst>
                    <a:ext uri="{FF2B5EF4-FFF2-40B4-BE49-F238E27FC236}">
                      <a16:creationId xmlns:a16="http://schemas.microsoft.com/office/drawing/2014/main" id="{8D601289-ED03-4C81-A708-7BEBBA5C70C3}"/>
                    </a:ext>
                  </a:extLst>
                </p:cNvPr>
                <p:cNvPicPr/>
                <p:nvPr/>
              </p:nvPicPr>
              <p:blipFill>
                <a:blip r:embed="rId52"/>
                <a:stretch>
                  <a:fillRect/>
                </a:stretch>
              </p:blipFill>
              <p:spPr>
                <a:xfrm>
                  <a:off x="10138253" y="2645347"/>
                  <a:ext cx="319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DF97EA94-02D3-4411-82A2-46244C3A4B6D}"/>
                    </a:ext>
                  </a:extLst>
                </p14:cNvPr>
                <p14:cNvContentPartPr/>
                <p14:nvPr/>
              </p14:nvContentPartPr>
              <p14:xfrm>
                <a:off x="10557293" y="2627707"/>
                <a:ext cx="74880" cy="18720"/>
              </p14:xfrm>
            </p:contentPart>
          </mc:Choice>
          <mc:Fallback>
            <p:pic>
              <p:nvPicPr>
                <p:cNvPr id="35" name="Freihand 34">
                  <a:extLst>
                    <a:ext uri="{FF2B5EF4-FFF2-40B4-BE49-F238E27FC236}">
                      <a16:creationId xmlns:a16="http://schemas.microsoft.com/office/drawing/2014/main" id="{DF97EA94-02D3-4411-82A2-46244C3A4B6D}"/>
                    </a:ext>
                  </a:extLst>
                </p:cNvPr>
                <p:cNvPicPr/>
                <p:nvPr/>
              </p:nvPicPr>
              <p:blipFill>
                <a:blip r:embed="rId54"/>
                <a:stretch>
                  <a:fillRect/>
                </a:stretch>
              </p:blipFill>
              <p:spPr>
                <a:xfrm>
                  <a:off x="10552973" y="2623387"/>
                  <a:ext cx="83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088BC7B0-DCF8-4913-8EF4-FDA155753631}"/>
                    </a:ext>
                  </a:extLst>
                </p14:cNvPr>
                <p14:cNvContentPartPr/>
                <p14:nvPr/>
              </p14:nvContentPartPr>
              <p14:xfrm>
                <a:off x="10715333" y="2515747"/>
                <a:ext cx="93600" cy="142920"/>
              </p14:xfrm>
            </p:contentPart>
          </mc:Choice>
          <mc:Fallback>
            <p:pic>
              <p:nvPicPr>
                <p:cNvPr id="36" name="Freihand 35">
                  <a:extLst>
                    <a:ext uri="{FF2B5EF4-FFF2-40B4-BE49-F238E27FC236}">
                      <a16:creationId xmlns:a16="http://schemas.microsoft.com/office/drawing/2014/main" id="{088BC7B0-DCF8-4913-8EF4-FDA155753631}"/>
                    </a:ext>
                  </a:extLst>
                </p:cNvPr>
                <p:cNvPicPr/>
                <p:nvPr/>
              </p:nvPicPr>
              <p:blipFill>
                <a:blip r:embed="rId56"/>
                <a:stretch>
                  <a:fillRect/>
                </a:stretch>
              </p:blipFill>
              <p:spPr>
                <a:xfrm>
                  <a:off x="10711013" y="2511427"/>
                  <a:ext cx="102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83DDC077-4FD0-4707-828A-57EB41D8C9C5}"/>
                    </a:ext>
                  </a:extLst>
                </p14:cNvPr>
                <p14:cNvContentPartPr/>
                <p14:nvPr/>
              </p14:nvContentPartPr>
              <p14:xfrm>
                <a:off x="10803533" y="2563267"/>
                <a:ext cx="90360" cy="182520"/>
              </p14:xfrm>
            </p:contentPart>
          </mc:Choice>
          <mc:Fallback>
            <p:pic>
              <p:nvPicPr>
                <p:cNvPr id="37" name="Freihand 36">
                  <a:extLst>
                    <a:ext uri="{FF2B5EF4-FFF2-40B4-BE49-F238E27FC236}">
                      <a16:creationId xmlns:a16="http://schemas.microsoft.com/office/drawing/2014/main" id="{83DDC077-4FD0-4707-828A-57EB41D8C9C5}"/>
                    </a:ext>
                  </a:extLst>
                </p:cNvPr>
                <p:cNvPicPr/>
                <p:nvPr/>
              </p:nvPicPr>
              <p:blipFill>
                <a:blip r:embed="rId58"/>
                <a:stretch>
                  <a:fillRect/>
                </a:stretch>
              </p:blipFill>
              <p:spPr>
                <a:xfrm>
                  <a:off x="10799213" y="2558947"/>
                  <a:ext cx="99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524AFA1E-C6BF-43FC-84C3-C91DB27F19BF}"/>
                    </a:ext>
                  </a:extLst>
                </p14:cNvPr>
                <p14:cNvContentPartPr/>
                <p14:nvPr/>
              </p14:nvContentPartPr>
              <p14:xfrm>
                <a:off x="10912253" y="2531947"/>
                <a:ext cx="139680" cy="82440"/>
              </p14:xfrm>
            </p:contentPart>
          </mc:Choice>
          <mc:Fallback>
            <p:pic>
              <p:nvPicPr>
                <p:cNvPr id="38" name="Freihand 37">
                  <a:extLst>
                    <a:ext uri="{FF2B5EF4-FFF2-40B4-BE49-F238E27FC236}">
                      <a16:creationId xmlns:a16="http://schemas.microsoft.com/office/drawing/2014/main" id="{524AFA1E-C6BF-43FC-84C3-C91DB27F19BF}"/>
                    </a:ext>
                  </a:extLst>
                </p:cNvPr>
                <p:cNvPicPr/>
                <p:nvPr/>
              </p:nvPicPr>
              <p:blipFill>
                <a:blip r:embed="rId60"/>
                <a:stretch>
                  <a:fillRect/>
                </a:stretch>
              </p:blipFill>
              <p:spPr>
                <a:xfrm>
                  <a:off x="10907933" y="2527627"/>
                  <a:ext cx="148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AD87A8DE-A8F2-4AC9-AC86-BBF4437963B5}"/>
                    </a:ext>
                  </a:extLst>
                </p14:cNvPr>
                <p14:cNvContentPartPr/>
                <p14:nvPr/>
              </p14:nvContentPartPr>
              <p14:xfrm>
                <a:off x="11094413" y="2535187"/>
                <a:ext cx="119520" cy="24120"/>
              </p14:xfrm>
            </p:contentPart>
          </mc:Choice>
          <mc:Fallback>
            <p:pic>
              <p:nvPicPr>
                <p:cNvPr id="39" name="Freihand 38">
                  <a:extLst>
                    <a:ext uri="{FF2B5EF4-FFF2-40B4-BE49-F238E27FC236}">
                      <a16:creationId xmlns:a16="http://schemas.microsoft.com/office/drawing/2014/main" id="{AD87A8DE-A8F2-4AC9-AC86-BBF4437963B5}"/>
                    </a:ext>
                  </a:extLst>
                </p:cNvPr>
                <p:cNvPicPr/>
                <p:nvPr/>
              </p:nvPicPr>
              <p:blipFill>
                <a:blip r:embed="rId62"/>
                <a:stretch>
                  <a:fillRect/>
                </a:stretch>
              </p:blipFill>
              <p:spPr>
                <a:xfrm>
                  <a:off x="11090093" y="2530867"/>
                  <a:ext cx="128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FDAE5766-BEBF-4916-92A2-8071005C3F70}"/>
                    </a:ext>
                  </a:extLst>
                </p14:cNvPr>
                <p14:cNvContentPartPr/>
                <p14:nvPr/>
              </p14:nvContentPartPr>
              <p14:xfrm>
                <a:off x="11236253" y="2469307"/>
                <a:ext cx="172440" cy="98640"/>
              </p14:xfrm>
            </p:contentPart>
          </mc:Choice>
          <mc:Fallback>
            <p:pic>
              <p:nvPicPr>
                <p:cNvPr id="40" name="Freihand 39">
                  <a:extLst>
                    <a:ext uri="{FF2B5EF4-FFF2-40B4-BE49-F238E27FC236}">
                      <a16:creationId xmlns:a16="http://schemas.microsoft.com/office/drawing/2014/main" id="{FDAE5766-BEBF-4916-92A2-8071005C3F70}"/>
                    </a:ext>
                  </a:extLst>
                </p:cNvPr>
                <p:cNvPicPr/>
                <p:nvPr/>
              </p:nvPicPr>
              <p:blipFill>
                <a:blip r:embed="rId64"/>
                <a:stretch>
                  <a:fillRect/>
                </a:stretch>
              </p:blipFill>
              <p:spPr>
                <a:xfrm>
                  <a:off x="11231933" y="2464987"/>
                  <a:ext cx="181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62820694-874D-4ED6-870E-18C82F3E0A46}"/>
                    </a:ext>
                  </a:extLst>
                </p14:cNvPr>
                <p14:cNvContentPartPr/>
                <p14:nvPr/>
              </p14:nvContentPartPr>
              <p14:xfrm>
                <a:off x="11399693" y="2407747"/>
                <a:ext cx="137520" cy="149400"/>
              </p14:xfrm>
            </p:contentPart>
          </mc:Choice>
          <mc:Fallback>
            <p:pic>
              <p:nvPicPr>
                <p:cNvPr id="41" name="Freihand 40">
                  <a:extLst>
                    <a:ext uri="{FF2B5EF4-FFF2-40B4-BE49-F238E27FC236}">
                      <a16:creationId xmlns:a16="http://schemas.microsoft.com/office/drawing/2014/main" id="{62820694-874D-4ED6-870E-18C82F3E0A46}"/>
                    </a:ext>
                  </a:extLst>
                </p:cNvPr>
                <p:cNvPicPr/>
                <p:nvPr/>
              </p:nvPicPr>
              <p:blipFill>
                <a:blip r:embed="rId66"/>
                <a:stretch>
                  <a:fillRect/>
                </a:stretch>
              </p:blipFill>
              <p:spPr>
                <a:xfrm>
                  <a:off x="11395373" y="2403427"/>
                  <a:ext cx="146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F41EE297-F9A9-4502-BC56-E54E05C75BA1}"/>
                    </a:ext>
                  </a:extLst>
                </p14:cNvPr>
                <p14:cNvContentPartPr/>
                <p14:nvPr/>
              </p14:nvContentPartPr>
              <p14:xfrm>
                <a:off x="11526413" y="2335747"/>
                <a:ext cx="116640" cy="178200"/>
              </p14:xfrm>
            </p:contentPart>
          </mc:Choice>
          <mc:Fallback>
            <p:pic>
              <p:nvPicPr>
                <p:cNvPr id="42" name="Freihand 41">
                  <a:extLst>
                    <a:ext uri="{FF2B5EF4-FFF2-40B4-BE49-F238E27FC236}">
                      <a16:creationId xmlns:a16="http://schemas.microsoft.com/office/drawing/2014/main" id="{F41EE297-F9A9-4502-BC56-E54E05C75BA1}"/>
                    </a:ext>
                  </a:extLst>
                </p:cNvPr>
                <p:cNvPicPr/>
                <p:nvPr/>
              </p:nvPicPr>
              <p:blipFill>
                <a:blip r:embed="rId68"/>
                <a:stretch>
                  <a:fillRect/>
                </a:stretch>
              </p:blipFill>
              <p:spPr>
                <a:xfrm>
                  <a:off x="11522093" y="2331427"/>
                  <a:ext cx="12528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8B6871B6-F8D7-46D4-8D0A-5328E564E0D4}"/>
                    </a:ext>
                  </a:extLst>
                </p14:cNvPr>
                <p14:cNvContentPartPr/>
                <p14:nvPr/>
              </p14:nvContentPartPr>
              <p14:xfrm>
                <a:off x="11675813" y="2401267"/>
                <a:ext cx="91440" cy="70560"/>
              </p14:xfrm>
            </p:contentPart>
          </mc:Choice>
          <mc:Fallback>
            <p:pic>
              <p:nvPicPr>
                <p:cNvPr id="43" name="Freihand 42">
                  <a:extLst>
                    <a:ext uri="{FF2B5EF4-FFF2-40B4-BE49-F238E27FC236}">
                      <a16:creationId xmlns:a16="http://schemas.microsoft.com/office/drawing/2014/main" id="{8B6871B6-F8D7-46D4-8D0A-5328E564E0D4}"/>
                    </a:ext>
                  </a:extLst>
                </p:cNvPr>
                <p:cNvPicPr/>
                <p:nvPr/>
              </p:nvPicPr>
              <p:blipFill>
                <a:blip r:embed="rId70"/>
                <a:stretch>
                  <a:fillRect/>
                </a:stretch>
              </p:blipFill>
              <p:spPr>
                <a:xfrm>
                  <a:off x="11671493" y="2396947"/>
                  <a:ext cx="100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33B627B5-1493-48DA-9C2C-EE2D0800CBE6}"/>
                    </a:ext>
                  </a:extLst>
                </p14:cNvPr>
                <p14:cNvContentPartPr/>
                <p14:nvPr/>
              </p14:nvContentPartPr>
              <p14:xfrm>
                <a:off x="11759693" y="2354467"/>
                <a:ext cx="21960" cy="29520"/>
              </p14:xfrm>
            </p:contentPart>
          </mc:Choice>
          <mc:Fallback>
            <p:pic>
              <p:nvPicPr>
                <p:cNvPr id="44" name="Freihand 43">
                  <a:extLst>
                    <a:ext uri="{FF2B5EF4-FFF2-40B4-BE49-F238E27FC236}">
                      <a16:creationId xmlns:a16="http://schemas.microsoft.com/office/drawing/2014/main" id="{33B627B5-1493-48DA-9C2C-EE2D0800CBE6}"/>
                    </a:ext>
                  </a:extLst>
                </p:cNvPr>
                <p:cNvPicPr/>
                <p:nvPr/>
              </p:nvPicPr>
              <p:blipFill>
                <a:blip r:embed="rId72"/>
                <a:stretch>
                  <a:fillRect/>
                </a:stretch>
              </p:blipFill>
              <p:spPr>
                <a:xfrm>
                  <a:off x="11755373" y="2350147"/>
                  <a:ext cx="306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7A11EDE8-7E66-4F4A-A34E-DCFAC589C757}"/>
                    </a:ext>
                  </a:extLst>
                </p14:cNvPr>
                <p14:cNvContentPartPr/>
                <p14:nvPr/>
              </p14:nvContentPartPr>
              <p14:xfrm>
                <a:off x="11770493" y="2347267"/>
                <a:ext cx="165960" cy="277560"/>
              </p14:xfrm>
            </p:contentPart>
          </mc:Choice>
          <mc:Fallback>
            <p:pic>
              <p:nvPicPr>
                <p:cNvPr id="45" name="Freihand 44">
                  <a:extLst>
                    <a:ext uri="{FF2B5EF4-FFF2-40B4-BE49-F238E27FC236}">
                      <a16:creationId xmlns:a16="http://schemas.microsoft.com/office/drawing/2014/main" id="{7A11EDE8-7E66-4F4A-A34E-DCFAC589C757}"/>
                    </a:ext>
                  </a:extLst>
                </p:cNvPr>
                <p:cNvPicPr/>
                <p:nvPr/>
              </p:nvPicPr>
              <p:blipFill>
                <a:blip r:embed="rId74"/>
                <a:stretch>
                  <a:fillRect/>
                </a:stretch>
              </p:blipFill>
              <p:spPr>
                <a:xfrm>
                  <a:off x="11766173" y="2342947"/>
                  <a:ext cx="174600" cy="286200"/>
                </a:xfrm>
                <a:prstGeom prst="rect">
                  <a:avLst/>
                </a:prstGeom>
              </p:spPr>
            </p:pic>
          </mc:Fallback>
        </mc:AlternateContent>
      </p:grpSp>
    </p:spTree>
    <p:extLst>
      <p:ext uri="{BB962C8B-B14F-4D97-AF65-F5344CB8AC3E}">
        <p14:creationId xmlns:p14="http://schemas.microsoft.com/office/powerpoint/2010/main" val="1191581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9E3D0E4-DE1F-4CF8-ABC0-5F50AF511095}"/>
                  </a:ext>
                </a:extLst>
              </p14:cNvPr>
              <p14:cNvContentPartPr/>
              <p14:nvPr/>
            </p14:nvContentPartPr>
            <p14:xfrm>
              <a:off x="2194853" y="1599547"/>
              <a:ext cx="4415040" cy="60120"/>
            </p14:xfrm>
          </p:contentPart>
        </mc:Choice>
        <mc:Fallback>
          <p:pic>
            <p:nvPicPr>
              <p:cNvPr id="2" name="Freihand 1">
                <a:extLst>
                  <a:ext uri="{FF2B5EF4-FFF2-40B4-BE49-F238E27FC236}">
                    <a16:creationId xmlns:a16="http://schemas.microsoft.com/office/drawing/2014/main" id="{E9E3D0E4-DE1F-4CF8-ABC0-5F50AF511095}"/>
                  </a:ext>
                </a:extLst>
              </p:cNvPr>
              <p:cNvPicPr/>
              <p:nvPr/>
            </p:nvPicPr>
            <p:blipFill>
              <a:blip r:embed="rId4"/>
              <a:stretch>
                <a:fillRect/>
              </a:stretch>
            </p:blipFill>
            <p:spPr>
              <a:xfrm>
                <a:off x="2190533" y="1595227"/>
                <a:ext cx="4423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4CE7F501-D78F-43B4-99C6-A82ACA0669EE}"/>
                  </a:ext>
                </a:extLst>
              </p14:cNvPr>
              <p14:cNvContentPartPr/>
              <p14:nvPr/>
            </p14:nvContentPartPr>
            <p14:xfrm>
              <a:off x="2692013" y="2657947"/>
              <a:ext cx="7306560" cy="86400"/>
            </p14:xfrm>
          </p:contentPart>
        </mc:Choice>
        <mc:Fallback>
          <p:pic>
            <p:nvPicPr>
              <p:cNvPr id="6" name="Freihand 5">
                <a:extLst>
                  <a:ext uri="{FF2B5EF4-FFF2-40B4-BE49-F238E27FC236}">
                    <a16:creationId xmlns:a16="http://schemas.microsoft.com/office/drawing/2014/main" id="{4CE7F501-D78F-43B4-99C6-A82ACA0669EE}"/>
                  </a:ext>
                </a:extLst>
              </p:cNvPr>
              <p:cNvPicPr/>
              <p:nvPr/>
            </p:nvPicPr>
            <p:blipFill>
              <a:blip r:embed="rId6"/>
              <a:stretch>
                <a:fillRect/>
              </a:stretch>
            </p:blipFill>
            <p:spPr>
              <a:xfrm>
                <a:off x="2687693" y="2653627"/>
                <a:ext cx="7315200" cy="95040"/>
              </a:xfrm>
              <a:prstGeom prst="rect">
                <a:avLst/>
              </a:prstGeom>
            </p:spPr>
          </p:pic>
        </mc:Fallback>
      </mc:AlternateContent>
      <p:grpSp>
        <p:nvGrpSpPr>
          <p:cNvPr id="10" name="Gruppieren 9">
            <a:extLst>
              <a:ext uri="{FF2B5EF4-FFF2-40B4-BE49-F238E27FC236}">
                <a16:creationId xmlns:a16="http://schemas.microsoft.com/office/drawing/2014/main" id="{E798F535-949B-442F-A7D1-97DCB15F4818}"/>
              </a:ext>
            </a:extLst>
          </p:cNvPr>
          <p:cNvGrpSpPr/>
          <p:nvPr/>
        </p:nvGrpSpPr>
        <p:grpSpPr>
          <a:xfrm>
            <a:off x="3102773" y="3076267"/>
            <a:ext cx="3211560" cy="66240"/>
            <a:chOff x="3102773" y="3076267"/>
            <a:chExt cx="3211560" cy="6624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8966F76-8B10-426E-A48C-ABF12AEB0FD1}"/>
                    </a:ext>
                  </a:extLst>
                </p14:cNvPr>
                <p14:cNvContentPartPr/>
                <p14:nvPr/>
              </p14:nvContentPartPr>
              <p14:xfrm>
                <a:off x="3777773" y="3125587"/>
                <a:ext cx="181440" cy="16920"/>
              </p14:xfrm>
            </p:contentPart>
          </mc:Choice>
          <mc:Fallback>
            <p:pic>
              <p:nvPicPr>
                <p:cNvPr id="7" name="Freihand 6">
                  <a:extLst>
                    <a:ext uri="{FF2B5EF4-FFF2-40B4-BE49-F238E27FC236}">
                      <a16:creationId xmlns:a16="http://schemas.microsoft.com/office/drawing/2014/main" id="{88966F76-8B10-426E-A48C-ABF12AEB0FD1}"/>
                    </a:ext>
                  </a:extLst>
                </p:cNvPr>
                <p:cNvPicPr/>
                <p:nvPr/>
              </p:nvPicPr>
              <p:blipFill>
                <a:blip r:embed="rId8"/>
                <a:stretch>
                  <a:fillRect/>
                </a:stretch>
              </p:blipFill>
              <p:spPr>
                <a:xfrm>
                  <a:off x="3773453" y="3121267"/>
                  <a:ext cx="1900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D9AFC7B-4A58-480A-8B20-1052A39B5C38}"/>
                    </a:ext>
                  </a:extLst>
                </p14:cNvPr>
                <p14:cNvContentPartPr/>
                <p14:nvPr/>
              </p14:nvContentPartPr>
              <p14:xfrm>
                <a:off x="3256493" y="3126307"/>
                <a:ext cx="42480" cy="5400"/>
              </p14:xfrm>
            </p:contentPart>
          </mc:Choice>
          <mc:Fallback>
            <p:pic>
              <p:nvPicPr>
                <p:cNvPr id="8" name="Freihand 7">
                  <a:extLst>
                    <a:ext uri="{FF2B5EF4-FFF2-40B4-BE49-F238E27FC236}">
                      <a16:creationId xmlns:a16="http://schemas.microsoft.com/office/drawing/2014/main" id="{DD9AFC7B-4A58-480A-8B20-1052A39B5C38}"/>
                    </a:ext>
                  </a:extLst>
                </p:cNvPr>
                <p:cNvPicPr/>
                <p:nvPr/>
              </p:nvPicPr>
              <p:blipFill>
                <a:blip r:embed="rId10"/>
                <a:stretch>
                  <a:fillRect/>
                </a:stretch>
              </p:blipFill>
              <p:spPr>
                <a:xfrm>
                  <a:off x="3252173" y="3121987"/>
                  <a:ext cx="5112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7B026F94-456F-4FBE-87EE-3BBA6FCEF8C5}"/>
                    </a:ext>
                  </a:extLst>
                </p14:cNvPr>
                <p14:cNvContentPartPr/>
                <p14:nvPr/>
              </p14:nvContentPartPr>
              <p14:xfrm>
                <a:off x="3102773" y="3076267"/>
                <a:ext cx="3211560" cy="34920"/>
              </p14:xfrm>
            </p:contentPart>
          </mc:Choice>
          <mc:Fallback>
            <p:pic>
              <p:nvPicPr>
                <p:cNvPr id="9" name="Freihand 8">
                  <a:extLst>
                    <a:ext uri="{FF2B5EF4-FFF2-40B4-BE49-F238E27FC236}">
                      <a16:creationId xmlns:a16="http://schemas.microsoft.com/office/drawing/2014/main" id="{7B026F94-456F-4FBE-87EE-3BBA6FCEF8C5}"/>
                    </a:ext>
                  </a:extLst>
                </p:cNvPr>
                <p:cNvPicPr/>
                <p:nvPr/>
              </p:nvPicPr>
              <p:blipFill>
                <a:blip r:embed="rId12"/>
                <a:stretch>
                  <a:fillRect/>
                </a:stretch>
              </p:blipFill>
              <p:spPr>
                <a:xfrm>
                  <a:off x="3098453" y="3071947"/>
                  <a:ext cx="3220200" cy="43560"/>
                </a:xfrm>
                <a:prstGeom prst="rect">
                  <a:avLst/>
                </a:prstGeom>
              </p:spPr>
            </p:pic>
          </mc:Fallback>
        </mc:AlternateContent>
      </p:grpSp>
      <p:grpSp>
        <p:nvGrpSpPr>
          <p:cNvPr id="13" name="Gruppieren 12">
            <a:extLst>
              <a:ext uri="{FF2B5EF4-FFF2-40B4-BE49-F238E27FC236}">
                <a16:creationId xmlns:a16="http://schemas.microsoft.com/office/drawing/2014/main" id="{08B45CCA-B7A6-41AC-A57D-E0440C886418}"/>
              </a:ext>
            </a:extLst>
          </p:cNvPr>
          <p:cNvGrpSpPr/>
          <p:nvPr/>
        </p:nvGrpSpPr>
        <p:grpSpPr>
          <a:xfrm>
            <a:off x="3588053" y="4144027"/>
            <a:ext cx="6065280" cy="133560"/>
            <a:chOff x="3588053" y="4144027"/>
            <a:chExt cx="6065280" cy="133560"/>
          </a:xfrm>
        </p:grpSpPr>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2B2FA2DD-2AA5-4FF5-A566-B84A61B17259}"/>
                    </a:ext>
                  </a:extLst>
                </p14:cNvPr>
                <p14:cNvContentPartPr/>
                <p14:nvPr/>
              </p14:nvContentPartPr>
              <p14:xfrm>
                <a:off x="3588053" y="4206307"/>
                <a:ext cx="4372920" cy="71280"/>
              </p14:xfrm>
            </p:contentPart>
          </mc:Choice>
          <mc:Fallback>
            <p:pic>
              <p:nvPicPr>
                <p:cNvPr id="11" name="Freihand 10">
                  <a:extLst>
                    <a:ext uri="{FF2B5EF4-FFF2-40B4-BE49-F238E27FC236}">
                      <a16:creationId xmlns:a16="http://schemas.microsoft.com/office/drawing/2014/main" id="{2B2FA2DD-2AA5-4FF5-A566-B84A61B17259}"/>
                    </a:ext>
                  </a:extLst>
                </p:cNvPr>
                <p:cNvPicPr/>
                <p:nvPr/>
              </p:nvPicPr>
              <p:blipFill>
                <a:blip r:embed="rId14"/>
                <a:stretch>
                  <a:fillRect/>
                </a:stretch>
              </p:blipFill>
              <p:spPr>
                <a:xfrm>
                  <a:off x="3583733" y="4201987"/>
                  <a:ext cx="43815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3040C01C-E6C9-43C3-AE71-A8152634ACDF}"/>
                    </a:ext>
                  </a:extLst>
                </p14:cNvPr>
                <p14:cNvContentPartPr/>
                <p14:nvPr/>
              </p14:nvContentPartPr>
              <p14:xfrm>
                <a:off x="8846933" y="4144027"/>
                <a:ext cx="806400" cy="57960"/>
              </p14:xfrm>
            </p:contentPart>
          </mc:Choice>
          <mc:Fallback>
            <p:pic>
              <p:nvPicPr>
                <p:cNvPr id="12" name="Freihand 11">
                  <a:extLst>
                    <a:ext uri="{FF2B5EF4-FFF2-40B4-BE49-F238E27FC236}">
                      <a16:creationId xmlns:a16="http://schemas.microsoft.com/office/drawing/2014/main" id="{3040C01C-E6C9-43C3-AE71-A8152634ACDF}"/>
                    </a:ext>
                  </a:extLst>
                </p:cNvPr>
                <p:cNvPicPr/>
                <p:nvPr/>
              </p:nvPicPr>
              <p:blipFill>
                <a:blip r:embed="rId16"/>
                <a:stretch>
                  <a:fillRect/>
                </a:stretch>
              </p:blipFill>
              <p:spPr>
                <a:xfrm>
                  <a:off x="8842613" y="4139707"/>
                  <a:ext cx="815040" cy="66600"/>
                </a:xfrm>
                <a:prstGeom prst="rect">
                  <a:avLst/>
                </a:prstGeom>
              </p:spPr>
            </p:pic>
          </mc:Fallback>
        </mc:AlternateContent>
      </p:grpSp>
      <p:grpSp>
        <p:nvGrpSpPr>
          <p:cNvPr id="158" name="Gruppieren 157">
            <a:extLst>
              <a:ext uri="{FF2B5EF4-FFF2-40B4-BE49-F238E27FC236}">
                <a16:creationId xmlns:a16="http://schemas.microsoft.com/office/drawing/2014/main" id="{10FE6827-760A-4E35-A573-FC2B799F1C73}"/>
              </a:ext>
            </a:extLst>
          </p:cNvPr>
          <p:cNvGrpSpPr/>
          <p:nvPr/>
        </p:nvGrpSpPr>
        <p:grpSpPr>
          <a:xfrm>
            <a:off x="1894253" y="4666747"/>
            <a:ext cx="6608520" cy="2125440"/>
            <a:chOff x="1894253" y="4666747"/>
            <a:chExt cx="6608520" cy="2125440"/>
          </a:xfrm>
        </p:grpSpPr>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4B0CE516-3201-43F9-B944-2E9AA7BE5BDA}"/>
                    </a:ext>
                  </a:extLst>
                </p14:cNvPr>
                <p14:cNvContentPartPr/>
                <p14:nvPr/>
              </p14:nvContentPartPr>
              <p14:xfrm>
                <a:off x="2006933" y="4972027"/>
                <a:ext cx="47520" cy="242280"/>
              </p14:xfrm>
            </p:contentPart>
          </mc:Choice>
          <mc:Fallback>
            <p:pic>
              <p:nvPicPr>
                <p:cNvPr id="14" name="Freihand 13">
                  <a:extLst>
                    <a:ext uri="{FF2B5EF4-FFF2-40B4-BE49-F238E27FC236}">
                      <a16:creationId xmlns:a16="http://schemas.microsoft.com/office/drawing/2014/main" id="{4B0CE516-3201-43F9-B944-2E9AA7BE5BDA}"/>
                    </a:ext>
                  </a:extLst>
                </p:cNvPr>
                <p:cNvPicPr/>
                <p:nvPr/>
              </p:nvPicPr>
              <p:blipFill>
                <a:blip r:embed="rId18"/>
                <a:stretch>
                  <a:fillRect/>
                </a:stretch>
              </p:blipFill>
              <p:spPr>
                <a:xfrm>
                  <a:off x="2002613" y="4967707"/>
                  <a:ext cx="561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9C1985FD-560A-4431-81D9-E9121E43EC44}"/>
                    </a:ext>
                  </a:extLst>
                </p14:cNvPr>
                <p14:cNvContentPartPr/>
                <p14:nvPr/>
              </p14:nvContentPartPr>
              <p14:xfrm>
                <a:off x="1894253" y="4927387"/>
                <a:ext cx="214560" cy="293040"/>
              </p14:xfrm>
            </p:contentPart>
          </mc:Choice>
          <mc:Fallback>
            <p:pic>
              <p:nvPicPr>
                <p:cNvPr id="15" name="Freihand 14">
                  <a:extLst>
                    <a:ext uri="{FF2B5EF4-FFF2-40B4-BE49-F238E27FC236}">
                      <a16:creationId xmlns:a16="http://schemas.microsoft.com/office/drawing/2014/main" id="{9C1985FD-560A-4431-81D9-E9121E43EC44}"/>
                    </a:ext>
                  </a:extLst>
                </p:cNvPr>
                <p:cNvPicPr/>
                <p:nvPr/>
              </p:nvPicPr>
              <p:blipFill>
                <a:blip r:embed="rId20"/>
                <a:stretch>
                  <a:fillRect/>
                </a:stretch>
              </p:blipFill>
              <p:spPr>
                <a:xfrm>
                  <a:off x="1889933" y="4923067"/>
                  <a:ext cx="2232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BDCA52EE-889E-4146-AFA4-3B5E607D44CF}"/>
                    </a:ext>
                  </a:extLst>
                </p14:cNvPr>
                <p14:cNvContentPartPr/>
                <p14:nvPr/>
              </p14:nvContentPartPr>
              <p14:xfrm>
                <a:off x="2238413" y="4946467"/>
                <a:ext cx="32040" cy="214200"/>
              </p14:xfrm>
            </p:contentPart>
          </mc:Choice>
          <mc:Fallback>
            <p:pic>
              <p:nvPicPr>
                <p:cNvPr id="16" name="Freihand 15">
                  <a:extLst>
                    <a:ext uri="{FF2B5EF4-FFF2-40B4-BE49-F238E27FC236}">
                      <a16:creationId xmlns:a16="http://schemas.microsoft.com/office/drawing/2014/main" id="{BDCA52EE-889E-4146-AFA4-3B5E607D44CF}"/>
                    </a:ext>
                  </a:extLst>
                </p:cNvPr>
                <p:cNvPicPr/>
                <p:nvPr/>
              </p:nvPicPr>
              <p:blipFill>
                <a:blip r:embed="rId22"/>
                <a:stretch>
                  <a:fillRect/>
                </a:stretch>
              </p:blipFill>
              <p:spPr>
                <a:xfrm>
                  <a:off x="2234093" y="4942147"/>
                  <a:ext cx="4068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07B4C534-A1D7-4CB4-BAAF-3BBDBC55846C}"/>
                    </a:ext>
                  </a:extLst>
                </p14:cNvPr>
                <p14:cNvContentPartPr/>
                <p14:nvPr/>
              </p14:nvContentPartPr>
              <p14:xfrm>
                <a:off x="2382773" y="4977067"/>
                <a:ext cx="28080" cy="208800"/>
              </p14:xfrm>
            </p:contentPart>
          </mc:Choice>
          <mc:Fallback>
            <p:pic>
              <p:nvPicPr>
                <p:cNvPr id="17" name="Freihand 16">
                  <a:extLst>
                    <a:ext uri="{FF2B5EF4-FFF2-40B4-BE49-F238E27FC236}">
                      <a16:creationId xmlns:a16="http://schemas.microsoft.com/office/drawing/2014/main" id="{07B4C534-A1D7-4CB4-BAAF-3BBDBC55846C}"/>
                    </a:ext>
                  </a:extLst>
                </p:cNvPr>
                <p:cNvPicPr/>
                <p:nvPr/>
              </p:nvPicPr>
              <p:blipFill>
                <a:blip r:embed="rId24"/>
                <a:stretch>
                  <a:fillRect/>
                </a:stretch>
              </p:blipFill>
              <p:spPr>
                <a:xfrm>
                  <a:off x="2378453" y="4972747"/>
                  <a:ext cx="36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8F3C978-65B8-4CFD-858C-6A1E0159C080}"/>
                    </a:ext>
                  </a:extLst>
                </p14:cNvPr>
                <p14:cNvContentPartPr/>
                <p14:nvPr/>
              </p14:nvContentPartPr>
              <p14:xfrm>
                <a:off x="2305013" y="4905787"/>
                <a:ext cx="243000" cy="126720"/>
              </p14:xfrm>
            </p:contentPart>
          </mc:Choice>
          <mc:Fallback>
            <p:pic>
              <p:nvPicPr>
                <p:cNvPr id="18" name="Freihand 17">
                  <a:extLst>
                    <a:ext uri="{FF2B5EF4-FFF2-40B4-BE49-F238E27FC236}">
                      <a16:creationId xmlns:a16="http://schemas.microsoft.com/office/drawing/2014/main" id="{38F3C978-65B8-4CFD-858C-6A1E0159C080}"/>
                    </a:ext>
                  </a:extLst>
                </p:cNvPr>
                <p:cNvPicPr/>
                <p:nvPr/>
              </p:nvPicPr>
              <p:blipFill>
                <a:blip r:embed="rId26"/>
                <a:stretch>
                  <a:fillRect/>
                </a:stretch>
              </p:blipFill>
              <p:spPr>
                <a:xfrm>
                  <a:off x="2300693" y="4901467"/>
                  <a:ext cx="2516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8CBA740D-6D49-4BEE-8A30-8E72E6152AC5}"/>
                    </a:ext>
                  </a:extLst>
                </p14:cNvPr>
                <p14:cNvContentPartPr/>
                <p14:nvPr/>
              </p14:nvContentPartPr>
              <p14:xfrm>
                <a:off x="2741693" y="5023867"/>
                <a:ext cx="202320" cy="24840"/>
              </p14:xfrm>
            </p:contentPart>
          </mc:Choice>
          <mc:Fallback>
            <p:pic>
              <p:nvPicPr>
                <p:cNvPr id="19" name="Freihand 18">
                  <a:extLst>
                    <a:ext uri="{FF2B5EF4-FFF2-40B4-BE49-F238E27FC236}">
                      <a16:creationId xmlns:a16="http://schemas.microsoft.com/office/drawing/2014/main" id="{8CBA740D-6D49-4BEE-8A30-8E72E6152AC5}"/>
                    </a:ext>
                  </a:extLst>
                </p:cNvPr>
                <p:cNvPicPr/>
                <p:nvPr/>
              </p:nvPicPr>
              <p:blipFill>
                <a:blip r:embed="rId28"/>
                <a:stretch>
                  <a:fillRect/>
                </a:stretch>
              </p:blipFill>
              <p:spPr>
                <a:xfrm>
                  <a:off x="2737373" y="5019547"/>
                  <a:ext cx="2109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1D5B7EBE-4F86-4B85-ADFC-E0F7A944BB31}"/>
                    </a:ext>
                  </a:extLst>
                </p14:cNvPr>
                <p14:cNvContentPartPr/>
                <p14:nvPr/>
              </p14:nvContentPartPr>
              <p14:xfrm>
                <a:off x="2778413" y="5081107"/>
                <a:ext cx="192600" cy="15120"/>
              </p14:xfrm>
            </p:contentPart>
          </mc:Choice>
          <mc:Fallback>
            <p:pic>
              <p:nvPicPr>
                <p:cNvPr id="20" name="Freihand 19">
                  <a:extLst>
                    <a:ext uri="{FF2B5EF4-FFF2-40B4-BE49-F238E27FC236}">
                      <a16:creationId xmlns:a16="http://schemas.microsoft.com/office/drawing/2014/main" id="{1D5B7EBE-4F86-4B85-ADFC-E0F7A944BB31}"/>
                    </a:ext>
                  </a:extLst>
                </p:cNvPr>
                <p:cNvPicPr/>
                <p:nvPr/>
              </p:nvPicPr>
              <p:blipFill>
                <a:blip r:embed="rId30"/>
                <a:stretch>
                  <a:fillRect/>
                </a:stretch>
              </p:blipFill>
              <p:spPr>
                <a:xfrm>
                  <a:off x="2774093" y="5076787"/>
                  <a:ext cx="201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9C416106-633C-4A71-9562-DB4CB58AF26D}"/>
                    </a:ext>
                  </a:extLst>
                </p14:cNvPr>
                <p14:cNvContentPartPr/>
                <p14:nvPr/>
              </p14:nvContentPartPr>
              <p14:xfrm>
                <a:off x="3161453" y="4994347"/>
                <a:ext cx="113040" cy="188280"/>
              </p14:xfrm>
            </p:contentPart>
          </mc:Choice>
          <mc:Fallback>
            <p:pic>
              <p:nvPicPr>
                <p:cNvPr id="22" name="Freihand 21">
                  <a:extLst>
                    <a:ext uri="{FF2B5EF4-FFF2-40B4-BE49-F238E27FC236}">
                      <a16:creationId xmlns:a16="http://schemas.microsoft.com/office/drawing/2014/main" id="{9C416106-633C-4A71-9562-DB4CB58AF26D}"/>
                    </a:ext>
                  </a:extLst>
                </p:cNvPr>
                <p:cNvPicPr/>
                <p:nvPr/>
              </p:nvPicPr>
              <p:blipFill>
                <a:blip r:embed="rId32"/>
                <a:stretch>
                  <a:fillRect/>
                </a:stretch>
              </p:blipFill>
              <p:spPr>
                <a:xfrm>
                  <a:off x="3157133" y="4990027"/>
                  <a:ext cx="121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40C4FFB1-8D01-4E2A-8349-98CFE3A21406}"/>
                    </a:ext>
                  </a:extLst>
                </p14:cNvPr>
                <p14:cNvContentPartPr/>
                <p14:nvPr/>
              </p14:nvContentPartPr>
              <p14:xfrm>
                <a:off x="3281693" y="5090827"/>
                <a:ext cx="7920" cy="103680"/>
              </p14:xfrm>
            </p:contentPart>
          </mc:Choice>
          <mc:Fallback>
            <p:pic>
              <p:nvPicPr>
                <p:cNvPr id="23" name="Freihand 22">
                  <a:extLst>
                    <a:ext uri="{FF2B5EF4-FFF2-40B4-BE49-F238E27FC236}">
                      <a16:creationId xmlns:a16="http://schemas.microsoft.com/office/drawing/2014/main" id="{40C4FFB1-8D01-4E2A-8349-98CFE3A21406}"/>
                    </a:ext>
                  </a:extLst>
                </p:cNvPr>
                <p:cNvPicPr/>
                <p:nvPr/>
              </p:nvPicPr>
              <p:blipFill>
                <a:blip r:embed="rId34"/>
                <a:stretch>
                  <a:fillRect/>
                </a:stretch>
              </p:blipFill>
              <p:spPr>
                <a:xfrm>
                  <a:off x="3277373" y="5086507"/>
                  <a:ext cx="165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57AFF837-F0EB-4FAC-BAB0-C896696798A9}"/>
                    </a:ext>
                  </a:extLst>
                </p14:cNvPr>
                <p14:cNvContentPartPr/>
                <p14:nvPr/>
              </p14:nvContentPartPr>
              <p14:xfrm>
                <a:off x="3231653" y="5087227"/>
                <a:ext cx="96120" cy="54720"/>
              </p14:xfrm>
            </p:contentPart>
          </mc:Choice>
          <mc:Fallback>
            <p:pic>
              <p:nvPicPr>
                <p:cNvPr id="24" name="Freihand 23">
                  <a:extLst>
                    <a:ext uri="{FF2B5EF4-FFF2-40B4-BE49-F238E27FC236}">
                      <a16:creationId xmlns:a16="http://schemas.microsoft.com/office/drawing/2014/main" id="{57AFF837-F0EB-4FAC-BAB0-C896696798A9}"/>
                    </a:ext>
                  </a:extLst>
                </p:cNvPr>
                <p:cNvPicPr/>
                <p:nvPr/>
              </p:nvPicPr>
              <p:blipFill>
                <a:blip r:embed="rId36"/>
                <a:stretch>
                  <a:fillRect/>
                </a:stretch>
              </p:blipFill>
              <p:spPr>
                <a:xfrm>
                  <a:off x="3227333" y="5082907"/>
                  <a:ext cx="1047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693DBECE-2696-4844-ADBD-54BAE7299D18}"/>
                    </a:ext>
                  </a:extLst>
                </p14:cNvPr>
                <p14:cNvContentPartPr/>
                <p14:nvPr/>
              </p14:nvContentPartPr>
              <p14:xfrm>
                <a:off x="3327773" y="5069947"/>
                <a:ext cx="93960" cy="115200"/>
              </p14:xfrm>
            </p:contentPart>
          </mc:Choice>
          <mc:Fallback>
            <p:pic>
              <p:nvPicPr>
                <p:cNvPr id="25" name="Freihand 24">
                  <a:extLst>
                    <a:ext uri="{FF2B5EF4-FFF2-40B4-BE49-F238E27FC236}">
                      <a16:creationId xmlns:a16="http://schemas.microsoft.com/office/drawing/2014/main" id="{693DBECE-2696-4844-ADBD-54BAE7299D18}"/>
                    </a:ext>
                  </a:extLst>
                </p:cNvPr>
                <p:cNvPicPr/>
                <p:nvPr/>
              </p:nvPicPr>
              <p:blipFill>
                <a:blip r:embed="rId38"/>
                <a:stretch>
                  <a:fillRect/>
                </a:stretch>
              </p:blipFill>
              <p:spPr>
                <a:xfrm>
                  <a:off x="3323453" y="5065627"/>
                  <a:ext cx="1026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891805AF-D56C-40D9-A499-8D0DDA458D21}"/>
                    </a:ext>
                  </a:extLst>
                </p14:cNvPr>
                <p14:cNvContentPartPr/>
                <p14:nvPr/>
              </p14:nvContentPartPr>
              <p14:xfrm>
                <a:off x="3373853" y="5145547"/>
                <a:ext cx="61200" cy="23760"/>
              </p14:xfrm>
            </p:contentPart>
          </mc:Choice>
          <mc:Fallback>
            <p:pic>
              <p:nvPicPr>
                <p:cNvPr id="26" name="Freihand 25">
                  <a:extLst>
                    <a:ext uri="{FF2B5EF4-FFF2-40B4-BE49-F238E27FC236}">
                      <a16:creationId xmlns:a16="http://schemas.microsoft.com/office/drawing/2014/main" id="{891805AF-D56C-40D9-A499-8D0DDA458D21}"/>
                    </a:ext>
                  </a:extLst>
                </p:cNvPr>
                <p:cNvPicPr/>
                <p:nvPr/>
              </p:nvPicPr>
              <p:blipFill>
                <a:blip r:embed="rId40"/>
                <a:stretch>
                  <a:fillRect/>
                </a:stretch>
              </p:blipFill>
              <p:spPr>
                <a:xfrm>
                  <a:off x="3369533" y="5141227"/>
                  <a:ext cx="698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345298B7-7072-461F-A732-928FFAC72D78}"/>
                    </a:ext>
                  </a:extLst>
                </p14:cNvPr>
                <p14:cNvContentPartPr/>
                <p14:nvPr/>
              </p14:nvContentPartPr>
              <p14:xfrm>
                <a:off x="3505613" y="5022787"/>
                <a:ext cx="18360" cy="11880"/>
              </p14:xfrm>
            </p:contentPart>
          </mc:Choice>
          <mc:Fallback>
            <p:pic>
              <p:nvPicPr>
                <p:cNvPr id="28" name="Freihand 27">
                  <a:extLst>
                    <a:ext uri="{FF2B5EF4-FFF2-40B4-BE49-F238E27FC236}">
                      <a16:creationId xmlns:a16="http://schemas.microsoft.com/office/drawing/2014/main" id="{345298B7-7072-461F-A732-928FFAC72D78}"/>
                    </a:ext>
                  </a:extLst>
                </p:cNvPr>
                <p:cNvPicPr/>
                <p:nvPr/>
              </p:nvPicPr>
              <p:blipFill>
                <a:blip r:embed="rId42"/>
                <a:stretch>
                  <a:fillRect/>
                </a:stretch>
              </p:blipFill>
              <p:spPr>
                <a:xfrm>
                  <a:off x="3501293" y="5018467"/>
                  <a:ext cx="270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1EDEF72B-8DCA-4D4E-A2B9-136200C18AEE}"/>
                    </a:ext>
                  </a:extLst>
                </p14:cNvPr>
                <p14:cNvContentPartPr/>
                <p14:nvPr/>
              </p14:nvContentPartPr>
              <p14:xfrm>
                <a:off x="3604613" y="4939627"/>
                <a:ext cx="32400" cy="144720"/>
              </p14:xfrm>
            </p:contentPart>
          </mc:Choice>
          <mc:Fallback>
            <p:pic>
              <p:nvPicPr>
                <p:cNvPr id="29" name="Freihand 28">
                  <a:extLst>
                    <a:ext uri="{FF2B5EF4-FFF2-40B4-BE49-F238E27FC236}">
                      <a16:creationId xmlns:a16="http://schemas.microsoft.com/office/drawing/2014/main" id="{1EDEF72B-8DCA-4D4E-A2B9-136200C18AEE}"/>
                    </a:ext>
                  </a:extLst>
                </p:cNvPr>
                <p:cNvPicPr/>
                <p:nvPr/>
              </p:nvPicPr>
              <p:blipFill>
                <a:blip r:embed="rId44"/>
                <a:stretch>
                  <a:fillRect/>
                </a:stretch>
              </p:blipFill>
              <p:spPr>
                <a:xfrm>
                  <a:off x="3600293" y="4935307"/>
                  <a:ext cx="410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15C5B0C4-116A-47FE-8D21-B4031DFB4FF4}"/>
                    </a:ext>
                  </a:extLst>
                </p14:cNvPr>
                <p14:cNvContentPartPr/>
                <p14:nvPr/>
              </p14:nvContentPartPr>
              <p14:xfrm>
                <a:off x="3555653" y="4921987"/>
                <a:ext cx="142200" cy="76680"/>
              </p14:xfrm>
            </p:contentPart>
          </mc:Choice>
          <mc:Fallback>
            <p:pic>
              <p:nvPicPr>
                <p:cNvPr id="30" name="Freihand 29">
                  <a:extLst>
                    <a:ext uri="{FF2B5EF4-FFF2-40B4-BE49-F238E27FC236}">
                      <a16:creationId xmlns:a16="http://schemas.microsoft.com/office/drawing/2014/main" id="{15C5B0C4-116A-47FE-8D21-B4031DFB4FF4}"/>
                    </a:ext>
                  </a:extLst>
                </p:cNvPr>
                <p:cNvPicPr/>
                <p:nvPr/>
              </p:nvPicPr>
              <p:blipFill>
                <a:blip r:embed="rId46"/>
                <a:stretch>
                  <a:fillRect/>
                </a:stretch>
              </p:blipFill>
              <p:spPr>
                <a:xfrm>
                  <a:off x="3551333" y="4917667"/>
                  <a:ext cx="150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5CE47462-744B-495F-A971-DD4E47C9F785}"/>
                    </a:ext>
                  </a:extLst>
                </p14:cNvPr>
                <p14:cNvContentPartPr/>
                <p14:nvPr/>
              </p14:nvContentPartPr>
              <p14:xfrm>
                <a:off x="3725213" y="4895707"/>
                <a:ext cx="136440" cy="153360"/>
              </p14:xfrm>
            </p:contentPart>
          </mc:Choice>
          <mc:Fallback>
            <p:pic>
              <p:nvPicPr>
                <p:cNvPr id="31" name="Freihand 30">
                  <a:extLst>
                    <a:ext uri="{FF2B5EF4-FFF2-40B4-BE49-F238E27FC236}">
                      <a16:creationId xmlns:a16="http://schemas.microsoft.com/office/drawing/2014/main" id="{5CE47462-744B-495F-A971-DD4E47C9F785}"/>
                    </a:ext>
                  </a:extLst>
                </p:cNvPr>
                <p:cNvPicPr/>
                <p:nvPr/>
              </p:nvPicPr>
              <p:blipFill>
                <a:blip r:embed="rId48"/>
                <a:stretch>
                  <a:fillRect/>
                </a:stretch>
              </p:blipFill>
              <p:spPr>
                <a:xfrm>
                  <a:off x="3720893" y="4891387"/>
                  <a:ext cx="1450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1F7FA685-A9BA-4E69-BDD9-AB5500D30757}"/>
                    </a:ext>
                  </a:extLst>
                </p14:cNvPr>
                <p14:cNvContentPartPr/>
                <p14:nvPr/>
              </p14:nvContentPartPr>
              <p14:xfrm>
                <a:off x="3781733" y="4991107"/>
                <a:ext cx="85680" cy="39960"/>
              </p14:xfrm>
            </p:contentPart>
          </mc:Choice>
          <mc:Fallback>
            <p:pic>
              <p:nvPicPr>
                <p:cNvPr id="32" name="Freihand 31">
                  <a:extLst>
                    <a:ext uri="{FF2B5EF4-FFF2-40B4-BE49-F238E27FC236}">
                      <a16:creationId xmlns:a16="http://schemas.microsoft.com/office/drawing/2014/main" id="{1F7FA685-A9BA-4E69-BDD9-AB5500D30757}"/>
                    </a:ext>
                  </a:extLst>
                </p:cNvPr>
                <p:cNvPicPr/>
                <p:nvPr/>
              </p:nvPicPr>
              <p:blipFill>
                <a:blip r:embed="rId50"/>
                <a:stretch>
                  <a:fillRect/>
                </a:stretch>
              </p:blipFill>
              <p:spPr>
                <a:xfrm>
                  <a:off x="3777413" y="4986787"/>
                  <a:ext cx="943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CBEE66C3-1445-4B21-B70D-60CD8CC7DBEA}"/>
                    </a:ext>
                  </a:extLst>
                </p14:cNvPr>
                <p14:cNvContentPartPr/>
                <p14:nvPr/>
              </p14:nvContentPartPr>
              <p14:xfrm>
                <a:off x="4101053" y="4920187"/>
                <a:ext cx="15120" cy="128880"/>
              </p14:xfrm>
            </p:contentPart>
          </mc:Choice>
          <mc:Fallback>
            <p:pic>
              <p:nvPicPr>
                <p:cNvPr id="34" name="Freihand 33">
                  <a:extLst>
                    <a:ext uri="{FF2B5EF4-FFF2-40B4-BE49-F238E27FC236}">
                      <a16:creationId xmlns:a16="http://schemas.microsoft.com/office/drawing/2014/main" id="{CBEE66C3-1445-4B21-B70D-60CD8CC7DBEA}"/>
                    </a:ext>
                  </a:extLst>
                </p:cNvPr>
                <p:cNvPicPr/>
                <p:nvPr/>
              </p:nvPicPr>
              <p:blipFill>
                <a:blip r:embed="rId52"/>
                <a:stretch>
                  <a:fillRect/>
                </a:stretch>
              </p:blipFill>
              <p:spPr>
                <a:xfrm>
                  <a:off x="4096733" y="4915867"/>
                  <a:ext cx="23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80DB54BD-D270-43DA-B562-9E482AB02532}"/>
                    </a:ext>
                  </a:extLst>
                </p14:cNvPr>
                <p14:cNvContentPartPr/>
                <p14:nvPr/>
              </p14:nvContentPartPr>
              <p14:xfrm>
                <a:off x="4046693" y="4958707"/>
                <a:ext cx="127440" cy="4320"/>
              </p14:xfrm>
            </p:contentPart>
          </mc:Choice>
          <mc:Fallback>
            <p:pic>
              <p:nvPicPr>
                <p:cNvPr id="35" name="Freihand 34">
                  <a:extLst>
                    <a:ext uri="{FF2B5EF4-FFF2-40B4-BE49-F238E27FC236}">
                      <a16:creationId xmlns:a16="http://schemas.microsoft.com/office/drawing/2014/main" id="{80DB54BD-D270-43DA-B562-9E482AB02532}"/>
                    </a:ext>
                  </a:extLst>
                </p:cNvPr>
                <p:cNvPicPr/>
                <p:nvPr/>
              </p:nvPicPr>
              <p:blipFill>
                <a:blip r:embed="rId54"/>
                <a:stretch>
                  <a:fillRect/>
                </a:stretch>
              </p:blipFill>
              <p:spPr>
                <a:xfrm>
                  <a:off x="4042373" y="4954387"/>
                  <a:ext cx="136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0C16E6C8-E20A-47B5-B753-6A0D36F927D6}"/>
                    </a:ext>
                  </a:extLst>
                </p14:cNvPr>
                <p14:cNvContentPartPr/>
                <p14:nvPr/>
              </p14:nvContentPartPr>
              <p14:xfrm>
                <a:off x="4331813" y="4921987"/>
                <a:ext cx="135360" cy="262800"/>
              </p14:xfrm>
            </p:contentPart>
          </mc:Choice>
          <mc:Fallback>
            <p:pic>
              <p:nvPicPr>
                <p:cNvPr id="36" name="Freihand 35">
                  <a:extLst>
                    <a:ext uri="{FF2B5EF4-FFF2-40B4-BE49-F238E27FC236}">
                      <a16:creationId xmlns:a16="http://schemas.microsoft.com/office/drawing/2014/main" id="{0C16E6C8-E20A-47B5-B753-6A0D36F927D6}"/>
                    </a:ext>
                  </a:extLst>
                </p:cNvPr>
                <p:cNvPicPr/>
                <p:nvPr/>
              </p:nvPicPr>
              <p:blipFill>
                <a:blip r:embed="rId56"/>
                <a:stretch>
                  <a:fillRect/>
                </a:stretch>
              </p:blipFill>
              <p:spPr>
                <a:xfrm>
                  <a:off x="4327493" y="4917667"/>
                  <a:ext cx="1440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5C053914-11BD-40C7-BC74-1CE873A8C51F}"/>
                    </a:ext>
                  </a:extLst>
                </p14:cNvPr>
                <p14:cNvContentPartPr/>
                <p14:nvPr/>
              </p14:nvContentPartPr>
              <p14:xfrm>
                <a:off x="4448453" y="5011627"/>
                <a:ext cx="76680" cy="94320"/>
              </p14:xfrm>
            </p:contentPart>
          </mc:Choice>
          <mc:Fallback>
            <p:pic>
              <p:nvPicPr>
                <p:cNvPr id="38" name="Freihand 37">
                  <a:extLst>
                    <a:ext uri="{FF2B5EF4-FFF2-40B4-BE49-F238E27FC236}">
                      <a16:creationId xmlns:a16="http://schemas.microsoft.com/office/drawing/2014/main" id="{5C053914-11BD-40C7-BC74-1CE873A8C51F}"/>
                    </a:ext>
                  </a:extLst>
                </p:cNvPr>
                <p:cNvPicPr/>
                <p:nvPr/>
              </p:nvPicPr>
              <p:blipFill>
                <a:blip r:embed="rId58"/>
                <a:stretch>
                  <a:fillRect/>
                </a:stretch>
              </p:blipFill>
              <p:spPr>
                <a:xfrm>
                  <a:off x="4444133" y="5007307"/>
                  <a:ext cx="85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C4353DD5-0C72-4B06-966F-EF8191B19D3D}"/>
                    </a:ext>
                  </a:extLst>
                </p14:cNvPr>
                <p14:cNvContentPartPr/>
                <p14:nvPr/>
              </p14:nvContentPartPr>
              <p14:xfrm>
                <a:off x="4537373" y="5002267"/>
                <a:ext cx="97560" cy="89280"/>
              </p14:xfrm>
            </p:contentPart>
          </mc:Choice>
          <mc:Fallback>
            <p:pic>
              <p:nvPicPr>
                <p:cNvPr id="39" name="Freihand 38">
                  <a:extLst>
                    <a:ext uri="{FF2B5EF4-FFF2-40B4-BE49-F238E27FC236}">
                      <a16:creationId xmlns:a16="http://schemas.microsoft.com/office/drawing/2014/main" id="{C4353DD5-0C72-4B06-966F-EF8191B19D3D}"/>
                    </a:ext>
                  </a:extLst>
                </p:cNvPr>
                <p:cNvPicPr/>
                <p:nvPr/>
              </p:nvPicPr>
              <p:blipFill>
                <a:blip r:embed="rId60"/>
                <a:stretch>
                  <a:fillRect/>
                </a:stretch>
              </p:blipFill>
              <p:spPr>
                <a:xfrm>
                  <a:off x="4533053" y="4997947"/>
                  <a:ext cx="106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5413BAD1-6C7A-4439-8D97-B4A28612C02E}"/>
                    </a:ext>
                  </a:extLst>
                </p14:cNvPr>
                <p14:cNvContentPartPr/>
                <p14:nvPr/>
              </p14:nvContentPartPr>
              <p14:xfrm>
                <a:off x="4577333" y="4978147"/>
                <a:ext cx="118440" cy="132480"/>
              </p14:xfrm>
            </p:contentPart>
          </mc:Choice>
          <mc:Fallback>
            <p:pic>
              <p:nvPicPr>
                <p:cNvPr id="40" name="Freihand 39">
                  <a:extLst>
                    <a:ext uri="{FF2B5EF4-FFF2-40B4-BE49-F238E27FC236}">
                      <a16:creationId xmlns:a16="http://schemas.microsoft.com/office/drawing/2014/main" id="{5413BAD1-6C7A-4439-8D97-B4A28612C02E}"/>
                    </a:ext>
                  </a:extLst>
                </p:cNvPr>
                <p:cNvPicPr/>
                <p:nvPr/>
              </p:nvPicPr>
              <p:blipFill>
                <a:blip r:embed="rId62"/>
                <a:stretch>
                  <a:fillRect/>
                </a:stretch>
              </p:blipFill>
              <p:spPr>
                <a:xfrm>
                  <a:off x="4573013" y="4973827"/>
                  <a:ext cx="127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7A96CDD8-28D5-426D-8D0F-4B45D4DBCEFB}"/>
                    </a:ext>
                  </a:extLst>
                </p14:cNvPr>
                <p14:cNvContentPartPr/>
                <p14:nvPr/>
              </p14:nvContentPartPr>
              <p14:xfrm>
                <a:off x="4761293" y="4876267"/>
                <a:ext cx="117000" cy="158040"/>
              </p14:xfrm>
            </p:contentPart>
          </mc:Choice>
          <mc:Fallback>
            <p:pic>
              <p:nvPicPr>
                <p:cNvPr id="41" name="Freihand 40">
                  <a:extLst>
                    <a:ext uri="{FF2B5EF4-FFF2-40B4-BE49-F238E27FC236}">
                      <a16:creationId xmlns:a16="http://schemas.microsoft.com/office/drawing/2014/main" id="{7A96CDD8-28D5-426D-8D0F-4B45D4DBCEFB}"/>
                    </a:ext>
                  </a:extLst>
                </p:cNvPr>
                <p:cNvPicPr/>
                <p:nvPr/>
              </p:nvPicPr>
              <p:blipFill>
                <a:blip r:embed="rId64"/>
                <a:stretch>
                  <a:fillRect/>
                </a:stretch>
              </p:blipFill>
              <p:spPr>
                <a:xfrm>
                  <a:off x="4756973" y="4871947"/>
                  <a:ext cx="125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67F1F670-B9F3-4A8C-9B36-E26575ED99C8}"/>
                    </a:ext>
                  </a:extLst>
                </p14:cNvPr>
                <p14:cNvContentPartPr/>
                <p14:nvPr/>
              </p14:nvContentPartPr>
              <p14:xfrm>
                <a:off x="4900973" y="4875907"/>
                <a:ext cx="128880" cy="147600"/>
              </p14:xfrm>
            </p:contentPart>
          </mc:Choice>
          <mc:Fallback>
            <p:pic>
              <p:nvPicPr>
                <p:cNvPr id="42" name="Freihand 41">
                  <a:extLst>
                    <a:ext uri="{FF2B5EF4-FFF2-40B4-BE49-F238E27FC236}">
                      <a16:creationId xmlns:a16="http://schemas.microsoft.com/office/drawing/2014/main" id="{67F1F670-B9F3-4A8C-9B36-E26575ED99C8}"/>
                    </a:ext>
                  </a:extLst>
                </p:cNvPr>
                <p:cNvPicPr/>
                <p:nvPr/>
              </p:nvPicPr>
              <p:blipFill>
                <a:blip r:embed="rId66"/>
                <a:stretch>
                  <a:fillRect/>
                </a:stretch>
              </p:blipFill>
              <p:spPr>
                <a:xfrm>
                  <a:off x="4896653" y="4871587"/>
                  <a:ext cx="137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6D3585BB-5029-40E2-9629-831B61574CE9}"/>
                    </a:ext>
                  </a:extLst>
                </p14:cNvPr>
                <p14:cNvContentPartPr/>
                <p14:nvPr/>
              </p14:nvContentPartPr>
              <p14:xfrm>
                <a:off x="4961093" y="4981387"/>
                <a:ext cx="56520" cy="32040"/>
              </p14:xfrm>
            </p:contentPart>
          </mc:Choice>
          <mc:Fallback>
            <p:pic>
              <p:nvPicPr>
                <p:cNvPr id="43" name="Freihand 42">
                  <a:extLst>
                    <a:ext uri="{FF2B5EF4-FFF2-40B4-BE49-F238E27FC236}">
                      <a16:creationId xmlns:a16="http://schemas.microsoft.com/office/drawing/2014/main" id="{6D3585BB-5029-40E2-9629-831B61574CE9}"/>
                    </a:ext>
                  </a:extLst>
                </p:cNvPr>
                <p:cNvPicPr/>
                <p:nvPr/>
              </p:nvPicPr>
              <p:blipFill>
                <a:blip r:embed="rId68"/>
                <a:stretch>
                  <a:fillRect/>
                </a:stretch>
              </p:blipFill>
              <p:spPr>
                <a:xfrm>
                  <a:off x="4956773" y="4977067"/>
                  <a:ext cx="651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76E585A4-96EB-4CAB-BECD-8B5614F52139}"/>
                    </a:ext>
                  </a:extLst>
                </p14:cNvPr>
                <p14:cNvContentPartPr/>
                <p14:nvPr/>
              </p14:nvContentPartPr>
              <p14:xfrm>
                <a:off x="5214173" y="4921987"/>
                <a:ext cx="31680" cy="127800"/>
              </p14:xfrm>
            </p:contentPart>
          </mc:Choice>
          <mc:Fallback>
            <p:pic>
              <p:nvPicPr>
                <p:cNvPr id="44" name="Freihand 43">
                  <a:extLst>
                    <a:ext uri="{FF2B5EF4-FFF2-40B4-BE49-F238E27FC236}">
                      <a16:creationId xmlns:a16="http://schemas.microsoft.com/office/drawing/2014/main" id="{76E585A4-96EB-4CAB-BECD-8B5614F52139}"/>
                    </a:ext>
                  </a:extLst>
                </p:cNvPr>
                <p:cNvPicPr/>
                <p:nvPr/>
              </p:nvPicPr>
              <p:blipFill>
                <a:blip r:embed="rId70"/>
                <a:stretch>
                  <a:fillRect/>
                </a:stretch>
              </p:blipFill>
              <p:spPr>
                <a:xfrm>
                  <a:off x="5209853" y="4917667"/>
                  <a:ext cx="403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E9A39B04-471C-482F-8657-2430246C9708}"/>
                    </a:ext>
                  </a:extLst>
                </p14:cNvPr>
                <p14:cNvContentPartPr/>
                <p14:nvPr/>
              </p14:nvContentPartPr>
              <p14:xfrm>
                <a:off x="5164493" y="4960507"/>
                <a:ext cx="140760" cy="2880"/>
              </p14:xfrm>
            </p:contentPart>
          </mc:Choice>
          <mc:Fallback>
            <p:pic>
              <p:nvPicPr>
                <p:cNvPr id="45" name="Freihand 44">
                  <a:extLst>
                    <a:ext uri="{FF2B5EF4-FFF2-40B4-BE49-F238E27FC236}">
                      <a16:creationId xmlns:a16="http://schemas.microsoft.com/office/drawing/2014/main" id="{E9A39B04-471C-482F-8657-2430246C9708}"/>
                    </a:ext>
                  </a:extLst>
                </p:cNvPr>
                <p:cNvPicPr/>
                <p:nvPr/>
              </p:nvPicPr>
              <p:blipFill>
                <a:blip r:embed="rId72"/>
                <a:stretch>
                  <a:fillRect/>
                </a:stretch>
              </p:blipFill>
              <p:spPr>
                <a:xfrm>
                  <a:off x="5160173" y="4956187"/>
                  <a:ext cx="14940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4E2D0102-BE7D-4331-9F5E-4A621084B44A}"/>
                    </a:ext>
                  </a:extLst>
                </p14:cNvPr>
                <p14:cNvContentPartPr/>
                <p14:nvPr/>
              </p14:nvContentPartPr>
              <p14:xfrm>
                <a:off x="5439173" y="4928107"/>
                <a:ext cx="92520" cy="187920"/>
              </p14:xfrm>
            </p:contentPart>
          </mc:Choice>
          <mc:Fallback>
            <p:pic>
              <p:nvPicPr>
                <p:cNvPr id="47" name="Freihand 46">
                  <a:extLst>
                    <a:ext uri="{FF2B5EF4-FFF2-40B4-BE49-F238E27FC236}">
                      <a16:creationId xmlns:a16="http://schemas.microsoft.com/office/drawing/2014/main" id="{4E2D0102-BE7D-4331-9F5E-4A621084B44A}"/>
                    </a:ext>
                  </a:extLst>
                </p:cNvPr>
                <p:cNvPicPr/>
                <p:nvPr/>
              </p:nvPicPr>
              <p:blipFill>
                <a:blip r:embed="rId74"/>
                <a:stretch>
                  <a:fillRect/>
                </a:stretch>
              </p:blipFill>
              <p:spPr>
                <a:xfrm>
                  <a:off x="5434853" y="4923787"/>
                  <a:ext cx="1011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DC7D3337-BC22-4E41-A454-251AA3E0631A}"/>
                    </a:ext>
                  </a:extLst>
                </p14:cNvPr>
                <p14:cNvContentPartPr/>
                <p14:nvPr/>
              </p14:nvContentPartPr>
              <p14:xfrm>
                <a:off x="5577053" y="5006587"/>
                <a:ext cx="10080" cy="90360"/>
              </p14:xfrm>
            </p:contentPart>
          </mc:Choice>
          <mc:Fallback>
            <p:pic>
              <p:nvPicPr>
                <p:cNvPr id="48" name="Freihand 47">
                  <a:extLst>
                    <a:ext uri="{FF2B5EF4-FFF2-40B4-BE49-F238E27FC236}">
                      <a16:creationId xmlns:a16="http://schemas.microsoft.com/office/drawing/2014/main" id="{DC7D3337-BC22-4E41-A454-251AA3E0631A}"/>
                    </a:ext>
                  </a:extLst>
                </p:cNvPr>
                <p:cNvPicPr/>
                <p:nvPr/>
              </p:nvPicPr>
              <p:blipFill>
                <a:blip r:embed="rId76"/>
                <a:stretch>
                  <a:fillRect/>
                </a:stretch>
              </p:blipFill>
              <p:spPr>
                <a:xfrm>
                  <a:off x="5572733" y="5002267"/>
                  <a:ext cx="18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778A0440-A332-444B-9727-5E365469F4B5}"/>
                    </a:ext>
                  </a:extLst>
                </p14:cNvPr>
                <p14:cNvContentPartPr/>
                <p14:nvPr/>
              </p14:nvContentPartPr>
              <p14:xfrm>
                <a:off x="5503253" y="4991827"/>
                <a:ext cx="144720" cy="125280"/>
              </p14:xfrm>
            </p:contentPart>
          </mc:Choice>
          <mc:Fallback>
            <p:pic>
              <p:nvPicPr>
                <p:cNvPr id="49" name="Freihand 48">
                  <a:extLst>
                    <a:ext uri="{FF2B5EF4-FFF2-40B4-BE49-F238E27FC236}">
                      <a16:creationId xmlns:a16="http://schemas.microsoft.com/office/drawing/2014/main" id="{778A0440-A332-444B-9727-5E365469F4B5}"/>
                    </a:ext>
                  </a:extLst>
                </p:cNvPr>
                <p:cNvPicPr/>
                <p:nvPr/>
              </p:nvPicPr>
              <p:blipFill>
                <a:blip r:embed="rId78"/>
                <a:stretch>
                  <a:fillRect/>
                </a:stretch>
              </p:blipFill>
              <p:spPr>
                <a:xfrm>
                  <a:off x="5498933" y="4987507"/>
                  <a:ext cx="153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6FE6FD20-4416-4A2B-B80E-773882568EBA}"/>
                    </a:ext>
                  </a:extLst>
                </p14:cNvPr>
                <p14:cNvContentPartPr/>
                <p14:nvPr/>
              </p14:nvContentPartPr>
              <p14:xfrm>
                <a:off x="5706653" y="4959427"/>
                <a:ext cx="19080" cy="5040"/>
              </p14:xfrm>
            </p:contentPart>
          </mc:Choice>
          <mc:Fallback>
            <p:pic>
              <p:nvPicPr>
                <p:cNvPr id="51" name="Freihand 50">
                  <a:extLst>
                    <a:ext uri="{FF2B5EF4-FFF2-40B4-BE49-F238E27FC236}">
                      <a16:creationId xmlns:a16="http://schemas.microsoft.com/office/drawing/2014/main" id="{6FE6FD20-4416-4A2B-B80E-773882568EBA}"/>
                    </a:ext>
                  </a:extLst>
                </p:cNvPr>
                <p:cNvPicPr/>
                <p:nvPr/>
              </p:nvPicPr>
              <p:blipFill>
                <a:blip r:embed="rId80"/>
                <a:stretch>
                  <a:fillRect/>
                </a:stretch>
              </p:blipFill>
              <p:spPr>
                <a:xfrm>
                  <a:off x="5702333" y="4955107"/>
                  <a:ext cx="27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514F669E-3B84-4457-A645-536375A632A7}"/>
                    </a:ext>
                  </a:extLst>
                </p14:cNvPr>
                <p14:cNvContentPartPr/>
                <p14:nvPr/>
              </p14:nvContentPartPr>
              <p14:xfrm>
                <a:off x="5806733" y="4882027"/>
                <a:ext cx="21960" cy="102960"/>
              </p14:xfrm>
            </p:contentPart>
          </mc:Choice>
          <mc:Fallback>
            <p:pic>
              <p:nvPicPr>
                <p:cNvPr id="52" name="Freihand 51">
                  <a:extLst>
                    <a:ext uri="{FF2B5EF4-FFF2-40B4-BE49-F238E27FC236}">
                      <a16:creationId xmlns:a16="http://schemas.microsoft.com/office/drawing/2014/main" id="{514F669E-3B84-4457-A645-536375A632A7}"/>
                    </a:ext>
                  </a:extLst>
                </p:cNvPr>
                <p:cNvPicPr/>
                <p:nvPr/>
              </p:nvPicPr>
              <p:blipFill>
                <a:blip r:embed="rId82"/>
                <a:stretch>
                  <a:fillRect/>
                </a:stretch>
              </p:blipFill>
              <p:spPr>
                <a:xfrm>
                  <a:off x="5802413" y="4877707"/>
                  <a:ext cx="306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3" name="Freihand 52">
                  <a:extLst>
                    <a:ext uri="{FF2B5EF4-FFF2-40B4-BE49-F238E27FC236}">
                      <a16:creationId xmlns:a16="http://schemas.microsoft.com/office/drawing/2014/main" id="{EB82BEF7-BFD6-4388-BE4C-7A9952F05F7E}"/>
                    </a:ext>
                  </a:extLst>
                </p14:cNvPr>
                <p14:cNvContentPartPr/>
                <p14:nvPr/>
              </p14:nvContentPartPr>
              <p14:xfrm>
                <a:off x="5756333" y="4870147"/>
                <a:ext cx="153000" cy="155520"/>
              </p14:xfrm>
            </p:contentPart>
          </mc:Choice>
          <mc:Fallback>
            <p:pic>
              <p:nvPicPr>
                <p:cNvPr id="53" name="Freihand 52">
                  <a:extLst>
                    <a:ext uri="{FF2B5EF4-FFF2-40B4-BE49-F238E27FC236}">
                      <a16:creationId xmlns:a16="http://schemas.microsoft.com/office/drawing/2014/main" id="{EB82BEF7-BFD6-4388-BE4C-7A9952F05F7E}"/>
                    </a:ext>
                  </a:extLst>
                </p:cNvPr>
                <p:cNvPicPr/>
                <p:nvPr/>
              </p:nvPicPr>
              <p:blipFill>
                <a:blip r:embed="rId84"/>
                <a:stretch>
                  <a:fillRect/>
                </a:stretch>
              </p:blipFill>
              <p:spPr>
                <a:xfrm>
                  <a:off x="5752013" y="4865827"/>
                  <a:ext cx="1616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55ED6D2F-45CD-4B29-BEE0-FE387AC2D0A6}"/>
                    </a:ext>
                  </a:extLst>
                </p14:cNvPr>
                <p14:cNvContentPartPr/>
                <p14:nvPr/>
              </p14:nvContentPartPr>
              <p14:xfrm>
                <a:off x="6074213" y="4908307"/>
                <a:ext cx="22680" cy="116640"/>
              </p14:xfrm>
            </p:contentPart>
          </mc:Choice>
          <mc:Fallback>
            <p:pic>
              <p:nvPicPr>
                <p:cNvPr id="55" name="Freihand 54">
                  <a:extLst>
                    <a:ext uri="{FF2B5EF4-FFF2-40B4-BE49-F238E27FC236}">
                      <a16:creationId xmlns:a16="http://schemas.microsoft.com/office/drawing/2014/main" id="{55ED6D2F-45CD-4B29-BEE0-FE387AC2D0A6}"/>
                    </a:ext>
                  </a:extLst>
                </p:cNvPr>
                <p:cNvPicPr/>
                <p:nvPr/>
              </p:nvPicPr>
              <p:blipFill>
                <a:blip r:embed="rId86"/>
                <a:stretch>
                  <a:fillRect/>
                </a:stretch>
              </p:blipFill>
              <p:spPr>
                <a:xfrm>
                  <a:off x="6069893" y="4903987"/>
                  <a:ext cx="31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FF03D964-E7CB-4AC6-98BF-316F85E0380B}"/>
                    </a:ext>
                  </a:extLst>
                </p14:cNvPr>
                <p14:cNvContentPartPr/>
                <p14:nvPr/>
              </p14:nvContentPartPr>
              <p14:xfrm>
                <a:off x="6024173" y="4951147"/>
                <a:ext cx="155520" cy="7920"/>
              </p14:xfrm>
            </p:contentPart>
          </mc:Choice>
          <mc:Fallback>
            <p:pic>
              <p:nvPicPr>
                <p:cNvPr id="56" name="Freihand 55">
                  <a:extLst>
                    <a:ext uri="{FF2B5EF4-FFF2-40B4-BE49-F238E27FC236}">
                      <a16:creationId xmlns:a16="http://schemas.microsoft.com/office/drawing/2014/main" id="{FF03D964-E7CB-4AC6-98BF-316F85E0380B}"/>
                    </a:ext>
                  </a:extLst>
                </p:cNvPr>
                <p:cNvPicPr/>
                <p:nvPr/>
              </p:nvPicPr>
              <p:blipFill>
                <a:blip r:embed="rId88"/>
                <a:stretch>
                  <a:fillRect/>
                </a:stretch>
              </p:blipFill>
              <p:spPr>
                <a:xfrm>
                  <a:off x="6019853" y="4946827"/>
                  <a:ext cx="1641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DE2A855C-F62F-4FD9-B5E0-EA9A266380FE}"/>
                    </a:ext>
                  </a:extLst>
                </p14:cNvPr>
                <p14:cNvContentPartPr/>
                <p14:nvPr/>
              </p14:nvContentPartPr>
              <p14:xfrm>
                <a:off x="6225773" y="4902547"/>
                <a:ext cx="109800" cy="219600"/>
              </p14:xfrm>
            </p:contentPart>
          </mc:Choice>
          <mc:Fallback>
            <p:pic>
              <p:nvPicPr>
                <p:cNvPr id="57" name="Freihand 56">
                  <a:extLst>
                    <a:ext uri="{FF2B5EF4-FFF2-40B4-BE49-F238E27FC236}">
                      <a16:creationId xmlns:a16="http://schemas.microsoft.com/office/drawing/2014/main" id="{DE2A855C-F62F-4FD9-B5E0-EA9A266380FE}"/>
                    </a:ext>
                  </a:extLst>
                </p:cNvPr>
                <p:cNvPicPr/>
                <p:nvPr/>
              </p:nvPicPr>
              <p:blipFill>
                <a:blip r:embed="rId90"/>
                <a:stretch>
                  <a:fillRect/>
                </a:stretch>
              </p:blipFill>
              <p:spPr>
                <a:xfrm>
                  <a:off x="6221453" y="4898227"/>
                  <a:ext cx="1184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EFE030A8-046E-479B-9C04-57B821521558}"/>
                    </a:ext>
                  </a:extLst>
                </p14:cNvPr>
                <p14:cNvContentPartPr/>
                <p14:nvPr/>
              </p14:nvContentPartPr>
              <p14:xfrm>
                <a:off x="6336293" y="4955107"/>
                <a:ext cx="88560" cy="87840"/>
              </p14:xfrm>
            </p:contentPart>
          </mc:Choice>
          <mc:Fallback>
            <p:pic>
              <p:nvPicPr>
                <p:cNvPr id="58" name="Freihand 57">
                  <a:extLst>
                    <a:ext uri="{FF2B5EF4-FFF2-40B4-BE49-F238E27FC236}">
                      <a16:creationId xmlns:a16="http://schemas.microsoft.com/office/drawing/2014/main" id="{EFE030A8-046E-479B-9C04-57B821521558}"/>
                    </a:ext>
                  </a:extLst>
                </p:cNvPr>
                <p:cNvPicPr/>
                <p:nvPr/>
              </p:nvPicPr>
              <p:blipFill>
                <a:blip r:embed="rId92"/>
                <a:stretch>
                  <a:fillRect/>
                </a:stretch>
              </p:blipFill>
              <p:spPr>
                <a:xfrm>
                  <a:off x="6331973" y="4950787"/>
                  <a:ext cx="972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D4CD0646-875A-4A00-80D7-F3CABAEA1922}"/>
                    </a:ext>
                  </a:extLst>
                </p14:cNvPr>
                <p14:cNvContentPartPr/>
                <p14:nvPr/>
              </p14:nvContentPartPr>
              <p14:xfrm>
                <a:off x="6408293" y="4973827"/>
                <a:ext cx="74880" cy="75240"/>
              </p14:xfrm>
            </p:contentPart>
          </mc:Choice>
          <mc:Fallback>
            <p:pic>
              <p:nvPicPr>
                <p:cNvPr id="59" name="Freihand 58">
                  <a:extLst>
                    <a:ext uri="{FF2B5EF4-FFF2-40B4-BE49-F238E27FC236}">
                      <a16:creationId xmlns:a16="http://schemas.microsoft.com/office/drawing/2014/main" id="{D4CD0646-875A-4A00-80D7-F3CABAEA1922}"/>
                    </a:ext>
                  </a:extLst>
                </p:cNvPr>
                <p:cNvPicPr/>
                <p:nvPr/>
              </p:nvPicPr>
              <p:blipFill>
                <a:blip r:embed="rId94"/>
                <a:stretch>
                  <a:fillRect/>
                </a:stretch>
              </p:blipFill>
              <p:spPr>
                <a:xfrm>
                  <a:off x="6403973" y="4969507"/>
                  <a:ext cx="83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791D24C8-4907-43C5-9C89-C887F3EA6D65}"/>
                    </a:ext>
                  </a:extLst>
                </p14:cNvPr>
                <p14:cNvContentPartPr/>
                <p14:nvPr/>
              </p14:nvContentPartPr>
              <p14:xfrm>
                <a:off x="6548333" y="4865467"/>
                <a:ext cx="24480" cy="106920"/>
              </p14:xfrm>
            </p:contentPart>
          </mc:Choice>
          <mc:Fallback>
            <p:pic>
              <p:nvPicPr>
                <p:cNvPr id="60" name="Freihand 59">
                  <a:extLst>
                    <a:ext uri="{FF2B5EF4-FFF2-40B4-BE49-F238E27FC236}">
                      <a16:creationId xmlns:a16="http://schemas.microsoft.com/office/drawing/2014/main" id="{791D24C8-4907-43C5-9C89-C887F3EA6D65}"/>
                    </a:ext>
                  </a:extLst>
                </p:cNvPr>
                <p:cNvPicPr/>
                <p:nvPr/>
              </p:nvPicPr>
              <p:blipFill>
                <a:blip r:embed="rId96"/>
                <a:stretch>
                  <a:fillRect/>
                </a:stretch>
              </p:blipFill>
              <p:spPr>
                <a:xfrm>
                  <a:off x="6544013" y="4861147"/>
                  <a:ext cx="33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81821356-B575-48CD-BE91-F97CFB12295D}"/>
                    </a:ext>
                  </a:extLst>
                </p14:cNvPr>
                <p14:cNvContentPartPr/>
                <p14:nvPr/>
              </p14:nvContentPartPr>
              <p14:xfrm>
                <a:off x="6559493" y="4862947"/>
                <a:ext cx="101520" cy="65520"/>
              </p14:xfrm>
            </p:contentPart>
          </mc:Choice>
          <mc:Fallback>
            <p:pic>
              <p:nvPicPr>
                <p:cNvPr id="61" name="Freihand 60">
                  <a:extLst>
                    <a:ext uri="{FF2B5EF4-FFF2-40B4-BE49-F238E27FC236}">
                      <a16:creationId xmlns:a16="http://schemas.microsoft.com/office/drawing/2014/main" id="{81821356-B575-48CD-BE91-F97CFB12295D}"/>
                    </a:ext>
                  </a:extLst>
                </p:cNvPr>
                <p:cNvPicPr/>
                <p:nvPr/>
              </p:nvPicPr>
              <p:blipFill>
                <a:blip r:embed="rId98"/>
                <a:stretch>
                  <a:fillRect/>
                </a:stretch>
              </p:blipFill>
              <p:spPr>
                <a:xfrm>
                  <a:off x="6555173" y="4858627"/>
                  <a:ext cx="1101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8AA6361C-488D-4A51-BF1D-7F259F642992}"/>
                    </a:ext>
                  </a:extLst>
                </p14:cNvPr>
                <p14:cNvContentPartPr/>
                <p14:nvPr/>
              </p14:nvContentPartPr>
              <p14:xfrm>
                <a:off x="6528533" y="4961587"/>
                <a:ext cx="108360" cy="41400"/>
              </p14:xfrm>
            </p:contentPart>
          </mc:Choice>
          <mc:Fallback>
            <p:pic>
              <p:nvPicPr>
                <p:cNvPr id="62" name="Freihand 61">
                  <a:extLst>
                    <a:ext uri="{FF2B5EF4-FFF2-40B4-BE49-F238E27FC236}">
                      <a16:creationId xmlns:a16="http://schemas.microsoft.com/office/drawing/2014/main" id="{8AA6361C-488D-4A51-BF1D-7F259F642992}"/>
                    </a:ext>
                  </a:extLst>
                </p:cNvPr>
                <p:cNvPicPr/>
                <p:nvPr/>
              </p:nvPicPr>
              <p:blipFill>
                <a:blip r:embed="rId100"/>
                <a:stretch>
                  <a:fillRect/>
                </a:stretch>
              </p:blipFill>
              <p:spPr>
                <a:xfrm>
                  <a:off x="6524213" y="4957267"/>
                  <a:ext cx="117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3A3CB944-1859-45F0-934D-2DB6DBEA210F}"/>
                    </a:ext>
                  </a:extLst>
                </p14:cNvPr>
                <p14:cNvContentPartPr/>
                <p14:nvPr/>
              </p14:nvContentPartPr>
              <p14:xfrm>
                <a:off x="6656333" y="4903627"/>
                <a:ext cx="96840" cy="95040"/>
              </p14:xfrm>
            </p:contentPart>
          </mc:Choice>
          <mc:Fallback>
            <p:pic>
              <p:nvPicPr>
                <p:cNvPr id="63" name="Freihand 62">
                  <a:extLst>
                    <a:ext uri="{FF2B5EF4-FFF2-40B4-BE49-F238E27FC236}">
                      <a16:creationId xmlns:a16="http://schemas.microsoft.com/office/drawing/2014/main" id="{3A3CB944-1859-45F0-934D-2DB6DBEA210F}"/>
                    </a:ext>
                  </a:extLst>
                </p:cNvPr>
                <p:cNvPicPr/>
                <p:nvPr/>
              </p:nvPicPr>
              <p:blipFill>
                <a:blip r:embed="rId102"/>
                <a:stretch>
                  <a:fillRect/>
                </a:stretch>
              </p:blipFill>
              <p:spPr>
                <a:xfrm>
                  <a:off x="6652013" y="4899307"/>
                  <a:ext cx="105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7D5661F0-9302-40DF-8AB6-9C75D0838A72}"/>
                    </a:ext>
                  </a:extLst>
                </p14:cNvPr>
                <p14:cNvContentPartPr/>
                <p14:nvPr/>
              </p14:nvContentPartPr>
              <p14:xfrm>
                <a:off x="6888173" y="4876267"/>
                <a:ext cx="19800" cy="103320"/>
              </p14:xfrm>
            </p:contentPart>
          </mc:Choice>
          <mc:Fallback>
            <p:pic>
              <p:nvPicPr>
                <p:cNvPr id="64" name="Freihand 63">
                  <a:extLst>
                    <a:ext uri="{FF2B5EF4-FFF2-40B4-BE49-F238E27FC236}">
                      <a16:creationId xmlns:a16="http://schemas.microsoft.com/office/drawing/2014/main" id="{7D5661F0-9302-40DF-8AB6-9C75D0838A72}"/>
                    </a:ext>
                  </a:extLst>
                </p:cNvPr>
                <p:cNvPicPr/>
                <p:nvPr/>
              </p:nvPicPr>
              <p:blipFill>
                <a:blip r:embed="rId104"/>
                <a:stretch>
                  <a:fillRect/>
                </a:stretch>
              </p:blipFill>
              <p:spPr>
                <a:xfrm>
                  <a:off x="6883853" y="4871947"/>
                  <a:ext cx="28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5" name="Freihand 64">
                  <a:extLst>
                    <a:ext uri="{FF2B5EF4-FFF2-40B4-BE49-F238E27FC236}">
                      <a16:creationId xmlns:a16="http://schemas.microsoft.com/office/drawing/2014/main" id="{7434927F-31F3-465A-890D-DC490E70F668}"/>
                    </a:ext>
                  </a:extLst>
                </p14:cNvPr>
                <p14:cNvContentPartPr/>
                <p14:nvPr/>
              </p14:nvContentPartPr>
              <p14:xfrm>
                <a:off x="6836333" y="4902907"/>
                <a:ext cx="137160" cy="9720"/>
              </p14:xfrm>
            </p:contentPart>
          </mc:Choice>
          <mc:Fallback>
            <p:pic>
              <p:nvPicPr>
                <p:cNvPr id="65" name="Freihand 64">
                  <a:extLst>
                    <a:ext uri="{FF2B5EF4-FFF2-40B4-BE49-F238E27FC236}">
                      <a16:creationId xmlns:a16="http://schemas.microsoft.com/office/drawing/2014/main" id="{7434927F-31F3-465A-890D-DC490E70F668}"/>
                    </a:ext>
                  </a:extLst>
                </p:cNvPr>
                <p:cNvPicPr/>
                <p:nvPr/>
              </p:nvPicPr>
              <p:blipFill>
                <a:blip r:embed="rId106"/>
                <a:stretch>
                  <a:fillRect/>
                </a:stretch>
              </p:blipFill>
              <p:spPr>
                <a:xfrm>
                  <a:off x="6832013" y="4898587"/>
                  <a:ext cx="145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33369FD5-77F3-4DFD-9F63-EE8AEE34711E}"/>
                    </a:ext>
                  </a:extLst>
                </p14:cNvPr>
                <p14:cNvContentPartPr/>
                <p14:nvPr/>
              </p14:nvContentPartPr>
              <p14:xfrm>
                <a:off x="6784133" y="4885627"/>
                <a:ext cx="300960" cy="52920"/>
              </p14:xfrm>
            </p:contentPart>
          </mc:Choice>
          <mc:Fallback>
            <p:pic>
              <p:nvPicPr>
                <p:cNvPr id="67" name="Freihand 66">
                  <a:extLst>
                    <a:ext uri="{FF2B5EF4-FFF2-40B4-BE49-F238E27FC236}">
                      <a16:creationId xmlns:a16="http://schemas.microsoft.com/office/drawing/2014/main" id="{33369FD5-77F3-4DFD-9F63-EE8AEE34711E}"/>
                    </a:ext>
                  </a:extLst>
                </p:cNvPr>
                <p:cNvPicPr/>
                <p:nvPr/>
              </p:nvPicPr>
              <p:blipFill>
                <a:blip r:embed="rId108"/>
                <a:stretch>
                  <a:fillRect/>
                </a:stretch>
              </p:blipFill>
              <p:spPr>
                <a:xfrm>
                  <a:off x="6779813" y="4881307"/>
                  <a:ext cx="3096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20F9FCC8-C768-4804-A63E-47243BE4B414}"/>
                    </a:ext>
                  </a:extLst>
                </p14:cNvPr>
                <p14:cNvContentPartPr/>
                <p14:nvPr/>
              </p14:nvContentPartPr>
              <p14:xfrm>
                <a:off x="7205333" y="4839187"/>
                <a:ext cx="111240" cy="248760"/>
              </p14:xfrm>
            </p:contentPart>
          </mc:Choice>
          <mc:Fallback>
            <p:pic>
              <p:nvPicPr>
                <p:cNvPr id="69" name="Freihand 68">
                  <a:extLst>
                    <a:ext uri="{FF2B5EF4-FFF2-40B4-BE49-F238E27FC236}">
                      <a16:creationId xmlns:a16="http://schemas.microsoft.com/office/drawing/2014/main" id="{20F9FCC8-C768-4804-A63E-47243BE4B414}"/>
                    </a:ext>
                  </a:extLst>
                </p:cNvPr>
                <p:cNvPicPr/>
                <p:nvPr/>
              </p:nvPicPr>
              <p:blipFill>
                <a:blip r:embed="rId110"/>
                <a:stretch>
                  <a:fillRect/>
                </a:stretch>
              </p:blipFill>
              <p:spPr>
                <a:xfrm>
                  <a:off x="7201013" y="4834867"/>
                  <a:ext cx="1198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4117BF90-F34B-4DA4-AB05-A53341D7848B}"/>
                    </a:ext>
                  </a:extLst>
                </p14:cNvPr>
                <p14:cNvContentPartPr/>
                <p14:nvPr/>
              </p14:nvContentPartPr>
              <p14:xfrm>
                <a:off x="7335293" y="4941067"/>
                <a:ext cx="15120" cy="78480"/>
              </p14:xfrm>
            </p:contentPart>
          </mc:Choice>
          <mc:Fallback>
            <p:pic>
              <p:nvPicPr>
                <p:cNvPr id="70" name="Freihand 69">
                  <a:extLst>
                    <a:ext uri="{FF2B5EF4-FFF2-40B4-BE49-F238E27FC236}">
                      <a16:creationId xmlns:a16="http://schemas.microsoft.com/office/drawing/2014/main" id="{4117BF90-F34B-4DA4-AB05-A53341D7848B}"/>
                    </a:ext>
                  </a:extLst>
                </p:cNvPr>
                <p:cNvPicPr/>
                <p:nvPr/>
              </p:nvPicPr>
              <p:blipFill>
                <a:blip r:embed="rId112"/>
                <a:stretch>
                  <a:fillRect/>
                </a:stretch>
              </p:blipFill>
              <p:spPr>
                <a:xfrm>
                  <a:off x="7330973" y="4936747"/>
                  <a:ext cx="237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6FB34643-1727-47D4-B5DB-272BE0C25986}"/>
                    </a:ext>
                  </a:extLst>
                </p14:cNvPr>
                <p14:cNvContentPartPr/>
                <p14:nvPr/>
              </p14:nvContentPartPr>
              <p14:xfrm>
                <a:off x="7288493" y="4929907"/>
                <a:ext cx="109440" cy="106920"/>
              </p14:xfrm>
            </p:contentPart>
          </mc:Choice>
          <mc:Fallback>
            <p:pic>
              <p:nvPicPr>
                <p:cNvPr id="71" name="Freihand 70">
                  <a:extLst>
                    <a:ext uri="{FF2B5EF4-FFF2-40B4-BE49-F238E27FC236}">
                      <a16:creationId xmlns:a16="http://schemas.microsoft.com/office/drawing/2014/main" id="{6FB34643-1727-47D4-B5DB-272BE0C25986}"/>
                    </a:ext>
                  </a:extLst>
                </p:cNvPr>
                <p:cNvPicPr/>
                <p:nvPr/>
              </p:nvPicPr>
              <p:blipFill>
                <a:blip r:embed="rId114"/>
                <a:stretch>
                  <a:fillRect/>
                </a:stretch>
              </p:blipFill>
              <p:spPr>
                <a:xfrm>
                  <a:off x="7284173" y="4925587"/>
                  <a:ext cx="1180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1125A71D-5DDC-4354-9E44-90AD578DD8CB}"/>
                    </a:ext>
                  </a:extLst>
                </p14:cNvPr>
                <p14:cNvContentPartPr/>
                <p14:nvPr/>
              </p14:nvContentPartPr>
              <p14:xfrm>
                <a:off x="7390013" y="4954747"/>
                <a:ext cx="136800" cy="58320"/>
              </p14:xfrm>
            </p:contentPart>
          </mc:Choice>
          <mc:Fallback>
            <p:pic>
              <p:nvPicPr>
                <p:cNvPr id="72" name="Freihand 71">
                  <a:extLst>
                    <a:ext uri="{FF2B5EF4-FFF2-40B4-BE49-F238E27FC236}">
                      <a16:creationId xmlns:a16="http://schemas.microsoft.com/office/drawing/2014/main" id="{1125A71D-5DDC-4354-9E44-90AD578DD8CB}"/>
                    </a:ext>
                  </a:extLst>
                </p:cNvPr>
                <p:cNvPicPr/>
                <p:nvPr/>
              </p:nvPicPr>
              <p:blipFill>
                <a:blip r:embed="rId116"/>
                <a:stretch>
                  <a:fillRect/>
                </a:stretch>
              </p:blipFill>
              <p:spPr>
                <a:xfrm>
                  <a:off x="7385693" y="4950427"/>
                  <a:ext cx="1454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19C35425-D258-477D-B845-E82BBFA4E289}"/>
                    </a:ext>
                  </a:extLst>
                </p14:cNvPr>
                <p14:cNvContentPartPr/>
                <p14:nvPr/>
              </p14:nvContentPartPr>
              <p14:xfrm>
                <a:off x="7645613" y="4797427"/>
                <a:ext cx="6840" cy="136440"/>
              </p14:xfrm>
            </p:contentPart>
          </mc:Choice>
          <mc:Fallback>
            <p:pic>
              <p:nvPicPr>
                <p:cNvPr id="74" name="Freihand 73">
                  <a:extLst>
                    <a:ext uri="{FF2B5EF4-FFF2-40B4-BE49-F238E27FC236}">
                      <a16:creationId xmlns:a16="http://schemas.microsoft.com/office/drawing/2014/main" id="{19C35425-D258-477D-B845-E82BBFA4E289}"/>
                    </a:ext>
                  </a:extLst>
                </p:cNvPr>
                <p:cNvPicPr/>
                <p:nvPr/>
              </p:nvPicPr>
              <p:blipFill>
                <a:blip r:embed="rId118"/>
                <a:stretch>
                  <a:fillRect/>
                </a:stretch>
              </p:blipFill>
              <p:spPr>
                <a:xfrm>
                  <a:off x="7641293" y="4793107"/>
                  <a:ext cx="154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5" name="Freihand 74">
                  <a:extLst>
                    <a:ext uri="{FF2B5EF4-FFF2-40B4-BE49-F238E27FC236}">
                      <a16:creationId xmlns:a16="http://schemas.microsoft.com/office/drawing/2014/main" id="{EB3D2F6F-AC62-4DED-81D8-74BA6000BC9F}"/>
                    </a:ext>
                  </a:extLst>
                </p14:cNvPr>
                <p14:cNvContentPartPr/>
                <p14:nvPr/>
              </p14:nvContentPartPr>
              <p14:xfrm>
                <a:off x="7580453" y="4888147"/>
                <a:ext cx="149400" cy="27360"/>
              </p14:xfrm>
            </p:contentPart>
          </mc:Choice>
          <mc:Fallback>
            <p:pic>
              <p:nvPicPr>
                <p:cNvPr id="75" name="Freihand 74">
                  <a:extLst>
                    <a:ext uri="{FF2B5EF4-FFF2-40B4-BE49-F238E27FC236}">
                      <a16:creationId xmlns:a16="http://schemas.microsoft.com/office/drawing/2014/main" id="{EB3D2F6F-AC62-4DED-81D8-74BA6000BC9F}"/>
                    </a:ext>
                  </a:extLst>
                </p:cNvPr>
                <p:cNvPicPr/>
                <p:nvPr/>
              </p:nvPicPr>
              <p:blipFill>
                <a:blip r:embed="rId120"/>
                <a:stretch>
                  <a:fillRect/>
                </a:stretch>
              </p:blipFill>
              <p:spPr>
                <a:xfrm>
                  <a:off x="7576133" y="4883827"/>
                  <a:ext cx="158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6" name="Freihand 75">
                  <a:extLst>
                    <a:ext uri="{FF2B5EF4-FFF2-40B4-BE49-F238E27FC236}">
                      <a16:creationId xmlns:a16="http://schemas.microsoft.com/office/drawing/2014/main" id="{FD4C3776-2193-4D28-8B81-21C6DDA17A15}"/>
                    </a:ext>
                  </a:extLst>
                </p14:cNvPr>
                <p14:cNvContentPartPr/>
                <p14:nvPr/>
              </p14:nvContentPartPr>
              <p14:xfrm>
                <a:off x="7580453" y="4769707"/>
                <a:ext cx="161280" cy="29160"/>
              </p14:xfrm>
            </p:contentPart>
          </mc:Choice>
          <mc:Fallback>
            <p:pic>
              <p:nvPicPr>
                <p:cNvPr id="76" name="Freihand 75">
                  <a:extLst>
                    <a:ext uri="{FF2B5EF4-FFF2-40B4-BE49-F238E27FC236}">
                      <a16:creationId xmlns:a16="http://schemas.microsoft.com/office/drawing/2014/main" id="{FD4C3776-2193-4D28-8B81-21C6DDA17A15}"/>
                    </a:ext>
                  </a:extLst>
                </p:cNvPr>
                <p:cNvPicPr/>
                <p:nvPr/>
              </p:nvPicPr>
              <p:blipFill>
                <a:blip r:embed="rId122"/>
                <a:stretch>
                  <a:fillRect/>
                </a:stretch>
              </p:blipFill>
              <p:spPr>
                <a:xfrm>
                  <a:off x="7576133" y="4765387"/>
                  <a:ext cx="1699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7" name="Freihand 76">
                  <a:extLst>
                    <a:ext uri="{FF2B5EF4-FFF2-40B4-BE49-F238E27FC236}">
                      <a16:creationId xmlns:a16="http://schemas.microsoft.com/office/drawing/2014/main" id="{6E7F936B-F3F2-476A-AC0F-EDB87E61BF51}"/>
                    </a:ext>
                  </a:extLst>
                </p14:cNvPr>
                <p14:cNvContentPartPr/>
                <p14:nvPr/>
              </p14:nvContentPartPr>
              <p14:xfrm>
                <a:off x="7774853" y="4853587"/>
                <a:ext cx="172800" cy="70920"/>
              </p14:xfrm>
            </p:contentPart>
          </mc:Choice>
          <mc:Fallback>
            <p:pic>
              <p:nvPicPr>
                <p:cNvPr id="77" name="Freihand 76">
                  <a:extLst>
                    <a:ext uri="{FF2B5EF4-FFF2-40B4-BE49-F238E27FC236}">
                      <a16:creationId xmlns:a16="http://schemas.microsoft.com/office/drawing/2014/main" id="{6E7F936B-F3F2-476A-AC0F-EDB87E61BF51}"/>
                    </a:ext>
                  </a:extLst>
                </p:cNvPr>
                <p:cNvPicPr/>
                <p:nvPr/>
              </p:nvPicPr>
              <p:blipFill>
                <a:blip r:embed="rId124"/>
                <a:stretch>
                  <a:fillRect/>
                </a:stretch>
              </p:blipFill>
              <p:spPr>
                <a:xfrm>
                  <a:off x="7770533" y="4849267"/>
                  <a:ext cx="181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D6D8C4C8-0B5B-42E2-9D8D-C23C2BC01BD1}"/>
                    </a:ext>
                  </a:extLst>
                </p14:cNvPr>
                <p14:cNvContentPartPr/>
                <p14:nvPr/>
              </p14:nvContentPartPr>
              <p14:xfrm>
                <a:off x="3320933" y="5295307"/>
                <a:ext cx="465840" cy="388800"/>
              </p14:xfrm>
            </p:contentPart>
          </mc:Choice>
          <mc:Fallback>
            <p:pic>
              <p:nvPicPr>
                <p:cNvPr id="79" name="Freihand 78">
                  <a:extLst>
                    <a:ext uri="{FF2B5EF4-FFF2-40B4-BE49-F238E27FC236}">
                      <a16:creationId xmlns:a16="http://schemas.microsoft.com/office/drawing/2014/main" id="{D6D8C4C8-0B5B-42E2-9D8D-C23C2BC01BD1}"/>
                    </a:ext>
                  </a:extLst>
                </p:cNvPr>
                <p:cNvPicPr/>
                <p:nvPr/>
              </p:nvPicPr>
              <p:blipFill>
                <a:blip r:embed="rId126"/>
                <a:stretch>
                  <a:fillRect/>
                </a:stretch>
              </p:blipFill>
              <p:spPr>
                <a:xfrm>
                  <a:off x="3316613" y="5290987"/>
                  <a:ext cx="47448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78DAEEC6-E28F-4C7A-AD69-0E79EFDAAFA8}"/>
                    </a:ext>
                  </a:extLst>
                </p14:cNvPr>
                <p14:cNvContentPartPr/>
                <p14:nvPr/>
              </p14:nvContentPartPr>
              <p14:xfrm>
                <a:off x="3901613" y="5298547"/>
                <a:ext cx="552240" cy="368640"/>
              </p14:xfrm>
            </p:contentPart>
          </mc:Choice>
          <mc:Fallback>
            <p:pic>
              <p:nvPicPr>
                <p:cNvPr id="80" name="Freihand 79">
                  <a:extLst>
                    <a:ext uri="{FF2B5EF4-FFF2-40B4-BE49-F238E27FC236}">
                      <a16:creationId xmlns:a16="http://schemas.microsoft.com/office/drawing/2014/main" id="{78DAEEC6-E28F-4C7A-AD69-0E79EFDAAFA8}"/>
                    </a:ext>
                  </a:extLst>
                </p:cNvPr>
                <p:cNvPicPr/>
                <p:nvPr/>
              </p:nvPicPr>
              <p:blipFill>
                <a:blip r:embed="rId128"/>
                <a:stretch>
                  <a:fillRect/>
                </a:stretch>
              </p:blipFill>
              <p:spPr>
                <a:xfrm>
                  <a:off x="3897293" y="5294227"/>
                  <a:ext cx="560880" cy="377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1" name="Freihand 80">
                  <a:extLst>
                    <a:ext uri="{FF2B5EF4-FFF2-40B4-BE49-F238E27FC236}">
                      <a16:creationId xmlns:a16="http://schemas.microsoft.com/office/drawing/2014/main" id="{B3F1402C-067B-4286-9902-E2BE80E6ADD4}"/>
                    </a:ext>
                  </a:extLst>
                </p14:cNvPr>
                <p14:cNvContentPartPr/>
                <p14:nvPr/>
              </p14:nvContentPartPr>
              <p14:xfrm>
                <a:off x="4133093" y="5180467"/>
                <a:ext cx="1246680" cy="562680"/>
              </p14:xfrm>
            </p:contentPart>
          </mc:Choice>
          <mc:Fallback>
            <p:pic>
              <p:nvPicPr>
                <p:cNvPr id="81" name="Freihand 80">
                  <a:extLst>
                    <a:ext uri="{FF2B5EF4-FFF2-40B4-BE49-F238E27FC236}">
                      <a16:creationId xmlns:a16="http://schemas.microsoft.com/office/drawing/2014/main" id="{B3F1402C-067B-4286-9902-E2BE80E6ADD4}"/>
                    </a:ext>
                  </a:extLst>
                </p:cNvPr>
                <p:cNvPicPr/>
                <p:nvPr/>
              </p:nvPicPr>
              <p:blipFill>
                <a:blip r:embed="rId130"/>
                <a:stretch>
                  <a:fillRect/>
                </a:stretch>
              </p:blipFill>
              <p:spPr>
                <a:xfrm>
                  <a:off x="4128773" y="5176147"/>
                  <a:ext cx="125532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2" name="Freihand 81">
                  <a:extLst>
                    <a:ext uri="{FF2B5EF4-FFF2-40B4-BE49-F238E27FC236}">
                      <a16:creationId xmlns:a16="http://schemas.microsoft.com/office/drawing/2014/main" id="{30D240C6-6DF8-4427-BB19-479C480A7CEC}"/>
                    </a:ext>
                  </a:extLst>
                </p14:cNvPr>
                <p14:cNvContentPartPr/>
                <p14:nvPr/>
              </p14:nvContentPartPr>
              <p14:xfrm>
                <a:off x="4387613" y="5173987"/>
                <a:ext cx="1927080" cy="534600"/>
              </p14:xfrm>
            </p:contentPart>
          </mc:Choice>
          <mc:Fallback>
            <p:pic>
              <p:nvPicPr>
                <p:cNvPr id="82" name="Freihand 81">
                  <a:extLst>
                    <a:ext uri="{FF2B5EF4-FFF2-40B4-BE49-F238E27FC236}">
                      <a16:creationId xmlns:a16="http://schemas.microsoft.com/office/drawing/2014/main" id="{30D240C6-6DF8-4427-BB19-479C480A7CEC}"/>
                    </a:ext>
                  </a:extLst>
                </p:cNvPr>
                <p:cNvPicPr/>
                <p:nvPr/>
              </p:nvPicPr>
              <p:blipFill>
                <a:blip r:embed="rId132"/>
                <a:stretch>
                  <a:fillRect/>
                </a:stretch>
              </p:blipFill>
              <p:spPr>
                <a:xfrm>
                  <a:off x="4383293" y="5169667"/>
                  <a:ext cx="1935720" cy="5432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3" name="Freihand 82">
                  <a:extLst>
                    <a:ext uri="{FF2B5EF4-FFF2-40B4-BE49-F238E27FC236}">
                      <a16:creationId xmlns:a16="http://schemas.microsoft.com/office/drawing/2014/main" id="{A3C5034B-FF2F-4DC3-9E8D-80B63DB3963F}"/>
                    </a:ext>
                  </a:extLst>
                </p14:cNvPr>
                <p14:cNvContentPartPr/>
                <p14:nvPr/>
              </p14:nvContentPartPr>
              <p14:xfrm>
                <a:off x="4853093" y="5205307"/>
                <a:ext cx="2452680" cy="518400"/>
              </p14:xfrm>
            </p:contentPart>
          </mc:Choice>
          <mc:Fallback>
            <p:pic>
              <p:nvPicPr>
                <p:cNvPr id="83" name="Freihand 82">
                  <a:extLst>
                    <a:ext uri="{FF2B5EF4-FFF2-40B4-BE49-F238E27FC236}">
                      <a16:creationId xmlns:a16="http://schemas.microsoft.com/office/drawing/2014/main" id="{A3C5034B-FF2F-4DC3-9E8D-80B63DB3963F}"/>
                    </a:ext>
                  </a:extLst>
                </p:cNvPr>
                <p:cNvPicPr/>
                <p:nvPr/>
              </p:nvPicPr>
              <p:blipFill>
                <a:blip r:embed="rId134"/>
                <a:stretch>
                  <a:fillRect/>
                </a:stretch>
              </p:blipFill>
              <p:spPr>
                <a:xfrm>
                  <a:off x="4848773" y="5200987"/>
                  <a:ext cx="246132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4" name="Freihand 83">
                  <a:extLst>
                    <a:ext uri="{FF2B5EF4-FFF2-40B4-BE49-F238E27FC236}">
                      <a16:creationId xmlns:a16="http://schemas.microsoft.com/office/drawing/2014/main" id="{C7E6F996-3580-4781-AC9E-8F21160C2BED}"/>
                    </a:ext>
                  </a:extLst>
                </p14:cNvPr>
                <p14:cNvContentPartPr/>
                <p14:nvPr/>
              </p14:nvContentPartPr>
              <p14:xfrm>
                <a:off x="3828173" y="5838547"/>
                <a:ext cx="259200" cy="199080"/>
              </p14:xfrm>
            </p:contentPart>
          </mc:Choice>
          <mc:Fallback>
            <p:pic>
              <p:nvPicPr>
                <p:cNvPr id="84" name="Freihand 83">
                  <a:extLst>
                    <a:ext uri="{FF2B5EF4-FFF2-40B4-BE49-F238E27FC236}">
                      <a16:creationId xmlns:a16="http://schemas.microsoft.com/office/drawing/2014/main" id="{C7E6F996-3580-4781-AC9E-8F21160C2BED}"/>
                    </a:ext>
                  </a:extLst>
                </p:cNvPr>
                <p:cNvPicPr/>
                <p:nvPr/>
              </p:nvPicPr>
              <p:blipFill>
                <a:blip r:embed="rId136"/>
                <a:stretch>
                  <a:fillRect/>
                </a:stretch>
              </p:blipFill>
              <p:spPr>
                <a:xfrm>
                  <a:off x="3823853" y="5834227"/>
                  <a:ext cx="2678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6" name="Freihand 85">
                  <a:extLst>
                    <a:ext uri="{FF2B5EF4-FFF2-40B4-BE49-F238E27FC236}">
                      <a16:creationId xmlns:a16="http://schemas.microsoft.com/office/drawing/2014/main" id="{9AAA8EE1-C88F-403B-A12A-B7B412E90528}"/>
                    </a:ext>
                  </a:extLst>
                </p14:cNvPr>
                <p14:cNvContentPartPr/>
                <p14:nvPr/>
              </p14:nvContentPartPr>
              <p14:xfrm>
                <a:off x="4061093" y="5959867"/>
                <a:ext cx="245880" cy="74160"/>
              </p14:xfrm>
            </p:contentPart>
          </mc:Choice>
          <mc:Fallback>
            <p:pic>
              <p:nvPicPr>
                <p:cNvPr id="86" name="Freihand 85">
                  <a:extLst>
                    <a:ext uri="{FF2B5EF4-FFF2-40B4-BE49-F238E27FC236}">
                      <a16:creationId xmlns:a16="http://schemas.microsoft.com/office/drawing/2014/main" id="{9AAA8EE1-C88F-403B-A12A-B7B412E90528}"/>
                    </a:ext>
                  </a:extLst>
                </p:cNvPr>
                <p:cNvPicPr/>
                <p:nvPr/>
              </p:nvPicPr>
              <p:blipFill>
                <a:blip r:embed="rId138"/>
                <a:stretch>
                  <a:fillRect/>
                </a:stretch>
              </p:blipFill>
              <p:spPr>
                <a:xfrm>
                  <a:off x="4056773" y="5955547"/>
                  <a:ext cx="2545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7" name="Freihand 86">
                  <a:extLst>
                    <a:ext uri="{FF2B5EF4-FFF2-40B4-BE49-F238E27FC236}">
                      <a16:creationId xmlns:a16="http://schemas.microsoft.com/office/drawing/2014/main" id="{263AF1E8-3FEF-494C-B08A-2CD54E546735}"/>
                    </a:ext>
                  </a:extLst>
                </p14:cNvPr>
                <p14:cNvContentPartPr/>
                <p14:nvPr/>
              </p14:nvContentPartPr>
              <p14:xfrm>
                <a:off x="4278533" y="5932867"/>
                <a:ext cx="145080" cy="63720"/>
              </p14:xfrm>
            </p:contentPart>
          </mc:Choice>
          <mc:Fallback>
            <p:pic>
              <p:nvPicPr>
                <p:cNvPr id="87" name="Freihand 86">
                  <a:extLst>
                    <a:ext uri="{FF2B5EF4-FFF2-40B4-BE49-F238E27FC236}">
                      <a16:creationId xmlns:a16="http://schemas.microsoft.com/office/drawing/2014/main" id="{263AF1E8-3FEF-494C-B08A-2CD54E546735}"/>
                    </a:ext>
                  </a:extLst>
                </p:cNvPr>
                <p:cNvPicPr/>
                <p:nvPr/>
              </p:nvPicPr>
              <p:blipFill>
                <a:blip r:embed="rId140"/>
                <a:stretch>
                  <a:fillRect/>
                </a:stretch>
              </p:blipFill>
              <p:spPr>
                <a:xfrm>
                  <a:off x="4274213" y="5928547"/>
                  <a:ext cx="1537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8" name="Freihand 87">
                  <a:extLst>
                    <a:ext uri="{FF2B5EF4-FFF2-40B4-BE49-F238E27FC236}">
                      <a16:creationId xmlns:a16="http://schemas.microsoft.com/office/drawing/2014/main" id="{5CB3D2AB-F112-4C3E-82AF-DF65E4FCC520}"/>
                    </a:ext>
                  </a:extLst>
                </p14:cNvPr>
                <p14:cNvContentPartPr/>
                <p14:nvPr/>
              </p14:nvContentPartPr>
              <p14:xfrm>
                <a:off x="4112933" y="5856547"/>
                <a:ext cx="164520" cy="11160"/>
              </p14:xfrm>
            </p:contentPart>
          </mc:Choice>
          <mc:Fallback>
            <p:pic>
              <p:nvPicPr>
                <p:cNvPr id="88" name="Freihand 87">
                  <a:extLst>
                    <a:ext uri="{FF2B5EF4-FFF2-40B4-BE49-F238E27FC236}">
                      <a16:creationId xmlns:a16="http://schemas.microsoft.com/office/drawing/2014/main" id="{5CB3D2AB-F112-4C3E-82AF-DF65E4FCC520}"/>
                    </a:ext>
                  </a:extLst>
                </p:cNvPr>
                <p:cNvPicPr/>
                <p:nvPr/>
              </p:nvPicPr>
              <p:blipFill>
                <a:blip r:embed="rId142"/>
                <a:stretch>
                  <a:fillRect/>
                </a:stretch>
              </p:blipFill>
              <p:spPr>
                <a:xfrm>
                  <a:off x="4108613" y="5852227"/>
                  <a:ext cx="17316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0" name="Freihand 89">
                  <a:extLst>
                    <a:ext uri="{FF2B5EF4-FFF2-40B4-BE49-F238E27FC236}">
                      <a16:creationId xmlns:a16="http://schemas.microsoft.com/office/drawing/2014/main" id="{14361CFB-0927-44C3-BD87-FCBE59F6DF47}"/>
                    </a:ext>
                  </a:extLst>
                </p14:cNvPr>
                <p14:cNvContentPartPr/>
                <p14:nvPr/>
              </p14:nvContentPartPr>
              <p14:xfrm>
                <a:off x="4728893" y="5932867"/>
                <a:ext cx="201600" cy="12600"/>
              </p14:xfrm>
            </p:contentPart>
          </mc:Choice>
          <mc:Fallback>
            <p:pic>
              <p:nvPicPr>
                <p:cNvPr id="90" name="Freihand 89">
                  <a:extLst>
                    <a:ext uri="{FF2B5EF4-FFF2-40B4-BE49-F238E27FC236}">
                      <a16:creationId xmlns:a16="http://schemas.microsoft.com/office/drawing/2014/main" id="{14361CFB-0927-44C3-BD87-FCBE59F6DF47}"/>
                    </a:ext>
                  </a:extLst>
                </p:cNvPr>
                <p:cNvPicPr/>
                <p:nvPr/>
              </p:nvPicPr>
              <p:blipFill>
                <a:blip r:embed="rId144"/>
                <a:stretch>
                  <a:fillRect/>
                </a:stretch>
              </p:blipFill>
              <p:spPr>
                <a:xfrm>
                  <a:off x="4724573" y="5928547"/>
                  <a:ext cx="21024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Freihand 90">
                  <a:extLst>
                    <a:ext uri="{FF2B5EF4-FFF2-40B4-BE49-F238E27FC236}">
                      <a16:creationId xmlns:a16="http://schemas.microsoft.com/office/drawing/2014/main" id="{92BCBB41-0581-48A2-8CEC-2C29E275E3F7}"/>
                    </a:ext>
                  </a:extLst>
                </p14:cNvPr>
                <p14:cNvContentPartPr/>
                <p14:nvPr/>
              </p14:nvContentPartPr>
              <p14:xfrm>
                <a:off x="4739693" y="5953027"/>
                <a:ext cx="170280" cy="20520"/>
              </p14:xfrm>
            </p:contentPart>
          </mc:Choice>
          <mc:Fallback>
            <p:pic>
              <p:nvPicPr>
                <p:cNvPr id="91" name="Freihand 90">
                  <a:extLst>
                    <a:ext uri="{FF2B5EF4-FFF2-40B4-BE49-F238E27FC236}">
                      <a16:creationId xmlns:a16="http://schemas.microsoft.com/office/drawing/2014/main" id="{92BCBB41-0581-48A2-8CEC-2C29E275E3F7}"/>
                    </a:ext>
                  </a:extLst>
                </p:cNvPr>
                <p:cNvPicPr/>
                <p:nvPr/>
              </p:nvPicPr>
              <p:blipFill>
                <a:blip r:embed="rId146"/>
                <a:stretch>
                  <a:fillRect/>
                </a:stretch>
              </p:blipFill>
              <p:spPr>
                <a:xfrm>
                  <a:off x="4735373" y="5948707"/>
                  <a:ext cx="1789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2" name="Freihand 91">
                  <a:extLst>
                    <a:ext uri="{FF2B5EF4-FFF2-40B4-BE49-F238E27FC236}">
                      <a16:creationId xmlns:a16="http://schemas.microsoft.com/office/drawing/2014/main" id="{9D5B2F55-CAB2-426D-9D26-1E6F1D45A640}"/>
                    </a:ext>
                  </a:extLst>
                </p14:cNvPr>
                <p14:cNvContentPartPr/>
                <p14:nvPr/>
              </p14:nvContentPartPr>
              <p14:xfrm>
                <a:off x="4893053" y="5849707"/>
                <a:ext cx="164160" cy="193320"/>
              </p14:xfrm>
            </p:contentPart>
          </mc:Choice>
          <mc:Fallback>
            <p:pic>
              <p:nvPicPr>
                <p:cNvPr id="92" name="Freihand 91">
                  <a:extLst>
                    <a:ext uri="{FF2B5EF4-FFF2-40B4-BE49-F238E27FC236}">
                      <a16:creationId xmlns:a16="http://schemas.microsoft.com/office/drawing/2014/main" id="{9D5B2F55-CAB2-426D-9D26-1E6F1D45A640}"/>
                    </a:ext>
                  </a:extLst>
                </p:cNvPr>
                <p:cNvPicPr/>
                <p:nvPr/>
              </p:nvPicPr>
              <p:blipFill>
                <a:blip r:embed="rId148"/>
                <a:stretch>
                  <a:fillRect/>
                </a:stretch>
              </p:blipFill>
              <p:spPr>
                <a:xfrm>
                  <a:off x="4888733" y="5845387"/>
                  <a:ext cx="1728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F68350DC-A235-4746-9915-52962D065ACD}"/>
                    </a:ext>
                  </a:extLst>
                </p14:cNvPr>
                <p14:cNvContentPartPr/>
                <p14:nvPr/>
              </p14:nvContentPartPr>
              <p14:xfrm>
                <a:off x="5240453" y="5827027"/>
                <a:ext cx="94320" cy="185760"/>
              </p14:xfrm>
            </p:contentPart>
          </mc:Choice>
          <mc:Fallback>
            <p:pic>
              <p:nvPicPr>
                <p:cNvPr id="93" name="Freihand 92">
                  <a:extLst>
                    <a:ext uri="{FF2B5EF4-FFF2-40B4-BE49-F238E27FC236}">
                      <a16:creationId xmlns:a16="http://schemas.microsoft.com/office/drawing/2014/main" id="{F68350DC-A235-4746-9915-52962D065ACD}"/>
                    </a:ext>
                  </a:extLst>
                </p:cNvPr>
                <p:cNvPicPr/>
                <p:nvPr/>
              </p:nvPicPr>
              <p:blipFill>
                <a:blip r:embed="rId150"/>
                <a:stretch>
                  <a:fillRect/>
                </a:stretch>
              </p:blipFill>
              <p:spPr>
                <a:xfrm>
                  <a:off x="5236133" y="5822707"/>
                  <a:ext cx="1029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C70F6266-95B9-43F0-B6D0-CA4E8819E43A}"/>
                    </a:ext>
                  </a:extLst>
                </p14:cNvPr>
                <p14:cNvContentPartPr/>
                <p14:nvPr/>
              </p14:nvContentPartPr>
              <p14:xfrm>
                <a:off x="5400293" y="5929267"/>
                <a:ext cx="36360" cy="63000"/>
              </p14:xfrm>
            </p:contentPart>
          </mc:Choice>
          <mc:Fallback>
            <p:pic>
              <p:nvPicPr>
                <p:cNvPr id="94" name="Freihand 93">
                  <a:extLst>
                    <a:ext uri="{FF2B5EF4-FFF2-40B4-BE49-F238E27FC236}">
                      <a16:creationId xmlns:a16="http://schemas.microsoft.com/office/drawing/2014/main" id="{C70F6266-95B9-43F0-B6D0-CA4E8819E43A}"/>
                    </a:ext>
                  </a:extLst>
                </p:cNvPr>
                <p:cNvPicPr/>
                <p:nvPr/>
              </p:nvPicPr>
              <p:blipFill>
                <a:blip r:embed="rId152"/>
                <a:stretch>
                  <a:fillRect/>
                </a:stretch>
              </p:blipFill>
              <p:spPr>
                <a:xfrm>
                  <a:off x="5395973" y="5924947"/>
                  <a:ext cx="45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DA97CD09-E7AC-4F52-A1DE-1A57D76C1916}"/>
                    </a:ext>
                  </a:extLst>
                </p14:cNvPr>
                <p14:cNvContentPartPr/>
                <p14:nvPr/>
              </p14:nvContentPartPr>
              <p14:xfrm>
                <a:off x="5482733" y="5769427"/>
                <a:ext cx="29520" cy="165240"/>
              </p14:xfrm>
            </p:contentPart>
          </mc:Choice>
          <mc:Fallback>
            <p:pic>
              <p:nvPicPr>
                <p:cNvPr id="95" name="Freihand 94">
                  <a:extLst>
                    <a:ext uri="{FF2B5EF4-FFF2-40B4-BE49-F238E27FC236}">
                      <a16:creationId xmlns:a16="http://schemas.microsoft.com/office/drawing/2014/main" id="{DA97CD09-E7AC-4F52-A1DE-1A57D76C1916}"/>
                    </a:ext>
                  </a:extLst>
                </p:cNvPr>
                <p:cNvPicPr/>
                <p:nvPr/>
              </p:nvPicPr>
              <p:blipFill>
                <a:blip r:embed="rId154"/>
                <a:stretch>
                  <a:fillRect/>
                </a:stretch>
              </p:blipFill>
              <p:spPr>
                <a:xfrm>
                  <a:off x="5478413" y="5765107"/>
                  <a:ext cx="381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6" name="Freihand 95">
                  <a:extLst>
                    <a:ext uri="{FF2B5EF4-FFF2-40B4-BE49-F238E27FC236}">
                      <a16:creationId xmlns:a16="http://schemas.microsoft.com/office/drawing/2014/main" id="{FF08FCD9-BF4A-4DFC-A883-2EE0F90C2631}"/>
                    </a:ext>
                  </a:extLst>
                </p14:cNvPr>
                <p14:cNvContentPartPr/>
                <p14:nvPr/>
              </p14:nvContentPartPr>
              <p14:xfrm>
                <a:off x="5471933" y="5787427"/>
                <a:ext cx="25920" cy="212400"/>
              </p14:xfrm>
            </p:contentPart>
          </mc:Choice>
          <mc:Fallback>
            <p:pic>
              <p:nvPicPr>
                <p:cNvPr id="96" name="Freihand 95">
                  <a:extLst>
                    <a:ext uri="{FF2B5EF4-FFF2-40B4-BE49-F238E27FC236}">
                      <a16:creationId xmlns:a16="http://schemas.microsoft.com/office/drawing/2014/main" id="{FF08FCD9-BF4A-4DFC-A883-2EE0F90C2631}"/>
                    </a:ext>
                  </a:extLst>
                </p:cNvPr>
                <p:cNvPicPr/>
                <p:nvPr/>
              </p:nvPicPr>
              <p:blipFill>
                <a:blip r:embed="rId156"/>
                <a:stretch>
                  <a:fillRect/>
                </a:stretch>
              </p:blipFill>
              <p:spPr>
                <a:xfrm>
                  <a:off x="5467613" y="5783107"/>
                  <a:ext cx="345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0767E62C-E9AA-45FD-B174-3DA91DBC17D3}"/>
                    </a:ext>
                  </a:extLst>
                </p14:cNvPr>
                <p14:cNvContentPartPr/>
                <p14:nvPr/>
              </p14:nvContentPartPr>
              <p14:xfrm>
                <a:off x="5530253" y="5811187"/>
                <a:ext cx="348840" cy="172080"/>
              </p14:xfrm>
            </p:contentPart>
          </mc:Choice>
          <mc:Fallback>
            <p:pic>
              <p:nvPicPr>
                <p:cNvPr id="97" name="Freihand 96">
                  <a:extLst>
                    <a:ext uri="{FF2B5EF4-FFF2-40B4-BE49-F238E27FC236}">
                      <a16:creationId xmlns:a16="http://schemas.microsoft.com/office/drawing/2014/main" id="{0767E62C-E9AA-45FD-B174-3DA91DBC17D3}"/>
                    </a:ext>
                  </a:extLst>
                </p:cNvPr>
                <p:cNvPicPr/>
                <p:nvPr/>
              </p:nvPicPr>
              <p:blipFill>
                <a:blip r:embed="rId158"/>
                <a:stretch>
                  <a:fillRect/>
                </a:stretch>
              </p:blipFill>
              <p:spPr>
                <a:xfrm>
                  <a:off x="5525933" y="5806867"/>
                  <a:ext cx="3574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8" name="Freihand 97">
                  <a:extLst>
                    <a:ext uri="{FF2B5EF4-FFF2-40B4-BE49-F238E27FC236}">
                      <a16:creationId xmlns:a16="http://schemas.microsoft.com/office/drawing/2014/main" id="{F446859A-CC80-4F9F-8B07-52135FA29DB4}"/>
                    </a:ext>
                  </a:extLst>
                </p14:cNvPr>
                <p14:cNvContentPartPr/>
                <p14:nvPr/>
              </p14:nvContentPartPr>
              <p14:xfrm>
                <a:off x="5432693" y="5751067"/>
                <a:ext cx="68040" cy="20880"/>
              </p14:xfrm>
            </p:contentPart>
          </mc:Choice>
          <mc:Fallback>
            <p:pic>
              <p:nvPicPr>
                <p:cNvPr id="98" name="Freihand 97">
                  <a:extLst>
                    <a:ext uri="{FF2B5EF4-FFF2-40B4-BE49-F238E27FC236}">
                      <a16:creationId xmlns:a16="http://schemas.microsoft.com/office/drawing/2014/main" id="{F446859A-CC80-4F9F-8B07-52135FA29DB4}"/>
                    </a:ext>
                  </a:extLst>
                </p:cNvPr>
                <p:cNvPicPr/>
                <p:nvPr/>
              </p:nvPicPr>
              <p:blipFill>
                <a:blip r:embed="rId160"/>
                <a:stretch>
                  <a:fillRect/>
                </a:stretch>
              </p:blipFill>
              <p:spPr>
                <a:xfrm>
                  <a:off x="5428373" y="5746747"/>
                  <a:ext cx="76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9" name="Freihand 98">
                  <a:extLst>
                    <a:ext uri="{FF2B5EF4-FFF2-40B4-BE49-F238E27FC236}">
                      <a16:creationId xmlns:a16="http://schemas.microsoft.com/office/drawing/2014/main" id="{6E1310D4-B44E-4E36-8089-FB755CDB24D9}"/>
                    </a:ext>
                  </a:extLst>
                </p14:cNvPr>
                <p14:cNvContentPartPr/>
                <p14:nvPr/>
              </p14:nvContentPartPr>
              <p14:xfrm>
                <a:off x="6019133" y="5809027"/>
                <a:ext cx="375840" cy="118800"/>
              </p14:xfrm>
            </p:contentPart>
          </mc:Choice>
          <mc:Fallback>
            <p:pic>
              <p:nvPicPr>
                <p:cNvPr id="99" name="Freihand 98">
                  <a:extLst>
                    <a:ext uri="{FF2B5EF4-FFF2-40B4-BE49-F238E27FC236}">
                      <a16:creationId xmlns:a16="http://schemas.microsoft.com/office/drawing/2014/main" id="{6E1310D4-B44E-4E36-8089-FB755CDB24D9}"/>
                    </a:ext>
                  </a:extLst>
                </p:cNvPr>
                <p:cNvPicPr/>
                <p:nvPr/>
              </p:nvPicPr>
              <p:blipFill>
                <a:blip r:embed="rId162"/>
                <a:stretch>
                  <a:fillRect/>
                </a:stretch>
              </p:blipFill>
              <p:spPr>
                <a:xfrm>
                  <a:off x="6014813" y="5804707"/>
                  <a:ext cx="384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0" name="Freihand 99">
                  <a:extLst>
                    <a:ext uri="{FF2B5EF4-FFF2-40B4-BE49-F238E27FC236}">
                      <a16:creationId xmlns:a16="http://schemas.microsoft.com/office/drawing/2014/main" id="{F8B18A99-590A-4F00-B804-EE7734993A62}"/>
                    </a:ext>
                  </a:extLst>
                </p14:cNvPr>
                <p14:cNvContentPartPr/>
                <p14:nvPr/>
              </p14:nvContentPartPr>
              <p14:xfrm>
                <a:off x="6316133" y="5740627"/>
                <a:ext cx="24120" cy="2160"/>
              </p14:xfrm>
            </p:contentPart>
          </mc:Choice>
          <mc:Fallback>
            <p:pic>
              <p:nvPicPr>
                <p:cNvPr id="100" name="Freihand 99">
                  <a:extLst>
                    <a:ext uri="{FF2B5EF4-FFF2-40B4-BE49-F238E27FC236}">
                      <a16:creationId xmlns:a16="http://schemas.microsoft.com/office/drawing/2014/main" id="{F8B18A99-590A-4F00-B804-EE7734993A62}"/>
                    </a:ext>
                  </a:extLst>
                </p:cNvPr>
                <p:cNvPicPr/>
                <p:nvPr/>
              </p:nvPicPr>
              <p:blipFill>
                <a:blip r:embed="rId164"/>
                <a:stretch>
                  <a:fillRect/>
                </a:stretch>
              </p:blipFill>
              <p:spPr>
                <a:xfrm>
                  <a:off x="6311813" y="5736307"/>
                  <a:ext cx="3276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1" name="Freihand 100">
                  <a:extLst>
                    <a:ext uri="{FF2B5EF4-FFF2-40B4-BE49-F238E27FC236}">
                      <a16:creationId xmlns:a16="http://schemas.microsoft.com/office/drawing/2014/main" id="{EB300A1E-C0AE-4499-9548-86D6CC3C85A2}"/>
                    </a:ext>
                  </a:extLst>
                </p14:cNvPr>
                <p14:cNvContentPartPr/>
                <p14:nvPr/>
              </p14:nvContentPartPr>
              <p14:xfrm>
                <a:off x="6618893" y="5740267"/>
                <a:ext cx="16560" cy="166680"/>
              </p14:xfrm>
            </p:contentPart>
          </mc:Choice>
          <mc:Fallback>
            <p:pic>
              <p:nvPicPr>
                <p:cNvPr id="101" name="Freihand 100">
                  <a:extLst>
                    <a:ext uri="{FF2B5EF4-FFF2-40B4-BE49-F238E27FC236}">
                      <a16:creationId xmlns:a16="http://schemas.microsoft.com/office/drawing/2014/main" id="{EB300A1E-C0AE-4499-9548-86D6CC3C85A2}"/>
                    </a:ext>
                  </a:extLst>
                </p:cNvPr>
                <p:cNvPicPr/>
                <p:nvPr/>
              </p:nvPicPr>
              <p:blipFill>
                <a:blip r:embed="rId166"/>
                <a:stretch>
                  <a:fillRect/>
                </a:stretch>
              </p:blipFill>
              <p:spPr>
                <a:xfrm>
                  <a:off x="6614573" y="5735947"/>
                  <a:ext cx="252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2" name="Freihand 101">
                  <a:extLst>
                    <a:ext uri="{FF2B5EF4-FFF2-40B4-BE49-F238E27FC236}">
                      <a16:creationId xmlns:a16="http://schemas.microsoft.com/office/drawing/2014/main" id="{3EBD4568-38FD-448E-BCED-4616A1EB62B0}"/>
                    </a:ext>
                  </a:extLst>
                </p14:cNvPr>
                <p14:cNvContentPartPr/>
                <p14:nvPr/>
              </p14:nvContentPartPr>
              <p14:xfrm>
                <a:off x="6510533" y="5696707"/>
                <a:ext cx="221400" cy="127440"/>
              </p14:xfrm>
            </p:contentPart>
          </mc:Choice>
          <mc:Fallback>
            <p:pic>
              <p:nvPicPr>
                <p:cNvPr id="102" name="Freihand 101">
                  <a:extLst>
                    <a:ext uri="{FF2B5EF4-FFF2-40B4-BE49-F238E27FC236}">
                      <a16:creationId xmlns:a16="http://schemas.microsoft.com/office/drawing/2014/main" id="{3EBD4568-38FD-448E-BCED-4616A1EB62B0}"/>
                    </a:ext>
                  </a:extLst>
                </p:cNvPr>
                <p:cNvPicPr/>
                <p:nvPr/>
              </p:nvPicPr>
              <p:blipFill>
                <a:blip r:embed="rId168"/>
                <a:stretch>
                  <a:fillRect/>
                </a:stretch>
              </p:blipFill>
              <p:spPr>
                <a:xfrm>
                  <a:off x="6506213" y="5692387"/>
                  <a:ext cx="230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 name="Freihand 102">
                  <a:extLst>
                    <a:ext uri="{FF2B5EF4-FFF2-40B4-BE49-F238E27FC236}">
                      <a16:creationId xmlns:a16="http://schemas.microsoft.com/office/drawing/2014/main" id="{6B90C9D5-32B5-4AED-874C-F740BDD8A2D0}"/>
                    </a:ext>
                  </a:extLst>
                </p14:cNvPr>
                <p14:cNvContentPartPr/>
                <p14:nvPr/>
              </p14:nvContentPartPr>
              <p14:xfrm>
                <a:off x="6715733" y="5765467"/>
                <a:ext cx="290880" cy="160920"/>
              </p14:xfrm>
            </p:contentPart>
          </mc:Choice>
          <mc:Fallback>
            <p:pic>
              <p:nvPicPr>
                <p:cNvPr id="103" name="Freihand 102">
                  <a:extLst>
                    <a:ext uri="{FF2B5EF4-FFF2-40B4-BE49-F238E27FC236}">
                      <a16:creationId xmlns:a16="http://schemas.microsoft.com/office/drawing/2014/main" id="{6B90C9D5-32B5-4AED-874C-F740BDD8A2D0}"/>
                    </a:ext>
                  </a:extLst>
                </p:cNvPr>
                <p:cNvPicPr/>
                <p:nvPr/>
              </p:nvPicPr>
              <p:blipFill>
                <a:blip r:embed="rId170"/>
                <a:stretch>
                  <a:fillRect/>
                </a:stretch>
              </p:blipFill>
              <p:spPr>
                <a:xfrm>
                  <a:off x="6711413" y="5761147"/>
                  <a:ext cx="299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4" name="Freihand 103">
                  <a:extLst>
                    <a:ext uri="{FF2B5EF4-FFF2-40B4-BE49-F238E27FC236}">
                      <a16:creationId xmlns:a16="http://schemas.microsoft.com/office/drawing/2014/main" id="{91595742-4AF3-43F6-8C4B-2B785DBB9563}"/>
                    </a:ext>
                  </a:extLst>
                </p14:cNvPr>
                <p14:cNvContentPartPr/>
                <p14:nvPr/>
              </p14:nvContentPartPr>
              <p14:xfrm>
                <a:off x="7017053" y="5681227"/>
                <a:ext cx="28080" cy="51480"/>
              </p14:xfrm>
            </p:contentPart>
          </mc:Choice>
          <mc:Fallback>
            <p:pic>
              <p:nvPicPr>
                <p:cNvPr id="104" name="Freihand 103">
                  <a:extLst>
                    <a:ext uri="{FF2B5EF4-FFF2-40B4-BE49-F238E27FC236}">
                      <a16:creationId xmlns:a16="http://schemas.microsoft.com/office/drawing/2014/main" id="{91595742-4AF3-43F6-8C4B-2B785DBB9563}"/>
                    </a:ext>
                  </a:extLst>
                </p:cNvPr>
                <p:cNvPicPr/>
                <p:nvPr/>
              </p:nvPicPr>
              <p:blipFill>
                <a:blip r:embed="rId172"/>
                <a:stretch>
                  <a:fillRect/>
                </a:stretch>
              </p:blipFill>
              <p:spPr>
                <a:xfrm>
                  <a:off x="7012733" y="5676907"/>
                  <a:ext cx="367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5" name="Freihand 104">
                  <a:extLst>
                    <a:ext uri="{FF2B5EF4-FFF2-40B4-BE49-F238E27FC236}">
                      <a16:creationId xmlns:a16="http://schemas.microsoft.com/office/drawing/2014/main" id="{07B0D6BE-87A7-4E7C-97A2-766F9B667368}"/>
                    </a:ext>
                  </a:extLst>
                </p14:cNvPr>
                <p14:cNvContentPartPr/>
                <p14:nvPr/>
              </p14:nvContentPartPr>
              <p14:xfrm>
                <a:off x="7036133" y="5765467"/>
                <a:ext cx="106560" cy="94320"/>
              </p14:xfrm>
            </p:contentPart>
          </mc:Choice>
          <mc:Fallback>
            <p:pic>
              <p:nvPicPr>
                <p:cNvPr id="105" name="Freihand 104">
                  <a:extLst>
                    <a:ext uri="{FF2B5EF4-FFF2-40B4-BE49-F238E27FC236}">
                      <a16:creationId xmlns:a16="http://schemas.microsoft.com/office/drawing/2014/main" id="{07B0D6BE-87A7-4E7C-97A2-766F9B667368}"/>
                    </a:ext>
                  </a:extLst>
                </p:cNvPr>
                <p:cNvPicPr/>
                <p:nvPr/>
              </p:nvPicPr>
              <p:blipFill>
                <a:blip r:embed="rId174"/>
                <a:stretch>
                  <a:fillRect/>
                </a:stretch>
              </p:blipFill>
              <p:spPr>
                <a:xfrm>
                  <a:off x="7031813" y="5761147"/>
                  <a:ext cx="1152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6" name="Freihand 105">
                  <a:extLst>
                    <a:ext uri="{FF2B5EF4-FFF2-40B4-BE49-F238E27FC236}">
                      <a16:creationId xmlns:a16="http://schemas.microsoft.com/office/drawing/2014/main" id="{5E50013E-D381-426C-A16E-059A2968C9E8}"/>
                    </a:ext>
                  </a:extLst>
                </p14:cNvPr>
                <p14:cNvContentPartPr/>
                <p14:nvPr/>
              </p14:nvContentPartPr>
              <p14:xfrm>
                <a:off x="7202453" y="5726947"/>
                <a:ext cx="129960" cy="97920"/>
              </p14:xfrm>
            </p:contentPart>
          </mc:Choice>
          <mc:Fallback>
            <p:pic>
              <p:nvPicPr>
                <p:cNvPr id="106" name="Freihand 105">
                  <a:extLst>
                    <a:ext uri="{FF2B5EF4-FFF2-40B4-BE49-F238E27FC236}">
                      <a16:creationId xmlns:a16="http://schemas.microsoft.com/office/drawing/2014/main" id="{5E50013E-D381-426C-A16E-059A2968C9E8}"/>
                    </a:ext>
                  </a:extLst>
                </p:cNvPr>
                <p:cNvPicPr/>
                <p:nvPr/>
              </p:nvPicPr>
              <p:blipFill>
                <a:blip r:embed="rId176"/>
                <a:stretch>
                  <a:fillRect/>
                </a:stretch>
              </p:blipFill>
              <p:spPr>
                <a:xfrm>
                  <a:off x="7198133" y="5722627"/>
                  <a:ext cx="138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7" name="Freihand 106">
                  <a:extLst>
                    <a:ext uri="{FF2B5EF4-FFF2-40B4-BE49-F238E27FC236}">
                      <a16:creationId xmlns:a16="http://schemas.microsoft.com/office/drawing/2014/main" id="{AD0FA59D-DC98-44E7-AEBF-0EA73C7209F1}"/>
                    </a:ext>
                  </a:extLst>
                </p14:cNvPr>
                <p14:cNvContentPartPr/>
                <p14:nvPr/>
              </p14:nvContentPartPr>
              <p14:xfrm>
                <a:off x="7508453" y="5713627"/>
                <a:ext cx="234000" cy="87120"/>
              </p14:xfrm>
            </p:contentPart>
          </mc:Choice>
          <mc:Fallback>
            <p:pic>
              <p:nvPicPr>
                <p:cNvPr id="107" name="Freihand 106">
                  <a:extLst>
                    <a:ext uri="{FF2B5EF4-FFF2-40B4-BE49-F238E27FC236}">
                      <a16:creationId xmlns:a16="http://schemas.microsoft.com/office/drawing/2014/main" id="{AD0FA59D-DC98-44E7-AEBF-0EA73C7209F1}"/>
                    </a:ext>
                  </a:extLst>
                </p:cNvPr>
                <p:cNvPicPr/>
                <p:nvPr/>
              </p:nvPicPr>
              <p:blipFill>
                <a:blip r:embed="rId178"/>
                <a:stretch>
                  <a:fillRect/>
                </a:stretch>
              </p:blipFill>
              <p:spPr>
                <a:xfrm>
                  <a:off x="7504133" y="5709307"/>
                  <a:ext cx="2426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 name="Freihand 107">
                  <a:extLst>
                    <a:ext uri="{FF2B5EF4-FFF2-40B4-BE49-F238E27FC236}">
                      <a16:creationId xmlns:a16="http://schemas.microsoft.com/office/drawing/2014/main" id="{3435D2A1-BBDF-4E2A-9516-4D5223B7805C}"/>
                    </a:ext>
                  </a:extLst>
                </p14:cNvPr>
                <p14:cNvContentPartPr/>
                <p14:nvPr/>
              </p14:nvContentPartPr>
              <p14:xfrm>
                <a:off x="7676573" y="5617867"/>
                <a:ext cx="11160" cy="6480"/>
              </p14:xfrm>
            </p:contentPart>
          </mc:Choice>
          <mc:Fallback>
            <p:pic>
              <p:nvPicPr>
                <p:cNvPr id="108" name="Freihand 107">
                  <a:extLst>
                    <a:ext uri="{FF2B5EF4-FFF2-40B4-BE49-F238E27FC236}">
                      <a16:creationId xmlns:a16="http://schemas.microsoft.com/office/drawing/2014/main" id="{3435D2A1-BBDF-4E2A-9516-4D5223B7805C}"/>
                    </a:ext>
                  </a:extLst>
                </p:cNvPr>
                <p:cNvPicPr/>
                <p:nvPr/>
              </p:nvPicPr>
              <p:blipFill>
                <a:blip r:embed="rId180"/>
                <a:stretch>
                  <a:fillRect/>
                </a:stretch>
              </p:blipFill>
              <p:spPr>
                <a:xfrm>
                  <a:off x="7672253" y="5613547"/>
                  <a:ext cx="198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9" name="Freihand 108">
                  <a:extLst>
                    <a:ext uri="{FF2B5EF4-FFF2-40B4-BE49-F238E27FC236}">
                      <a16:creationId xmlns:a16="http://schemas.microsoft.com/office/drawing/2014/main" id="{6538188E-F7A1-4FF6-B313-B0F045435CE1}"/>
                    </a:ext>
                  </a:extLst>
                </p14:cNvPr>
                <p14:cNvContentPartPr/>
                <p14:nvPr/>
              </p14:nvContentPartPr>
              <p14:xfrm>
                <a:off x="5302373" y="6165787"/>
                <a:ext cx="13320" cy="133920"/>
              </p14:xfrm>
            </p:contentPart>
          </mc:Choice>
          <mc:Fallback>
            <p:pic>
              <p:nvPicPr>
                <p:cNvPr id="109" name="Freihand 108">
                  <a:extLst>
                    <a:ext uri="{FF2B5EF4-FFF2-40B4-BE49-F238E27FC236}">
                      <a16:creationId xmlns:a16="http://schemas.microsoft.com/office/drawing/2014/main" id="{6538188E-F7A1-4FF6-B313-B0F045435CE1}"/>
                    </a:ext>
                  </a:extLst>
                </p:cNvPr>
                <p:cNvPicPr/>
                <p:nvPr/>
              </p:nvPicPr>
              <p:blipFill>
                <a:blip r:embed="rId182"/>
                <a:stretch>
                  <a:fillRect/>
                </a:stretch>
              </p:blipFill>
              <p:spPr>
                <a:xfrm>
                  <a:off x="5298053" y="6161467"/>
                  <a:ext cx="21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0" name="Freihand 109">
                  <a:extLst>
                    <a:ext uri="{FF2B5EF4-FFF2-40B4-BE49-F238E27FC236}">
                      <a16:creationId xmlns:a16="http://schemas.microsoft.com/office/drawing/2014/main" id="{EB3C61E1-A1F8-4E42-BBAC-732BFE734B8B}"/>
                    </a:ext>
                  </a:extLst>
                </p14:cNvPr>
                <p14:cNvContentPartPr/>
                <p14:nvPr/>
              </p14:nvContentPartPr>
              <p14:xfrm>
                <a:off x="5294813" y="6145627"/>
                <a:ext cx="161280" cy="80640"/>
              </p14:xfrm>
            </p:contentPart>
          </mc:Choice>
          <mc:Fallback>
            <p:pic>
              <p:nvPicPr>
                <p:cNvPr id="110" name="Freihand 109">
                  <a:extLst>
                    <a:ext uri="{FF2B5EF4-FFF2-40B4-BE49-F238E27FC236}">
                      <a16:creationId xmlns:a16="http://schemas.microsoft.com/office/drawing/2014/main" id="{EB3C61E1-A1F8-4E42-BBAC-732BFE734B8B}"/>
                    </a:ext>
                  </a:extLst>
                </p:cNvPr>
                <p:cNvPicPr/>
                <p:nvPr/>
              </p:nvPicPr>
              <p:blipFill>
                <a:blip r:embed="rId184"/>
                <a:stretch>
                  <a:fillRect/>
                </a:stretch>
              </p:blipFill>
              <p:spPr>
                <a:xfrm>
                  <a:off x="5290493" y="6141307"/>
                  <a:ext cx="169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1" name="Freihand 110">
                  <a:extLst>
                    <a:ext uri="{FF2B5EF4-FFF2-40B4-BE49-F238E27FC236}">
                      <a16:creationId xmlns:a16="http://schemas.microsoft.com/office/drawing/2014/main" id="{5DC981AC-5044-44E6-9306-2826CB365D6A}"/>
                    </a:ext>
                  </a:extLst>
                </p14:cNvPr>
                <p14:cNvContentPartPr/>
                <p14:nvPr/>
              </p14:nvContentPartPr>
              <p14:xfrm>
                <a:off x="5288693" y="6270187"/>
                <a:ext cx="163440" cy="46800"/>
              </p14:xfrm>
            </p:contentPart>
          </mc:Choice>
          <mc:Fallback>
            <p:pic>
              <p:nvPicPr>
                <p:cNvPr id="111" name="Freihand 110">
                  <a:extLst>
                    <a:ext uri="{FF2B5EF4-FFF2-40B4-BE49-F238E27FC236}">
                      <a16:creationId xmlns:a16="http://schemas.microsoft.com/office/drawing/2014/main" id="{5DC981AC-5044-44E6-9306-2826CB365D6A}"/>
                    </a:ext>
                  </a:extLst>
                </p:cNvPr>
                <p:cNvPicPr/>
                <p:nvPr/>
              </p:nvPicPr>
              <p:blipFill>
                <a:blip r:embed="rId186"/>
                <a:stretch>
                  <a:fillRect/>
                </a:stretch>
              </p:blipFill>
              <p:spPr>
                <a:xfrm>
                  <a:off x="5284373" y="6265867"/>
                  <a:ext cx="172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E01C0DC7-69D4-457B-BF72-608F8BB8219C}"/>
                    </a:ext>
                  </a:extLst>
                </p14:cNvPr>
                <p14:cNvContentPartPr/>
                <p14:nvPr/>
              </p14:nvContentPartPr>
              <p14:xfrm>
                <a:off x="5456093" y="6190267"/>
                <a:ext cx="231840" cy="73440"/>
              </p14:xfrm>
            </p:contentPart>
          </mc:Choice>
          <mc:Fallback>
            <p:pic>
              <p:nvPicPr>
                <p:cNvPr id="112" name="Freihand 111">
                  <a:extLst>
                    <a:ext uri="{FF2B5EF4-FFF2-40B4-BE49-F238E27FC236}">
                      <a16:creationId xmlns:a16="http://schemas.microsoft.com/office/drawing/2014/main" id="{E01C0DC7-69D4-457B-BF72-608F8BB8219C}"/>
                    </a:ext>
                  </a:extLst>
                </p:cNvPr>
                <p:cNvPicPr/>
                <p:nvPr/>
              </p:nvPicPr>
              <p:blipFill>
                <a:blip r:embed="rId188"/>
                <a:stretch>
                  <a:fillRect/>
                </a:stretch>
              </p:blipFill>
              <p:spPr>
                <a:xfrm>
                  <a:off x="5451773" y="6185947"/>
                  <a:ext cx="2404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349CCA4F-6835-47D2-935A-56400BEC7EA7}"/>
                    </a:ext>
                  </a:extLst>
                </p14:cNvPr>
                <p14:cNvContentPartPr/>
                <p14:nvPr/>
              </p14:nvContentPartPr>
              <p14:xfrm>
                <a:off x="5708813" y="6178027"/>
                <a:ext cx="113760" cy="73080"/>
              </p14:xfrm>
            </p:contentPart>
          </mc:Choice>
          <mc:Fallback>
            <p:pic>
              <p:nvPicPr>
                <p:cNvPr id="113" name="Freihand 112">
                  <a:extLst>
                    <a:ext uri="{FF2B5EF4-FFF2-40B4-BE49-F238E27FC236}">
                      <a16:creationId xmlns:a16="http://schemas.microsoft.com/office/drawing/2014/main" id="{349CCA4F-6835-47D2-935A-56400BEC7EA7}"/>
                    </a:ext>
                  </a:extLst>
                </p:cNvPr>
                <p:cNvPicPr/>
                <p:nvPr/>
              </p:nvPicPr>
              <p:blipFill>
                <a:blip r:embed="rId190"/>
                <a:stretch>
                  <a:fillRect/>
                </a:stretch>
              </p:blipFill>
              <p:spPr>
                <a:xfrm>
                  <a:off x="5704493" y="6173707"/>
                  <a:ext cx="1224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Freihand 113">
                  <a:extLst>
                    <a:ext uri="{FF2B5EF4-FFF2-40B4-BE49-F238E27FC236}">
                      <a16:creationId xmlns:a16="http://schemas.microsoft.com/office/drawing/2014/main" id="{40AFE8C6-30BE-4C0D-91AD-4A52EB924B57}"/>
                    </a:ext>
                  </a:extLst>
                </p14:cNvPr>
                <p14:cNvContentPartPr/>
                <p14:nvPr/>
              </p14:nvContentPartPr>
              <p14:xfrm>
                <a:off x="6025613" y="6145267"/>
                <a:ext cx="117360" cy="201960"/>
              </p14:xfrm>
            </p:contentPart>
          </mc:Choice>
          <mc:Fallback>
            <p:pic>
              <p:nvPicPr>
                <p:cNvPr id="114" name="Freihand 113">
                  <a:extLst>
                    <a:ext uri="{FF2B5EF4-FFF2-40B4-BE49-F238E27FC236}">
                      <a16:creationId xmlns:a16="http://schemas.microsoft.com/office/drawing/2014/main" id="{40AFE8C6-30BE-4C0D-91AD-4A52EB924B57}"/>
                    </a:ext>
                  </a:extLst>
                </p:cNvPr>
                <p:cNvPicPr/>
                <p:nvPr/>
              </p:nvPicPr>
              <p:blipFill>
                <a:blip r:embed="rId192"/>
                <a:stretch>
                  <a:fillRect/>
                </a:stretch>
              </p:blipFill>
              <p:spPr>
                <a:xfrm>
                  <a:off x="6021293" y="6140947"/>
                  <a:ext cx="1260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 name="Freihand 114">
                  <a:extLst>
                    <a:ext uri="{FF2B5EF4-FFF2-40B4-BE49-F238E27FC236}">
                      <a16:creationId xmlns:a16="http://schemas.microsoft.com/office/drawing/2014/main" id="{56A9AD29-E896-42F8-B622-654152BD4CE1}"/>
                    </a:ext>
                  </a:extLst>
                </p14:cNvPr>
                <p14:cNvContentPartPr/>
                <p14:nvPr/>
              </p14:nvContentPartPr>
              <p14:xfrm>
                <a:off x="6182213" y="6160027"/>
                <a:ext cx="89640" cy="58320"/>
              </p14:xfrm>
            </p:contentPart>
          </mc:Choice>
          <mc:Fallback>
            <p:pic>
              <p:nvPicPr>
                <p:cNvPr id="115" name="Freihand 114">
                  <a:extLst>
                    <a:ext uri="{FF2B5EF4-FFF2-40B4-BE49-F238E27FC236}">
                      <a16:creationId xmlns:a16="http://schemas.microsoft.com/office/drawing/2014/main" id="{56A9AD29-E896-42F8-B622-654152BD4CE1}"/>
                    </a:ext>
                  </a:extLst>
                </p:cNvPr>
                <p:cNvPicPr/>
                <p:nvPr/>
              </p:nvPicPr>
              <p:blipFill>
                <a:blip r:embed="rId194"/>
                <a:stretch>
                  <a:fillRect/>
                </a:stretch>
              </p:blipFill>
              <p:spPr>
                <a:xfrm>
                  <a:off x="6177893" y="6155707"/>
                  <a:ext cx="982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 name="Freihand 115">
                  <a:extLst>
                    <a:ext uri="{FF2B5EF4-FFF2-40B4-BE49-F238E27FC236}">
                      <a16:creationId xmlns:a16="http://schemas.microsoft.com/office/drawing/2014/main" id="{BA7AE689-0D13-452F-AD92-0E3F51D6ADCC}"/>
                    </a:ext>
                  </a:extLst>
                </p14:cNvPr>
                <p14:cNvContentPartPr/>
                <p14:nvPr/>
              </p14:nvContentPartPr>
              <p14:xfrm>
                <a:off x="6284093" y="6135907"/>
                <a:ext cx="117360" cy="94680"/>
              </p14:xfrm>
            </p:contentPart>
          </mc:Choice>
          <mc:Fallback>
            <p:pic>
              <p:nvPicPr>
                <p:cNvPr id="116" name="Freihand 115">
                  <a:extLst>
                    <a:ext uri="{FF2B5EF4-FFF2-40B4-BE49-F238E27FC236}">
                      <a16:creationId xmlns:a16="http://schemas.microsoft.com/office/drawing/2014/main" id="{BA7AE689-0D13-452F-AD92-0E3F51D6ADCC}"/>
                    </a:ext>
                  </a:extLst>
                </p:cNvPr>
                <p:cNvPicPr/>
                <p:nvPr/>
              </p:nvPicPr>
              <p:blipFill>
                <a:blip r:embed="rId196"/>
                <a:stretch>
                  <a:fillRect/>
                </a:stretch>
              </p:blipFill>
              <p:spPr>
                <a:xfrm>
                  <a:off x="6279773" y="6131587"/>
                  <a:ext cx="126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7" name="Freihand 116">
                  <a:extLst>
                    <a:ext uri="{FF2B5EF4-FFF2-40B4-BE49-F238E27FC236}">
                      <a16:creationId xmlns:a16="http://schemas.microsoft.com/office/drawing/2014/main" id="{D8AA3E59-886F-4CF6-BF53-7AD745896F5B}"/>
                    </a:ext>
                  </a:extLst>
                </p14:cNvPr>
                <p14:cNvContentPartPr/>
                <p14:nvPr/>
              </p14:nvContentPartPr>
              <p14:xfrm>
                <a:off x="6406853" y="6117907"/>
                <a:ext cx="88920" cy="83520"/>
              </p14:xfrm>
            </p:contentPart>
          </mc:Choice>
          <mc:Fallback>
            <p:pic>
              <p:nvPicPr>
                <p:cNvPr id="117" name="Freihand 116">
                  <a:extLst>
                    <a:ext uri="{FF2B5EF4-FFF2-40B4-BE49-F238E27FC236}">
                      <a16:creationId xmlns:a16="http://schemas.microsoft.com/office/drawing/2014/main" id="{D8AA3E59-886F-4CF6-BF53-7AD745896F5B}"/>
                    </a:ext>
                  </a:extLst>
                </p:cNvPr>
                <p:cNvPicPr/>
                <p:nvPr/>
              </p:nvPicPr>
              <p:blipFill>
                <a:blip r:embed="rId198"/>
                <a:stretch>
                  <a:fillRect/>
                </a:stretch>
              </p:blipFill>
              <p:spPr>
                <a:xfrm>
                  <a:off x="6402533" y="6113587"/>
                  <a:ext cx="975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8" name="Freihand 117">
                  <a:extLst>
                    <a:ext uri="{FF2B5EF4-FFF2-40B4-BE49-F238E27FC236}">
                      <a16:creationId xmlns:a16="http://schemas.microsoft.com/office/drawing/2014/main" id="{E588A971-9D9C-405A-A0CC-AD5D8187B2AC}"/>
                    </a:ext>
                  </a:extLst>
                </p14:cNvPr>
                <p14:cNvContentPartPr/>
                <p14:nvPr/>
              </p14:nvContentPartPr>
              <p14:xfrm>
                <a:off x="6526373" y="6140227"/>
                <a:ext cx="33840" cy="64800"/>
              </p14:xfrm>
            </p:contentPart>
          </mc:Choice>
          <mc:Fallback>
            <p:pic>
              <p:nvPicPr>
                <p:cNvPr id="118" name="Freihand 117">
                  <a:extLst>
                    <a:ext uri="{FF2B5EF4-FFF2-40B4-BE49-F238E27FC236}">
                      <a16:creationId xmlns:a16="http://schemas.microsoft.com/office/drawing/2014/main" id="{E588A971-9D9C-405A-A0CC-AD5D8187B2AC}"/>
                    </a:ext>
                  </a:extLst>
                </p:cNvPr>
                <p:cNvPicPr/>
                <p:nvPr/>
              </p:nvPicPr>
              <p:blipFill>
                <a:blip r:embed="rId200"/>
                <a:stretch>
                  <a:fillRect/>
                </a:stretch>
              </p:blipFill>
              <p:spPr>
                <a:xfrm>
                  <a:off x="6522053" y="6135907"/>
                  <a:ext cx="42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DA7D3A5D-79B0-44F9-AEFA-45461162FE53}"/>
                    </a:ext>
                  </a:extLst>
                </p14:cNvPr>
                <p14:cNvContentPartPr/>
                <p14:nvPr/>
              </p14:nvContentPartPr>
              <p14:xfrm>
                <a:off x="6580373" y="6053467"/>
                <a:ext cx="360" cy="5760"/>
              </p14:xfrm>
            </p:contentPart>
          </mc:Choice>
          <mc:Fallback>
            <p:pic>
              <p:nvPicPr>
                <p:cNvPr id="119" name="Freihand 118">
                  <a:extLst>
                    <a:ext uri="{FF2B5EF4-FFF2-40B4-BE49-F238E27FC236}">
                      <a16:creationId xmlns:a16="http://schemas.microsoft.com/office/drawing/2014/main" id="{DA7D3A5D-79B0-44F9-AEFA-45461162FE53}"/>
                    </a:ext>
                  </a:extLst>
                </p:cNvPr>
                <p:cNvPicPr/>
                <p:nvPr/>
              </p:nvPicPr>
              <p:blipFill>
                <a:blip r:embed="rId202"/>
                <a:stretch>
                  <a:fillRect/>
                </a:stretch>
              </p:blipFill>
              <p:spPr>
                <a:xfrm>
                  <a:off x="6576053" y="6049147"/>
                  <a:ext cx="900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0" name="Freihand 119">
                  <a:extLst>
                    <a:ext uri="{FF2B5EF4-FFF2-40B4-BE49-F238E27FC236}">
                      <a16:creationId xmlns:a16="http://schemas.microsoft.com/office/drawing/2014/main" id="{71EDC50C-5816-43A4-BEE0-3668D6B7EE23}"/>
                    </a:ext>
                  </a:extLst>
                </p14:cNvPr>
                <p14:cNvContentPartPr/>
                <p14:nvPr/>
              </p14:nvContentPartPr>
              <p14:xfrm>
                <a:off x="6717533" y="6063187"/>
                <a:ext cx="322560" cy="108360"/>
              </p14:xfrm>
            </p:contentPart>
          </mc:Choice>
          <mc:Fallback>
            <p:pic>
              <p:nvPicPr>
                <p:cNvPr id="120" name="Freihand 119">
                  <a:extLst>
                    <a:ext uri="{FF2B5EF4-FFF2-40B4-BE49-F238E27FC236}">
                      <a16:creationId xmlns:a16="http://schemas.microsoft.com/office/drawing/2014/main" id="{71EDC50C-5816-43A4-BEE0-3668D6B7EE23}"/>
                    </a:ext>
                  </a:extLst>
                </p:cNvPr>
                <p:cNvPicPr/>
                <p:nvPr/>
              </p:nvPicPr>
              <p:blipFill>
                <a:blip r:embed="rId204"/>
                <a:stretch>
                  <a:fillRect/>
                </a:stretch>
              </p:blipFill>
              <p:spPr>
                <a:xfrm>
                  <a:off x="6713213" y="6058867"/>
                  <a:ext cx="331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1" name="Freihand 120">
                  <a:extLst>
                    <a:ext uri="{FF2B5EF4-FFF2-40B4-BE49-F238E27FC236}">
                      <a16:creationId xmlns:a16="http://schemas.microsoft.com/office/drawing/2014/main" id="{0A03C470-D609-48CB-85BA-F54CC353268D}"/>
                    </a:ext>
                  </a:extLst>
                </p14:cNvPr>
                <p14:cNvContentPartPr/>
                <p14:nvPr/>
              </p14:nvContentPartPr>
              <p14:xfrm>
                <a:off x="7019213" y="6001627"/>
                <a:ext cx="20520" cy="12240"/>
              </p14:xfrm>
            </p:contentPart>
          </mc:Choice>
          <mc:Fallback>
            <p:pic>
              <p:nvPicPr>
                <p:cNvPr id="121" name="Freihand 120">
                  <a:extLst>
                    <a:ext uri="{FF2B5EF4-FFF2-40B4-BE49-F238E27FC236}">
                      <a16:creationId xmlns:a16="http://schemas.microsoft.com/office/drawing/2014/main" id="{0A03C470-D609-48CB-85BA-F54CC353268D}"/>
                    </a:ext>
                  </a:extLst>
                </p:cNvPr>
                <p:cNvPicPr/>
                <p:nvPr/>
              </p:nvPicPr>
              <p:blipFill>
                <a:blip r:embed="rId206"/>
                <a:stretch>
                  <a:fillRect/>
                </a:stretch>
              </p:blipFill>
              <p:spPr>
                <a:xfrm>
                  <a:off x="7014893" y="5997307"/>
                  <a:ext cx="291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2" name="Freihand 121">
                  <a:extLst>
                    <a:ext uri="{FF2B5EF4-FFF2-40B4-BE49-F238E27FC236}">
                      <a16:creationId xmlns:a16="http://schemas.microsoft.com/office/drawing/2014/main" id="{7DD7BF19-BF95-4E8B-BD38-97EBAE27EDB3}"/>
                    </a:ext>
                  </a:extLst>
                </p14:cNvPr>
                <p14:cNvContentPartPr/>
                <p14:nvPr/>
              </p14:nvContentPartPr>
              <p14:xfrm>
                <a:off x="7160693" y="5977507"/>
                <a:ext cx="150480" cy="185760"/>
              </p14:xfrm>
            </p:contentPart>
          </mc:Choice>
          <mc:Fallback>
            <p:pic>
              <p:nvPicPr>
                <p:cNvPr id="122" name="Freihand 121">
                  <a:extLst>
                    <a:ext uri="{FF2B5EF4-FFF2-40B4-BE49-F238E27FC236}">
                      <a16:creationId xmlns:a16="http://schemas.microsoft.com/office/drawing/2014/main" id="{7DD7BF19-BF95-4E8B-BD38-97EBAE27EDB3}"/>
                    </a:ext>
                  </a:extLst>
                </p:cNvPr>
                <p:cNvPicPr/>
                <p:nvPr/>
              </p:nvPicPr>
              <p:blipFill>
                <a:blip r:embed="rId208"/>
                <a:stretch>
                  <a:fillRect/>
                </a:stretch>
              </p:blipFill>
              <p:spPr>
                <a:xfrm>
                  <a:off x="7156373" y="5973187"/>
                  <a:ext cx="1591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3" name="Freihand 122">
                  <a:extLst>
                    <a:ext uri="{FF2B5EF4-FFF2-40B4-BE49-F238E27FC236}">
                      <a16:creationId xmlns:a16="http://schemas.microsoft.com/office/drawing/2014/main" id="{8D59DBBA-0D18-449C-BEBF-2AE70E0FBEAC}"/>
                    </a:ext>
                  </a:extLst>
                </p14:cNvPr>
                <p14:cNvContentPartPr/>
                <p14:nvPr/>
              </p14:nvContentPartPr>
              <p14:xfrm>
                <a:off x="7334573" y="5967787"/>
                <a:ext cx="356040" cy="151200"/>
              </p14:xfrm>
            </p:contentPart>
          </mc:Choice>
          <mc:Fallback>
            <p:pic>
              <p:nvPicPr>
                <p:cNvPr id="123" name="Freihand 122">
                  <a:extLst>
                    <a:ext uri="{FF2B5EF4-FFF2-40B4-BE49-F238E27FC236}">
                      <a16:creationId xmlns:a16="http://schemas.microsoft.com/office/drawing/2014/main" id="{8D59DBBA-0D18-449C-BEBF-2AE70E0FBEAC}"/>
                    </a:ext>
                  </a:extLst>
                </p:cNvPr>
                <p:cNvPicPr/>
                <p:nvPr/>
              </p:nvPicPr>
              <p:blipFill>
                <a:blip r:embed="rId210"/>
                <a:stretch>
                  <a:fillRect/>
                </a:stretch>
              </p:blipFill>
              <p:spPr>
                <a:xfrm>
                  <a:off x="7330253" y="5963467"/>
                  <a:ext cx="364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4" name="Freihand 123">
                  <a:extLst>
                    <a:ext uri="{FF2B5EF4-FFF2-40B4-BE49-F238E27FC236}">
                      <a16:creationId xmlns:a16="http://schemas.microsoft.com/office/drawing/2014/main" id="{4FA206EA-D5CD-4B3F-8637-8B6D482F634C}"/>
                    </a:ext>
                  </a:extLst>
                </p14:cNvPr>
                <p14:cNvContentPartPr/>
                <p14:nvPr/>
              </p14:nvContentPartPr>
              <p14:xfrm>
                <a:off x="7713293" y="5883907"/>
                <a:ext cx="159840" cy="168120"/>
              </p14:xfrm>
            </p:contentPart>
          </mc:Choice>
          <mc:Fallback>
            <p:pic>
              <p:nvPicPr>
                <p:cNvPr id="124" name="Freihand 123">
                  <a:extLst>
                    <a:ext uri="{FF2B5EF4-FFF2-40B4-BE49-F238E27FC236}">
                      <a16:creationId xmlns:a16="http://schemas.microsoft.com/office/drawing/2014/main" id="{4FA206EA-D5CD-4B3F-8637-8B6D482F634C}"/>
                    </a:ext>
                  </a:extLst>
                </p:cNvPr>
                <p:cNvPicPr/>
                <p:nvPr/>
              </p:nvPicPr>
              <p:blipFill>
                <a:blip r:embed="rId212"/>
                <a:stretch>
                  <a:fillRect/>
                </a:stretch>
              </p:blipFill>
              <p:spPr>
                <a:xfrm>
                  <a:off x="7708973" y="5879587"/>
                  <a:ext cx="168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5" name="Freihand 124">
                  <a:extLst>
                    <a:ext uri="{FF2B5EF4-FFF2-40B4-BE49-F238E27FC236}">
                      <a16:creationId xmlns:a16="http://schemas.microsoft.com/office/drawing/2014/main" id="{414B2DA0-23ED-448D-B143-7DE4D56B6EBE}"/>
                    </a:ext>
                  </a:extLst>
                </p14:cNvPr>
                <p14:cNvContentPartPr/>
                <p14:nvPr/>
              </p14:nvContentPartPr>
              <p14:xfrm>
                <a:off x="7918133" y="5892187"/>
                <a:ext cx="226440" cy="262440"/>
              </p14:xfrm>
            </p:contentPart>
          </mc:Choice>
          <mc:Fallback>
            <p:pic>
              <p:nvPicPr>
                <p:cNvPr id="125" name="Freihand 124">
                  <a:extLst>
                    <a:ext uri="{FF2B5EF4-FFF2-40B4-BE49-F238E27FC236}">
                      <a16:creationId xmlns:a16="http://schemas.microsoft.com/office/drawing/2014/main" id="{414B2DA0-23ED-448D-B143-7DE4D56B6EBE}"/>
                    </a:ext>
                  </a:extLst>
                </p:cNvPr>
                <p:cNvPicPr/>
                <p:nvPr/>
              </p:nvPicPr>
              <p:blipFill>
                <a:blip r:embed="rId214"/>
                <a:stretch>
                  <a:fillRect/>
                </a:stretch>
              </p:blipFill>
              <p:spPr>
                <a:xfrm>
                  <a:off x="7913813" y="5887867"/>
                  <a:ext cx="23508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476EF0AA-83DE-4F15-9D58-A382A499F4EE}"/>
                    </a:ext>
                  </a:extLst>
                </p14:cNvPr>
                <p14:cNvContentPartPr/>
                <p14:nvPr/>
              </p14:nvContentPartPr>
              <p14:xfrm>
                <a:off x="8155013" y="5946907"/>
                <a:ext cx="113040" cy="103680"/>
              </p14:xfrm>
            </p:contentPart>
          </mc:Choice>
          <mc:Fallback>
            <p:pic>
              <p:nvPicPr>
                <p:cNvPr id="126" name="Freihand 125">
                  <a:extLst>
                    <a:ext uri="{FF2B5EF4-FFF2-40B4-BE49-F238E27FC236}">
                      <a16:creationId xmlns:a16="http://schemas.microsoft.com/office/drawing/2014/main" id="{476EF0AA-83DE-4F15-9D58-A382A499F4EE}"/>
                    </a:ext>
                  </a:extLst>
                </p:cNvPr>
                <p:cNvPicPr/>
                <p:nvPr/>
              </p:nvPicPr>
              <p:blipFill>
                <a:blip r:embed="rId216"/>
                <a:stretch>
                  <a:fillRect/>
                </a:stretch>
              </p:blipFill>
              <p:spPr>
                <a:xfrm>
                  <a:off x="8150693" y="5942587"/>
                  <a:ext cx="121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7" name="Freihand 126">
                  <a:extLst>
                    <a:ext uri="{FF2B5EF4-FFF2-40B4-BE49-F238E27FC236}">
                      <a16:creationId xmlns:a16="http://schemas.microsoft.com/office/drawing/2014/main" id="{C127E4D1-C89D-48B9-A96D-04452C66B60C}"/>
                    </a:ext>
                  </a:extLst>
                </p14:cNvPr>
                <p14:cNvContentPartPr/>
                <p14:nvPr/>
              </p14:nvContentPartPr>
              <p14:xfrm>
                <a:off x="7716533" y="5867707"/>
                <a:ext cx="147960" cy="8280"/>
              </p14:xfrm>
            </p:contentPart>
          </mc:Choice>
          <mc:Fallback>
            <p:pic>
              <p:nvPicPr>
                <p:cNvPr id="127" name="Freihand 126">
                  <a:extLst>
                    <a:ext uri="{FF2B5EF4-FFF2-40B4-BE49-F238E27FC236}">
                      <a16:creationId xmlns:a16="http://schemas.microsoft.com/office/drawing/2014/main" id="{C127E4D1-C89D-48B9-A96D-04452C66B60C}"/>
                    </a:ext>
                  </a:extLst>
                </p:cNvPr>
                <p:cNvPicPr/>
                <p:nvPr/>
              </p:nvPicPr>
              <p:blipFill>
                <a:blip r:embed="rId218"/>
                <a:stretch>
                  <a:fillRect/>
                </a:stretch>
              </p:blipFill>
              <p:spPr>
                <a:xfrm>
                  <a:off x="7712213" y="5863387"/>
                  <a:ext cx="156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8" name="Freihand 127">
                  <a:extLst>
                    <a:ext uri="{FF2B5EF4-FFF2-40B4-BE49-F238E27FC236}">
                      <a16:creationId xmlns:a16="http://schemas.microsoft.com/office/drawing/2014/main" id="{5CC9389C-A40F-492C-954A-2953252E3204}"/>
                    </a:ext>
                  </a:extLst>
                </p14:cNvPr>
                <p14:cNvContentPartPr/>
                <p14:nvPr/>
              </p14:nvContentPartPr>
              <p14:xfrm>
                <a:off x="8400533" y="6001987"/>
                <a:ext cx="102240" cy="13680"/>
              </p14:xfrm>
            </p:contentPart>
          </mc:Choice>
          <mc:Fallback>
            <p:pic>
              <p:nvPicPr>
                <p:cNvPr id="128" name="Freihand 127">
                  <a:extLst>
                    <a:ext uri="{FF2B5EF4-FFF2-40B4-BE49-F238E27FC236}">
                      <a16:creationId xmlns:a16="http://schemas.microsoft.com/office/drawing/2014/main" id="{5CC9389C-A40F-492C-954A-2953252E3204}"/>
                    </a:ext>
                  </a:extLst>
                </p:cNvPr>
                <p:cNvPicPr/>
                <p:nvPr/>
              </p:nvPicPr>
              <p:blipFill>
                <a:blip r:embed="rId220"/>
                <a:stretch>
                  <a:fillRect/>
                </a:stretch>
              </p:blipFill>
              <p:spPr>
                <a:xfrm>
                  <a:off x="8396213" y="5997667"/>
                  <a:ext cx="110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29" name="Freihand 128">
                  <a:extLst>
                    <a:ext uri="{FF2B5EF4-FFF2-40B4-BE49-F238E27FC236}">
                      <a16:creationId xmlns:a16="http://schemas.microsoft.com/office/drawing/2014/main" id="{0A5824D1-E81D-4A82-B9D1-34E93DB8A50C}"/>
                    </a:ext>
                  </a:extLst>
                </p14:cNvPr>
                <p14:cNvContentPartPr/>
                <p14:nvPr/>
              </p14:nvContentPartPr>
              <p14:xfrm>
                <a:off x="5423333" y="6382507"/>
                <a:ext cx="120240" cy="199080"/>
              </p14:xfrm>
            </p:contentPart>
          </mc:Choice>
          <mc:Fallback>
            <p:pic>
              <p:nvPicPr>
                <p:cNvPr id="129" name="Freihand 128">
                  <a:extLst>
                    <a:ext uri="{FF2B5EF4-FFF2-40B4-BE49-F238E27FC236}">
                      <a16:creationId xmlns:a16="http://schemas.microsoft.com/office/drawing/2014/main" id="{0A5824D1-E81D-4A82-B9D1-34E93DB8A50C}"/>
                    </a:ext>
                  </a:extLst>
                </p:cNvPr>
                <p:cNvPicPr/>
                <p:nvPr/>
              </p:nvPicPr>
              <p:blipFill>
                <a:blip r:embed="rId222"/>
                <a:stretch>
                  <a:fillRect/>
                </a:stretch>
              </p:blipFill>
              <p:spPr>
                <a:xfrm>
                  <a:off x="5419013" y="6378187"/>
                  <a:ext cx="1288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0" name="Freihand 129">
                  <a:extLst>
                    <a:ext uri="{FF2B5EF4-FFF2-40B4-BE49-F238E27FC236}">
                      <a16:creationId xmlns:a16="http://schemas.microsoft.com/office/drawing/2014/main" id="{0B490A47-BFF2-44D4-A2DF-A1C43291BF13}"/>
                    </a:ext>
                  </a:extLst>
                </p14:cNvPr>
                <p14:cNvContentPartPr/>
                <p14:nvPr/>
              </p14:nvContentPartPr>
              <p14:xfrm>
                <a:off x="5540333" y="6454867"/>
                <a:ext cx="119160" cy="63360"/>
              </p14:xfrm>
            </p:contentPart>
          </mc:Choice>
          <mc:Fallback>
            <p:pic>
              <p:nvPicPr>
                <p:cNvPr id="130" name="Freihand 129">
                  <a:extLst>
                    <a:ext uri="{FF2B5EF4-FFF2-40B4-BE49-F238E27FC236}">
                      <a16:creationId xmlns:a16="http://schemas.microsoft.com/office/drawing/2014/main" id="{0B490A47-BFF2-44D4-A2DF-A1C43291BF13}"/>
                    </a:ext>
                  </a:extLst>
                </p:cNvPr>
                <p:cNvPicPr/>
                <p:nvPr/>
              </p:nvPicPr>
              <p:blipFill>
                <a:blip r:embed="rId224"/>
                <a:stretch>
                  <a:fillRect/>
                </a:stretch>
              </p:blipFill>
              <p:spPr>
                <a:xfrm>
                  <a:off x="5536013" y="6450547"/>
                  <a:ext cx="1278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1" name="Freihand 130">
                  <a:extLst>
                    <a:ext uri="{FF2B5EF4-FFF2-40B4-BE49-F238E27FC236}">
                      <a16:creationId xmlns:a16="http://schemas.microsoft.com/office/drawing/2014/main" id="{0C83DC07-E079-4EDF-AB2A-E1B0C3A8734D}"/>
                    </a:ext>
                  </a:extLst>
                </p14:cNvPr>
                <p14:cNvContentPartPr/>
                <p14:nvPr/>
              </p14:nvContentPartPr>
              <p14:xfrm>
                <a:off x="5707373" y="6387907"/>
                <a:ext cx="123480" cy="108720"/>
              </p14:xfrm>
            </p:contentPart>
          </mc:Choice>
          <mc:Fallback>
            <p:pic>
              <p:nvPicPr>
                <p:cNvPr id="131" name="Freihand 130">
                  <a:extLst>
                    <a:ext uri="{FF2B5EF4-FFF2-40B4-BE49-F238E27FC236}">
                      <a16:creationId xmlns:a16="http://schemas.microsoft.com/office/drawing/2014/main" id="{0C83DC07-E079-4EDF-AB2A-E1B0C3A8734D}"/>
                    </a:ext>
                  </a:extLst>
                </p:cNvPr>
                <p:cNvPicPr/>
                <p:nvPr/>
              </p:nvPicPr>
              <p:blipFill>
                <a:blip r:embed="rId226"/>
                <a:stretch>
                  <a:fillRect/>
                </a:stretch>
              </p:blipFill>
              <p:spPr>
                <a:xfrm>
                  <a:off x="5703053" y="6383587"/>
                  <a:ext cx="1321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2" name="Freihand 131">
                  <a:extLst>
                    <a:ext uri="{FF2B5EF4-FFF2-40B4-BE49-F238E27FC236}">
                      <a16:creationId xmlns:a16="http://schemas.microsoft.com/office/drawing/2014/main" id="{7F864C9F-33FB-4116-B3AD-5106BA8AE1E9}"/>
                    </a:ext>
                  </a:extLst>
                </p14:cNvPr>
                <p14:cNvContentPartPr/>
                <p14:nvPr/>
              </p14:nvContentPartPr>
              <p14:xfrm>
                <a:off x="5826893" y="6352627"/>
                <a:ext cx="68400" cy="143280"/>
              </p14:xfrm>
            </p:contentPart>
          </mc:Choice>
          <mc:Fallback>
            <p:pic>
              <p:nvPicPr>
                <p:cNvPr id="132" name="Freihand 131">
                  <a:extLst>
                    <a:ext uri="{FF2B5EF4-FFF2-40B4-BE49-F238E27FC236}">
                      <a16:creationId xmlns:a16="http://schemas.microsoft.com/office/drawing/2014/main" id="{7F864C9F-33FB-4116-B3AD-5106BA8AE1E9}"/>
                    </a:ext>
                  </a:extLst>
                </p:cNvPr>
                <p:cNvPicPr/>
                <p:nvPr/>
              </p:nvPicPr>
              <p:blipFill>
                <a:blip r:embed="rId228"/>
                <a:stretch>
                  <a:fillRect/>
                </a:stretch>
              </p:blipFill>
              <p:spPr>
                <a:xfrm>
                  <a:off x="5822573" y="6348307"/>
                  <a:ext cx="770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3" name="Freihand 132">
                  <a:extLst>
                    <a:ext uri="{FF2B5EF4-FFF2-40B4-BE49-F238E27FC236}">
                      <a16:creationId xmlns:a16="http://schemas.microsoft.com/office/drawing/2014/main" id="{581FD49E-55E4-47AD-99E6-B1812DEED6A2}"/>
                    </a:ext>
                  </a:extLst>
                </p14:cNvPr>
                <p14:cNvContentPartPr/>
                <p14:nvPr/>
              </p14:nvContentPartPr>
              <p14:xfrm>
                <a:off x="5903933" y="6396547"/>
                <a:ext cx="462960" cy="74520"/>
              </p14:xfrm>
            </p:contentPart>
          </mc:Choice>
          <mc:Fallback>
            <p:pic>
              <p:nvPicPr>
                <p:cNvPr id="133" name="Freihand 132">
                  <a:extLst>
                    <a:ext uri="{FF2B5EF4-FFF2-40B4-BE49-F238E27FC236}">
                      <a16:creationId xmlns:a16="http://schemas.microsoft.com/office/drawing/2014/main" id="{581FD49E-55E4-47AD-99E6-B1812DEED6A2}"/>
                    </a:ext>
                  </a:extLst>
                </p:cNvPr>
                <p:cNvPicPr/>
                <p:nvPr/>
              </p:nvPicPr>
              <p:blipFill>
                <a:blip r:embed="rId230"/>
                <a:stretch>
                  <a:fillRect/>
                </a:stretch>
              </p:blipFill>
              <p:spPr>
                <a:xfrm>
                  <a:off x="5899613" y="6392227"/>
                  <a:ext cx="471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 name="Freihand 134">
                  <a:extLst>
                    <a:ext uri="{FF2B5EF4-FFF2-40B4-BE49-F238E27FC236}">
                      <a16:creationId xmlns:a16="http://schemas.microsoft.com/office/drawing/2014/main" id="{08D975EC-1C70-453F-80C5-050698D985EE}"/>
                    </a:ext>
                  </a:extLst>
                </p14:cNvPr>
                <p14:cNvContentPartPr/>
                <p14:nvPr/>
              </p14:nvContentPartPr>
              <p14:xfrm>
                <a:off x="6478493" y="6337147"/>
                <a:ext cx="315360" cy="121320"/>
              </p14:xfrm>
            </p:contentPart>
          </mc:Choice>
          <mc:Fallback>
            <p:pic>
              <p:nvPicPr>
                <p:cNvPr id="135" name="Freihand 134">
                  <a:extLst>
                    <a:ext uri="{FF2B5EF4-FFF2-40B4-BE49-F238E27FC236}">
                      <a16:creationId xmlns:a16="http://schemas.microsoft.com/office/drawing/2014/main" id="{08D975EC-1C70-453F-80C5-050698D985EE}"/>
                    </a:ext>
                  </a:extLst>
                </p:cNvPr>
                <p:cNvPicPr/>
                <p:nvPr/>
              </p:nvPicPr>
              <p:blipFill>
                <a:blip r:embed="rId232"/>
                <a:stretch>
                  <a:fillRect/>
                </a:stretch>
              </p:blipFill>
              <p:spPr>
                <a:xfrm>
                  <a:off x="6474173" y="6332827"/>
                  <a:ext cx="324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6" name="Freihand 135">
                  <a:extLst>
                    <a:ext uri="{FF2B5EF4-FFF2-40B4-BE49-F238E27FC236}">
                      <a16:creationId xmlns:a16="http://schemas.microsoft.com/office/drawing/2014/main" id="{DF1F14CC-965D-4E03-B7F7-C664A2046255}"/>
                    </a:ext>
                  </a:extLst>
                </p14:cNvPr>
                <p14:cNvContentPartPr/>
                <p14:nvPr/>
              </p14:nvContentPartPr>
              <p14:xfrm>
                <a:off x="6981053" y="6325267"/>
                <a:ext cx="34200" cy="141120"/>
              </p14:xfrm>
            </p:contentPart>
          </mc:Choice>
          <mc:Fallback>
            <p:pic>
              <p:nvPicPr>
                <p:cNvPr id="136" name="Freihand 135">
                  <a:extLst>
                    <a:ext uri="{FF2B5EF4-FFF2-40B4-BE49-F238E27FC236}">
                      <a16:creationId xmlns:a16="http://schemas.microsoft.com/office/drawing/2014/main" id="{DF1F14CC-965D-4E03-B7F7-C664A2046255}"/>
                    </a:ext>
                  </a:extLst>
                </p:cNvPr>
                <p:cNvPicPr/>
                <p:nvPr/>
              </p:nvPicPr>
              <p:blipFill>
                <a:blip r:embed="rId234"/>
                <a:stretch>
                  <a:fillRect/>
                </a:stretch>
              </p:blipFill>
              <p:spPr>
                <a:xfrm>
                  <a:off x="6976733" y="6320947"/>
                  <a:ext cx="428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7" name="Freihand 136">
                  <a:extLst>
                    <a:ext uri="{FF2B5EF4-FFF2-40B4-BE49-F238E27FC236}">
                      <a16:creationId xmlns:a16="http://schemas.microsoft.com/office/drawing/2014/main" id="{2EAFB10C-A9CA-4327-B080-8D8105E6EF83}"/>
                    </a:ext>
                  </a:extLst>
                </p14:cNvPr>
                <p14:cNvContentPartPr/>
                <p14:nvPr/>
              </p14:nvContentPartPr>
              <p14:xfrm>
                <a:off x="6899333" y="6269467"/>
                <a:ext cx="196200" cy="47520"/>
              </p14:xfrm>
            </p:contentPart>
          </mc:Choice>
          <mc:Fallback>
            <p:pic>
              <p:nvPicPr>
                <p:cNvPr id="137" name="Freihand 136">
                  <a:extLst>
                    <a:ext uri="{FF2B5EF4-FFF2-40B4-BE49-F238E27FC236}">
                      <a16:creationId xmlns:a16="http://schemas.microsoft.com/office/drawing/2014/main" id="{2EAFB10C-A9CA-4327-B080-8D8105E6EF83}"/>
                    </a:ext>
                  </a:extLst>
                </p:cNvPr>
                <p:cNvPicPr/>
                <p:nvPr/>
              </p:nvPicPr>
              <p:blipFill>
                <a:blip r:embed="rId236"/>
                <a:stretch>
                  <a:fillRect/>
                </a:stretch>
              </p:blipFill>
              <p:spPr>
                <a:xfrm>
                  <a:off x="6895013" y="6265147"/>
                  <a:ext cx="204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 name="Freihand 137">
                  <a:extLst>
                    <a:ext uri="{FF2B5EF4-FFF2-40B4-BE49-F238E27FC236}">
                      <a16:creationId xmlns:a16="http://schemas.microsoft.com/office/drawing/2014/main" id="{20462012-81D9-4AC7-A7F3-C18C243A7A4A}"/>
                    </a:ext>
                  </a:extLst>
                </p14:cNvPr>
                <p14:cNvContentPartPr/>
                <p14:nvPr/>
              </p14:nvContentPartPr>
              <p14:xfrm>
                <a:off x="7024613" y="6228067"/>
                <a:ext cx="296640" cy="204480"/>
              </p14:xfrm>
            </p:contentPart>
          </mc:Choice>
          <mc:Fallback>
            <p:pic>
              <p:nvPicPr>
                <p:cNvPr id="138" name="Freihand 137">
                  <a:extLst>
                    <a:ext uri="{FF2B5EF4-FFF2-40B4-BE49-F238E27FC236}">
                      <a16:creationId xmlns:a16="http://schemas.microsoft.com/office/drawing/2014/main" id="{20462012-81D9-4AC7-A7F3-C18C243A7A4A}"/>
                    </a:ext>
                  </a:extLst>
                </p:cNvPr>
                <p:cNvPicPr/>
                <p:nvPr/>
              </p:nvPicPr>
              <p:blipFill>
                <a:blip r:embed="rId238"/>
                <a:stretch>
                  <a:fillRect/>
                </a:stretch>
              </p:blipFill>
              <p:spPr>
                <a:xfrm>
                  <a:off x="7020293" y="6223747"/>
                  <a:ext cx="3052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9" name="Freihand 138">
                  <a:extLst>
                    <a:ext uri="{FF2B5EF4-FFF2-40B4-BE49-F238E27FC236}">
                      <a16:creationId xmlns:a16="http://schemas.microsoft.com/office/drawing/2014/main" id="{6B42484B-C47D-4B36-880A-536FFD6F7775}"/>
                    </a:ext>
                  </a:extLst>
                </p14:cNvPr>
                <p14:cNvContentPartPr/>
                <p14:nvPr/>
              </p14:nvContentPartPr>
              <p14:xfrm>
                <a:off x="7230533" y="6223387"/>
                <a:ext cx="360" cy="360"/>
              </p14:xfrm>
            </p:contentPart>
          </mc:Choice>
          <mc:Fallback>
            <p:pic>
              <p:nvPicPr>
                <p:cNvPr id="139" name="Freihand 138">
                  <a:extLst>
                    <a:ext uri="{FF2B5EF4-FFF2-40B4-BE49-F238E27FC236}">
                      <a16:creationId xmlns:a16="http://schemas.microsoft.com/office/drawing/2014/main" id="{6B42484B-C47D-4B36-880A-536FFD6F7775}"/>
                    </a:ext>
                  </a:extLst>
                </p:cNvPr>
                <p:cNvPicPr/>
                <p:nvPr/>
              </p:nvPicPr>
              <p:blipFill>
                <a:blip r:embed="rId240"/>
                <a:stretch>
                  <a:fillRect/>
                </a:stretch>
              </p:blipFill>
              <p:spPr>
                <a:xfrm>
                  <a:off x="7226213" y="6219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0" name="Freihand 139">
                  <a:extLst>
                    <a:ext uri="{FF2B5EF4-FFF2-40B4-BE49-F238E27FC236}">
                      <a16:creationId xmlns:a16="http://schemas.microsoft.com/office/drawing/2014/main" id="{695211F9-8800-42F8-914F-ED7CAAED21E9}"/>
                    </a:ext>
                  </a:extLst>
                </p14:cNvPr>
                <p14:cNvContentPartPr/>
                <p14:nvPr/>
              </p14:nvContentPartPr>
              <p14:xfrm>
                <a:off x="7377413" y="6298267"/>
                <a:ext cx="115200" cy="109800"/>
              </p14:xfrm>
            </p:contentPart>
          </mc:Choice>
          <mc:Fallback>
            <p:pic>
              <p:nvPicPr>
                <p:cNvPr id="140" name="Freihand 139">
                  <a:extLst>
                    <a:ext uri="{FF2B5EF4-FFF2-40B4-BE49-F238E27FC236}">
                      <a16:creationId xmlns:a16="http://schemas.microsoft.com/office/drawing/2014/main" id="{695211F9-8800-42F8-914F-ED7CAAED21E9}"/>
                    </a:ext>
                  </a:extLst>
                </p:cNvPr>
                <p:cNvPicPr/>
                <p:nvPr/>
              </p:nvPicPr>
              <p:blipFill>
                <a:blip r:embed="rId242"/>
                <a:stretch>
                  <a:fillRect/>
                </a:stretch>
              </p:blipFill>
              <p:spPr>
                <a:xfrm>
                  <a:off x="7373093" y="6293947"/>
                  <a:ext cx="1238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1" name="Freihand 140">
                  <a:extLst>
                    <a:ext uri="{FF2B5EF4-FFF2-40B4-BE49-F238E27FC236}">
                      <a16:creationId xmlns:a16="http://schemas.microsoft.com/office/drawing/2014/main" id="{DF8490F7-69EA-48A8-AC6D-1F10946CA09D}"/>
                    </a:ext>
                  </a:extLst>
                </p14:cNvPr>
                <p14:cNvContentPartPr/>
                <p14:nvPr/>
              </p14:nvContentPartPr>
              <p14:xfrm>
                <a:off x="7494413" y="6309067"/>
                <a:ext cx="124200" cy="240840"/>
              </p14:xfrm>
            </p:contentPart>
          </mc:Choice>
          <mc:Fallback>
            <p:pic>
              <p:nvPicPr>
                <p:cNvPr id="141" name="Freihand 140">
                  <a:extLst>
                    <a:ext uri="{FF2B5EF4-FFF2-40B4-BE49-F238E27FC236}">
                      <a16:creationId xmlns:a16="http://schemas.microsoft.com/office/drawing/2014/main" id="{DF8490F7-69EA-48A8-AC6D-1F10946CA09D}"/>
                    </a:ext>
                  </a:extLst>
                </p:cNvPr>
                <p:cNvPicPr/>
                <p:nvPr/>
              </p:nvPicPr>
              <p:blipFill>
                <a:blip r:embed="rId244"/>
                <a:stretch>
                  <a:fillRect/>
                </a:stretch>
              </p:blipFill>
              <p:spPr>
                <a:xfrm>
                  <a:off x="7490093" y="6304747"/>
                  <a:ext cx="1328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2" name="Freihand 141">
                  <a:extLst>
                    <a:ext uri="{FF2B5EF4-FFF2-40B4-BE49-F238E27FC236}">
                      <a16:creationId xmlns:a16="http://schemas.microsoft.com/office/drawing/2014/main" id="{D62906EB-5916-4B9A-A1EE-8DE4AE1D3E4C}"/>
                    </a:ext>
                  </a:extLst>
                </p14:cNvPr>
                <p14:cNvContentPartPr/>
                <p14:nvPr/>
              </p14:nvContentPartPr>
              <p14:xfrm>
                <a:off x="7620053" y="6299707"/>
                <a:ext cx="268560" cy="204840"/>
              </p14:xfrm>
            </p:contentPart>
          </mc:Choice>
          <mc:Fallback>
            <p:pic>
              <p:nvPicPr>
                <p:cNvPr id="142" name="Freihand 141">
                  <a:extLst>
                    <a:ext uri="{FF2B5EF4-FFF2-40B4-BE49-F238E27FC236}">
                      <a16:creationId xmlns:a16="http://schemas.microsoft.com/office/drawing/2014/main" id="{D62906EB-5916-4B9A-A1EE-8DE4AE1D3E4C}"/>
                    </a:ext>
                  </a:extLst>
                </p:cNvPr>
                <p:cNvPicPr/>
                <p:nvPr/>
              </p:nvPicPr>
              <p:blipFill>
                <a:blip r:embed="rId246"/>
                <a:stretch>
                  <a:fillRect/>
                </a:stretch>
              </p:blipFill>
              <p:spPr>
                <a:xfrm>
                  <a:off x="7615733" y="6295387"/>
                  <a:ext cx="2772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3" name="Freihand 142">
                  <a:extLst>
                    <a:ext uri="{FF2B5EF4-FFF2-40B4-BE49-F238E27FC236}">
                      <a16:creationId xmlns:a16="http://schemas.microsoft.com/office/drawing/2014/main" id="{9B71AE54-3DC1-4033-B2D5-5DAE0B03C2C6}"/>
                    </a:ext>
                  </a:extLst>
                </p14:cNvPr>
                <p14:cNvContentPartPr/>
                <p14:nvPr/>
              </p14:nvContentPartPr>
              <p14:xfrm>
                <a:off x="7893293" y="6190627"/>
                <a:ext cx="471240" cy="296640"/>
              </p14:xfrm>
            </p:contentPart>
          </mc:Choice>
          <mc:Fallback>
            <p:pic>
              <p:nvPicPr>
                <p:cNvPr id="143" name="Freihand 142">
                  <a:extLst>
                    <a:ext uri="{FF2B5EF4-FFF2-40B4-BE49-F238E27FC236}">
                      <a16:creationId xmlns:a16="http://schemas.microsoft.com/office/drawing/2014/main" id="{9B71AE54-3DC1-4033-B2D5-5DAE0B03C2C6}"/>
                    </a:ext>
                  </a:extLst>
                </p:cNvPr>
                <p:cNvPicPr/>
                <p:nvPr/>
              </p:nvPicPr>
              <p:blipFill>
                <a:blip r:embed="rId248"/>
                <a:stretch>
                  <a:fillRect/>
                </a:stretch>
              </p:blipFill>
              <p:spPr>
                <a:xfrm>
                  <a:off x="7888973" y="6186307"/>
                  <a:ext cx="47988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4" name="Freihand 143">
                  <a:extLst>
                    <a:ext uri="{FF2B5EF4-FFF2-40B4-BE49-F238E27FC236}">
                      <a16:creationId xmlns:a16="http://schemas.microsoft.com/office/drawing/2014/main" id="{AC43FB64-AD81-455F-B12E-03C0C6F942EA}"/>
                    </a:ext>
                  </a:extLst>
                </p14:cNvPr>
                <p14:cNvContentPartPr/>
                <p14:nvPr/>
              </p14:nvContentPartPr>
              <p14:xfrm>
                <a:off x="5440253" y="6632707"/>
                <a:ext cx="296280" cy="159480"/>
              </p14:xfrm>
            </p:contentPart>
          </mc:Choice>
          <mc:Fallback>
            <p:pic>
              <p:nvPicPr>
                <p:cNvPr id="144" name="Freihand 143">
                  <a:extLst>
                    <a:ext uri="{FF2B5EF4-FFF2-40B4-BE49-F238E27FC236}">
                      <a16:creationId xmlns:a16="http://schemas.microsoft.com/office/drawing/2014/main" id="{AC43FB64-AD81-455F-B12E-03C0C6F942EA}"/>
                    </a:ext>
                  </a:extLst>
                </p:cNvPr>
                <p:cNvPicPr/>
                <p:nvPr/>
              </p:nvPicPr>
              <p:blipFill>
                <a:blip r:embed="rId250"/>
                <a:stretch>
                  <a:fillRect/>
                </a:stretch>
              </p:blipFill>
              <p:spPr>
                <a:xfrm>
                  <a:off x="5435933" y="6628387"/>
                  <a:ext cx="304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5" name="Freihand 144">
                  <a:extLst>
                    <a:ext uri="{FF2B5EF4-FFF2-40B4-BE49-F238E27FC236}">
                      <a16:creationId xmlns:a16="http://schemas.microsoft.com/office/drawing/2014/main" id="{C4722DA4-01EC-4FF2-9560-D23C266D05B5}"/>
                    </a:ext>
                  </a:extLst>
                </p14:cNvPr>
                <p14:cNvContentPartPr/>
                <p14:nvPr/>
              </p14:nvContentPartPr>
              <p14:xfrm>
                <a:off x="5813573" y="6676267"/>
                <a:ext cx="154080" cy="88560"/>
              </p14:xfrm>
            </p:contentPart>
          </mc:Choice>
          <mc:Fallback>
            <p:pic>
              <p:nvPicPr>
                <p:cNvPr id="145" name="Freihand 144">
                  <a:extLst>
                    <a:ext uri="{FF2B5EF4-FFF2-40B4-BE49-F238E27FC236}">
                      <a16:creationId xmlns:a16="http://schemas.microsoft.com/office/drawing/2014/main" id="{C4722DA4-01EC-4FF2-9560-D23C266D05B5}"/>
                    </a:ext>
                  </a:extLst>
                </p:cNvPr>
                <p:cNvPicPr/>
                <p:nvPr/>
              </p:nvPicPr>
              <p:blipFill>
                <a:blip r:embed="rId252"/>
                <a:stretch>
                  <a:fillRect/>
                </a:stretch>
              </p:blipFill>
              <p:spPr>
                <a:xfrm>
                  <a:off x="5809253" y="6671947"/>
                  <a:ext cx="162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46" name="Freihand 145">
                  <a:extLst>
                    <a:ext uri="{FF2B5EF4-FFF2-40B4-BE49-F238E27FC236}">
                      <a16:creationId xmlns:a16="http://schemas.microsoft.com/office/drawing/2014/main" id="{341B8642-784B-4AD2-97F3-E3006A9DE770}"/>
                    </a:ext>
                  </a:extLst>
                </p14:cNvPr>
                <p14:cNvContentPartPr/>
                <p14:nvPr/>
              </p14:nvContentPartPr>
              <p14:xfrm>
                <a:off x="6173573" y="6610387"/>
                <a:ext cx="50400" cy="154800"/>
              </p14:xfrm>
            </p:contentPart>
          </mc:Choice>
          <mc:Fallback>
            <p:pic>
              <p:nvPicPr>
                <p:cNvPr id="146" name="Freihand 145">
                  <a:extLst>
                    <a:ext uri="{FF2B5EF4-FFF2-40B4-BE49-F238E27FC236}">
                      <a16:creationId xmlns:a16="http://schemas.microsoft.com/office/drawing/2014/main" id="{341B8642-784B-4AD2-97F3-E3006A9DE770}"/>
                    </a:ext>
                  </a:extLst>
                </p:cNvPr>
                <p:cNvPicPr/>
                <p:nvPr/>
              </p:nvPicPr>
              <p:blipFill>
                <a:blip r:embed="rId254"/>
                <a:stretch>
                  <a:fillRect/>
                </a:stretch>
              </p:blipFill>
              <p:spPr>
                <a:xfrm>
                  <a:off x="6169253" y="6606067"/>
                  <a:ext cx="590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7" name="Freihand 146">
                  <a:extLst>
                    <a:ext uri="{FF2B5EF4-FFF2-40B4-BE49-F238E27FC236}">
                      <a16:creationId xmlns:a16="http://schemas.microsoft.com/office/drawing/2014/main" id="{268F979A-5163-46B4-8880-029847EA0D36}"/>
                    </a:ext>
                  </a:extLst>
                </p14:cNvPr>
                <p14:cNvContentPartPr/>
                <p14:nvPr/>
              </p14:nvContentPartPr>
              <p14:xfrm>
                <a:off x="6086813" y="6558547"/>
                <a:ext cx="219240" cy="212040"/>
              </p14:xfrm>
            </p:contentPart>
          </mc:Choice>
          <mc:Fallback>
            <p:pic>
              <p:nvPicPr>
                <p:cNvPr id="147" name="Freihand 146">
                  <a:extLst>
                    <a:ext uri="{FF2B5EF4-FFF2-40B4-BE49-F238E27FC236}">
                      <a16:creationId xmlns:a16="http://schemas.microsoft.com/office/drawing/2014/main" id="{268F979A-5163-46B4-8880-029847EA0D36}"/>
                    </a:ext>
                  </a:extLst>
                </p:cNvPr>
                <p:cNvPicPr/>
                <p:nvPr/>
              </p:nvPicPr>
              <p:blipFill>
                <a:blip r:embed="rId256"/>
                <a:stretch>
                  <a:fillRect/>
                </a:stretch>
              </p:blipFill>
              <p:spPr>
                <a:xfrm>
                  <a:off x="6082493" y="6554227"/>
                  <a:ext cx="2278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48" name="Freihand 147">
                  <a:extLst>
                    <a:ext uri="{FF2B5EF4-FFF2-40B4-BE49-F238E27FC236}">
                      <a16:creationId xmlns:a16="http://schemas.microsoft.com/office/drawing/2014/main" id="{F971D53D-984F-43CB-A9C0-DB530B356C64}"/>
                    </a:ext>
                  </a:extLst>
                </p14:cNvPr>
                <p14:cNvContentPartPr/>
                <p14:nvPr/>
              </p14:nvContentPartPr>
              <p14:xfrm>
                <a:off x="6433493" y="6569347"/>
                <a:ext cx="48960" cy="147240"/>
              </p14:xfrm>
            </p:contentPart>
          </mc:Choice>
          <mc:Fallback>
            <p:pic>
              <p:nvPicPr>
                <p:cNvPr id="148" name="Freihand 147">
                  <a:extLst>
                    <a:ext uri="{FF2B5EF4-FFF2-40B4-BE49-F238E27FC236}">
                      <a16:creationId xmlns:a16="http://schemas.microsoft.com/office/drawing/2014/main" id="{F971D53D-984F-43CB-A9C0-DB530B356C64}"/>
                    </a:ext>
                  </a:extLst>
                </p:cNvPr>
                <p:cNvPicPr/>
                <p:nvPr/>
              </p:nvPicPr>
              <p:blipFill>
                <a:blip r:embed="rId258"/>
                <a:stretch>
                  <a:fillRect/>
                </a:stretch>
              </p:blipFill>
              <p:spPr>
                <a:xfrm>
                  <a:off x="6429173" y="6565027"/>
                  <a:ext cx="57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9" name="Freihand 148">
                  <a:extLst>
                    <a:ext uri="{FF2B5EF4-FFF2-40B4-BE49-F238E27FC236}">
                      <a16:creationId xmlns:a16="http://schemas.microsoft.com/office/drawing/2014/main" id="{F32E9BCC-4AE7-4ECF-A069-CF62465579C3}"/>
                    </a:ext>
                  </a:extLst>
                </p14:cNvPr>
                <p14:cNvContentPartPr/>
                <p14:nvPr/>
              </p14:nvContentPartPr>
              <p14:xfrm>
                <a:off x="6585413" y="6567547"/>
                <a:ext cx="39960" cy="172440"/>
              </p14:xfrm>
            </p:contentPart>
          </mc:Choice>
          <mc:Fallback>
            <p:pic>
              <p:nvPicPr>
                <p:cNvPr id="149" name="Freihand 148">
                  <a:extLst>
                    <a:ext uri="{FF2B5EF4-FFF2-40B4-BE49-F238E27FC236}">
                      <a16:creationId xmlns:a16="http://schemas.microsoft.com/office/drawing/2014/main" id="{F32E9BCC-4AE7-4ECF-A069-CF62465579C3}"/>
                    </a:ext>
                  </a:extLst>
                </p:cNvPr>
                <p:cNvPicPr/>
                <p:nvPr/>
              </p:nvPicPr>
              <p:blipFill>
                <a:blip r:embed="rId260"/>
                <a:stretch>
                  <a:fillRect/>
                </a:stretch>
              </p:blipFill>
              <p:spPr>
                <a:xfrm>
                  <a:off x="6581093" y="6563227"/>
                  <a:ext cx="48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0" name="Freihand 149">
                  <a:extLst>
                    <a:ext uri="{FF2B5EF4-FFF2-40B4-BE49-F238E27FC236}">
                      <a16:creationId xmlns:a16="http://schemas.microsoft.com/office/drawing/2014/main" id="{A94B1278-A1F0-42BA-80B0-2B2E86855023}"/>
                    </a:ext>
                  </a:extLst>
                </p14:cNvPr>
                <p14:cNvContentPartPr/>
                <p14:nvPr/>
              </p14:nvContentPartPr>
              <p14:xfrm>
                <a:off x="6489293" y="6551347"/>
                <a:ext cx="251280" cy="119880"/>
              </p14:xfrm>
            </p:contentPart>
          </mc:Choice>
          <mc:Fallback>
            <p:pic>
              <p:nvPicPr>
                <p:cNvPr id="150" name="Freihand 149">
                  <a:extLst>
                    <a:ext uri="{FF2B5EF4-FFF2-40B4-BE49-F238E27FC236}">
                      <a16:creationId xmlns:a16="http://schemas.microsoft.com/office/drawing/2014/main" id="{A94B1278-A1F0-42BA-80B0-2B2E86855023}"/>
                    </a:ext>
                  </a:extLst>
                </p:cNvPr>
                <p:cNvPicPr/>
                <p:nvPr/>
              </p:nvPicPr>
              <p:blipFill>
                <a:blip r:embed="rId262"/>
                <a:stretch>
                  <a:fillRect/>
                </a:stretch>
              </p:blipFill>
              <p:spPr>
                <a:xfrm>
                  <a:off x="6484973" y="6547027"/>
                  <a:ext cx="2599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2" name="Freihand 151">
                  <a:extLst>
                    <a:ext uri="{FF2B5EF4-FFF2-40B4-BE49-F238E27FC236}">
                      <a16:creationId xmlns:a16="http://schemas.microsoft.com/office/drawing/2014/main" id="{AB20AC16-CF79-45DD-908D-74059EFE7810}"/>
                    </a:ext>
                  </a:extLst>
                </p14:cNvPr>
                <p14:cNvContentPartPr/>
                <p14:nvPr/>
              </p14:nvContentPartPr>
              <p14:xfrm>
                <a:off x="3283493" y="4882387"/>
                <a:ext cx="42840" cy="28800"/>
              </p14:xfrm>
            </p:contentPart>
          </mc:Choice>
          <mc:Fallback>
            <p:pic>
              <p:nvPicPr>
                <p:cNvPr id="152" name="Freihand 151">
                  <a:extLst>
                    <a:ext uri="{FF2B5EF4-FFF2-40B4-BE49-F238E27FC236}">
                      <a16:creationId xmlns:a16="http://schemas.microsoft.com/office/drawing/2014/main" id="{AB20AC16-CF79-45DD-908D-74059EFE7810}"/>
                    </a:ext>
                  </a:extLst>
                </p:cNvPr>
                <p:cNvPicPr/>
                <p:nvPr/>
              </p:nvPicPr>
              <p:blipFill>
                <a:blip r:embed="rId264"/>
                <a:stretch>
                  <a:fillRect/>
                </a:stretch>
              </p:blipFill>
              <p:spPr>
                <a:xfrm>
                  <a:off x="3279173" y="4878067"/>
                  <a:ext cx="51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3" name="Freihand 152">
                  <a:extLst>
                    <a:ext uri="{FF2B5EF4-FFF2-40B4-BE49-F238E27FC236}">
                      <a16:creationId xmlns:a16="http://schemas.microsoft.com/office/drawing/2014/main" id="{22964744-D16E-47FE-AA99-61A509D0CFC1}"/>
                    </a:ext>
                  </a:extLst>
                </p14:cNvPr>
                <p14:cNvContentPartPr/>
                <p14:nvPr/>
              </p14:nvContentPartPr>
              <p14:xfrm>
                <a:off x="3045173" y="4924147"/>
                <a:ext cx="400320" cy="482400"/>
              </p14:xfrm>
            </p:contentPart>
          </mc:Choice>
          <mc:Fallback>
            <p:pic>
              <p:nvPicPr>
                <p:cNvPr id="153" name="Freihand 152">
                  <a:extLst>
                    <a:ext uri="{FF2B5EF4-FFF2-40B4-BE49-F238E27FC236}">
                      <a16:creationId xmlns:a16="http://schemas.microsoft.com/office/drawing/2014/main" id="{22964744-D16E-47FE-AA99-61A509D0CFC1}"/>
                    </a:ext>
                  </a:extLst>
                </p:cNvPr>
                <p:cNvPicPr/>
                <p:nvPr/>
              </p:nvPicPr>
              <p:blipFill>
                <a:blip r:embed="rId266"/>
                <a:stretch>
                  <a:fillRect/>
                </a:stretch>
              </p:blipFill>
              <p:spPr>
                <a:xfrm>
                  <a:off x="3040853" y="4919827"/>
                  <a:ext cx="408960" cy="491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4" name="Freihand 153">
                  <a:extLst>
                    <a:ext uri="{FF2B5EF4-FFF2-40B4-BE49-F238E27FC236}">
                      <a16:creationId xmlns:a16="http://schemas.microsoft.com/office/drawing/2014/main" id="{A8CE8700-8D45-49C1-905E-1686E47D3819}"/>
                    </a:ext>
                  </a:extLst>
                </p14:cNvPr>
                <p14:cNvContentPartPr/>
                <p14:nvPr/>
              </p14:nvContentPartPr>
              <p14:xfrm>
                <a:off x="4175933" y="4729027"/>
                <a:ext cx="435240" cy="538200"/>
              </p14:xfrm>
            </p:contentPart>
          </mc:Choice>
          <mc:Fallback>
            <p:pic>
              <p:nvPicPr>
                <p:cNvPr id="154" name="Freihand 153">
                  <a:extLst>
                    <a:ext uri="{FF2B5EF4-FFF2-40B4-BE49-F238E27FC236}">
                      <a16:creationId xmlns:a16="http://schemas.microsoft.com/office/drawing/2014/main" id="{A8CE8700-8D45-49C1-905E-1686E47D3819}"/>
                    </a:ext>
                  </a:extLst>
                </p:cNvPr>
                <p:cNvPicPr/>
                <p:nvPr/>
              </p:nvPicPr>
              <p:blipFill>
                <a:blip r:embed="rId268"/>
                <a:stretch>
                  <a:fillRect/>
                </a:stretch>
              </p:blipFill>
              <p:spPr>
                <a:xfrm>
                  <a:off x="4171613" y="4724707"/>
                  <a:ext cx="44388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5" name="Freihand 154">
                  <a:extLst>
                    <a:ext uri="{FF2B5EF4-FFF2-40B4-BE49-F238E27FC236}">
                      <a16:creationId xmlns:a16="http://schemas.microsoft.com/office/drawing/2014/main" id="{B386EB69-4594-4000-83FB-2E7787BD4EDA}"/>
                    </a:ext>
                  </a:extLst>
                </p14:cNvPr>
                <p14:cNvContentPartPr/>
                <p14:nvPr/>
              </p14:nvContentPartPr>
              <p14:xfrm>
                <a:off x="5306693" y="4811107"/>
                <a:ext cx="345240" cy="426960"/>
              </p14:xfrm>
            </p:contentPart>
          </mc:Choice>
          <mc:Fallback>
            <p:pic>
              <p:nvPicPr>
                <p:cNvPr id="155" name="Freihand 154">
                  <a:extLst>
                    <a:ext uri="{FF2B5EF4-FFF2-40B4-BE49-F238E27FC236}">
                      <a16:creationId xmlns:a16="http://schemas.microsoft.com/office/drawing/2014/main" id="{B386EB69-4594-4000-83FB-2E7787BD4EDA}"/>
                    </a:ext>
                  </a:extLst>
                </p:cNvPr>
                <p:cNvPicPr/>
                <p:nvPr/>
              </p:nvPicPr>
              <p:blipFill>
                <a:blip r:embed="rId270"/>
                <a:stretch>
                  <a:fillRect/>
                </a:stretch>
              </p:blipFill>
              <p:spPr>
                <a:xfrm>
                  <a:off x="5302373" y="4806787"/>
                  <a:ext cx="353880" cy="4356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6" name="Freihand 155">
                  <a:extLst>
                    <a:ext uri="{FF2B5EF4-FFF2-40B4-BE49-F238E27FC236}">
                      <a16:creationId xmlns:a16="http://schemas.microsoft.com/office/drawing/2014/main" id="{6067AD20-9F9C-4D92-A843-5088F2EDA33B}"/>
                    </a:ext>
                  </a:extLst>
                </p14:cNvPr>
                <p14:cNvContentPartPr/>
                <p14:nvPr/>
              </p14:nvContentPartPr>
              <p14:xfrm>
                <a:off x="6144413" y="4749547"/>
                <a:ext cx="415440" cy="493200"/>
              </p14:xfrm>
            </p:contentPart>
          </mc:Choice>
          <mc:Fallback>
            <p:pic>
              <p:nvPicPr>
                <p:cNvPr id="156" name="Freihand 155">
                  <a:extLst>
                    <a:ext uri="{FF2B5EF4-FFF2-40B4-BE49-F238E27FC236}">
                      <a16:creationId xmlns:a16="http://schemas.microsoft.com/office/drawing/2014/main" id="{6067AD20-9F9C-4D92-A843-5088F2EDA33B}"/>
                    </a:ext>
                  </a:extLst>
                </p:cNvPr>
                <p:cNvPicPr/>
                <p:nvPr/>
              </p:nvPicPr>
              <p:blipFill>
                <a:blip r:embed="rId272"/>
                <a:stretch>
                  <a:fillRect/>
                </a:stretch>
              </p:blipFill>
              <p:spPr>
                <a:xfrm>
                  <a:off x="6140093" y="4745227"/>
                  <a:ext cx="424080" cy="5018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57" name="Freihand 156">
                  <a:extLst>
                    <a:ext uri="{FF2B5EF4-FFF2-40B4-BE49-F238E27FC236}">
                      <a16:creationId xmlns:a16="http://schemas.microsoft.com/office/drawing/2014/main" id="{B9B0D909-A0D3-459D-9B23-AF7C69298110}"/>
                    </a:ext>
                  </a:extLst>
                </p14:cNvPr>
                <p14:cNvContentPartPr/>
                <p14:nvPr/>
              </p14:nvContentPartPr>
              <p14:xfrm>
                <a:off x="7085093" y="4666747"/>
                <a:ext cx="507240" cy="524880"/>
              </p14:xfrm>
            </p:contentPart>
          </mc:Choice>
          <mc:Fallback>
            <p:pic>
              <p:nvPicPr>
                <p:cNvPr id="157" name="Freihand 156">
                  <a:extLst>
                    <a:ext uri="{FF2B5EF4-FFF2-40B4-BE49-F238E27FC236}">
                      <a16:creationId xmlns:a16="http://schemas.microsoft.com/office/drawing/2014/main" id="{B9B0D909-A0D3-459D-9B23-AF7C69298110}"/>
                    </a:ext>
                  </a:extLst>
                </p:cNvPr>
                <p:cNvPicPr/>
                <p:nvPr/>
              </p:nvPicPr>
              <p:blipFill>
                <a:blip r:embed="rId274"/>
                <a:stretch>
                  <a:fillRect/>
                </a:stretch>
              </p:blipFill>
              <p:spPr>
                <a:xfrm>
                  <a:off x="7080773" y="4662427"/>
                  <a:ext cx="515880" cy="53352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Tree>
    <p:extLst>
      <p:ext uri="{BB962C8B-B14F-4D97-AF65-F5344CB8AC3E}">
        <p14:creationId xmlns:p14="http://schemas.microsoft.com/office/powerpoint/2010/main" val="962811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27</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D93A5441-04AF-4A98-92C0-C3D5BED0DF64}"/>
              </a:ext>
            </a:extLst>
          </p:cNvPr>
          <p:cNvGrpSpPr/>
          <p:nvPr/>
        </p:nvGrpSpPr>
        <p:grpSpPr>
          <a:xfrm>
            <a:off x="583133" y="1846867"/>
            <a:ext cx="7473960" cy="829080"/>
            <a:chOff x="583133" y="1846867"/>
            <a:chExt cx="7473960" cy="8290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25FCCC8-05F5-4136-AC6E-7A7E4F4D4C80}"/>
                    </a:ext>
                  </a:extLst>
                </p14:cNvPr>
                <p14:cNvContentPartPr/>
                <p14:nvPr/>
              </p14:nvContentPartPr>
              <p14:xfrm>
                <a:off x="583133" y="2316667"/>
                <a:ext cx="1991520" cy="133200"/>
              </p14:xfrm>
            </p:contentPart>
          </mc:Choice>
          <mc:Fallback xmlns="">
            <p:pic>
              <p:nvPicPr>
                <p:cNvPr id="2" name="Freihand 1">
                  <a:extLst>
                    <a:ext uri="{FF2B5EF4-FFF2-40B4-BE49-F238E27FC236}">
                      <a16:creationId xmlns:a16="http://schemas.microsoft.com/office/drawing/2014/main" id="{725FCCC8-05F5-4136-AC6E-7A7E4F4D4C80}"/>
                    </a:ext>
                  </a:extLst>
                </p:cNvPr>
                <p:cNvPicPr/>
                <p:nvPr/>
              </p:nvPicPr>
              <p:blipFill>
                <a:blip r:embed="rId4"/>
                <a:stretch>
                  <a:fillRect/>
                </a:stretch>
              </p:blipFill>
              <p:spPr>
                <a:xfrm>
                  <a:off x="578813" y="2312347"/>
                  <a:ext cx="2000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9025626-05DF-4982-8C24-E3F254870562}"/>
                    </a:ext>
                  </a:extLst>
                </p14:cNvPr>
                <p14:cNvContentPartPr/>
                <p14:nvPr/>
              </p14:nvContentPartPr>
              <p14:xfrm>
                <a:off x="3780293" y="2399467"/>
                <a:ext cx="4276800" cy="70560"/>
              </p14:xfrm>
            </p:contentPart>
          </mc:Choice>
          <mc:Fallback xmlns="">
            <p:pic>
              <p:nvPicPr>
                <p:cNvPr id="3" name="Freihand 2">
                  <a:extLst>
                    <a:ext uri="{FF2B5EF4-FFF2-40B4-BE49-F238E27FC236}">
                      <a16:creationId xmlns:a16="http://schemas.microsoft.com/office/drawing/2014/main" id="{29025626-05DF-4982-8C24-E3F254870562}"/>
                    </a:ext>
                  </a:extLst>
                </p:cNvPr>
                <p:cNvPicPr/>
                <p:nvPr/>
              </p:nvPicPr>
              <p:blipFill>
                <a:blip r:embed="rId6"/>
                <a:stretch>
                  <a:fillRect/>
                </a:stretch>
              </p:blipFill>
              <p:spPr>
                <a:xfrm>
                  <a:off x="3775973" y="2395147"/>
                  <a:ext cx="4285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B9E33BD5-7DE9-4C19-BB4B-01D13541D8F6}"/>
                    </a:ext>
                  </a:extLst>
                </p14:cNvPr>
                <p14:cNvContentPartPr/>
                <p14:nvPr/>
              </p14:nvContentPartPr>
              <p14:xfrm>
                <a:off x="3551693" y="1846867"/>
                <a:ext cx="1766160" cy="829080"/>
              </p14:xfrm>
            </p:contentPart>
          </mc:Choice>
          <mc:Fallback xmlns="">
            <p:pic>
              <p:nvPicPr>
                <p:cNvPr id="8" name="Freihand 7">
                  <a:extLst>
                    <a:ext uri="{FF2B5EF4-FFF2-40B4-BE49-F238E27FC236}">
                      <a16:creationId xmlns:a16="http://schemas.microsoft.com/office/drawing/2014/main" id="{B9E33BD5-7DE9-4C19-BB4B-01D13541D8F6}"/>
                    </a:ext>
                  </a:extLst>
                </p:cNvPr>
                <p:cNvPicPr/>
                <p:nvPr/>
              </p:nvPicPr>
              <p:blipFill>
                <a:blip r:embed="rId8"/>
                <a:stretch>
                  <a:fillRect/>
                </a:stretch>
              </p:blipFill>
              <p:spPr>
                <a:xfrm>
                  <a:off x="3547373" y="1842547"/>
                  <a:ext cx="1774800" cy="83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135EA72C-BF6B-4724-9A26-01828EB539B7}"/>
                  </a:ext>
                </a:extLst>
              </p14:cNvPr>
              <p14:cNvContentPartPr/>
              <p14:nvPr/>
            </p14:nvContentPartPr>
            <p14:xfrm>
              <a:off x="3648533" y="3105427"/>
              <a:ext cx="5240880" cy="96120"/>
            </p14:xfrm>
          </p:contentPart>
        </mc:Choice>
        <mc:Fallback xmlns="">
          <p:pic>
            <p:nvPicPr>
              <p:cNvPr id="10" name="Freihand 9">
                <a:extLst>
                  <a:ext uri="{FF2B5EF4-FFF2-40B4-BE49-F238E27FC236}">
                    <a16:creationId xmlns:a16="http://schemas.microsoft.com/office/drawing/2014/main" id="{135EA72C-BF6B-4724-9A26-01828EB539B7}"/>
                  </a:ext>
                </a:extLst>
              </p:cNvPr>
              <p:cNvPicPr/>
              <p:nvPr/>
            </p:nvPicPr>
            <p:blipFill>
              <a:blip r:embed="rId10"/>
              <a:stretch>
                <a:fillRect/>
              </a:stretch>
            </p:blipFill>
            <p:spPr>
              <a:xfrm>
                <a:off x="3644213" y="3101107"/>
                <a:ext cx="5249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06282AF9-69CF-4A97-AE7B-EF1C5EF55DB3}"/>
                  </a:ext>
                </a:extLst>
              </p14:cNvPr>
              <p14:cNvContentPartPr/>
              <p14:nvPr/>
            </p14:nvContentPartPr>
            <p14:xfrm>
              <a:off x="9574493" y="3034867"/>
              <a:ext cx="726840" cy="113760"/>
            </p14:xfrm>
          </p:contentPart>
        </mc:Choice>
        <mc:Fallback xmlns="">
          <p:pic>
            <p:nvPicPr>
              <p:cNvPr id="11" name="Freihand 10">
                <a:extLst>
                  <a:ext uri="{FF2B5EF4-FFF2-40B4-BE49-F238E27FC236}">
                    <a16:creationId xmlns:a16="http://schemas.microsoft.com/office/drawing/2014/main" id="{06282AF9-69CF-4A97-AE7B-EF1C5EF55DB3}"/>
                  </a:ext>
                </a:extLst>
              </p:cNvPr>
              <p:cNvPicPr/>
              <p:nvPr/>
            </p:nvPicPr>
            <p:blipFill>
              <a:blip r:embed="rId12"/>
              <a:stretch>
                <a:fillRect/>
              </a:stretch>
            </p:blipFill>
            <p:spPr>
              <a:xfrm>
                <a:off x="9570173" y="3030547"/>
                <a:ext cx="735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640A905C-0363-4865-8877-7007985D9CB7}"/>
                  </a:ext>
                </a:extLst>
              </p14:cNvPr>
              <p14:cNvContentPartPr/>
              <p14:nvPr/>
            </p14:nvContentPartPr>
            <p14:xfrm>
              <a:off x="543893" y="3227107"/>
              <a:ext cx="1979280" cy="78480"/>
            </p14:xfrm>
          </p:contentPart>
        </mc:Choice>
        <mc:Fallback xmlns="">
          <p:pic>
            <p:nvPicPr>
              <p:cNvPr id="12" name="Freihand 11">
                <a:extLst>
                  <a:ext uri="{FF2B5EF4-FFF2-40B4-BE49-F238E27FC236}">
                    <a16:creationId xmlns:a16="http://schemas.microsoft.com/office/drawing/2014/main" id="{640A905C-0363-4865-8877-7007985D9CB7}"/>
                  </a:ext>
                </a:extLst>
              </p:cNvPr>
              <p:cNvPicPr/>
              <p:nvPr/>
            </p:nvPicPr>
            <p:blipFill>
              <a:blip r:embed="rId14"/>
              <a:stretch>
                <a:fillRect/>
              </a:stretch>
            </p:blipFill>
            <p:spPr>
              <a:xfrm>
                <a:off x="539573" y="3222787"/>
                <a:ext cx="1987920" cy="87120"/>
              </a:xfrm>
              <a:prstGeom prst="rect">
                <a:avLst/>
              </a:prstGeom>
            </p:spPr>
          </p:pic>
        </mc:Fallback>
      </mc:AlternateContent>
      <p:grpSp>
        <p:nvGrpSpPr>
          <p:cNvPr id="20" name="Gruppieren 19">
            <a:extLst>
              <a:ext uri="{FF2B5EF4-FFF2-40B4-BE49-F238E27FC236}">
                <a16:creationId xmlns:a16="http://schemas.microsoft.com/office/drawing/2014/main" id="{03AF1958-3C23-47CA-A25B-71F7CA3D8AF3}"/>
              </a:ext>
            </a:extLst>
          </p:cNvPr>
          <p:cNvGrpSpPr/>
          <p:nvPr/>
        </p:nvGrpSpPr>
        <p:grpSpPr>
          <a:xfrm>
            <a:off x="615173" y="2565427"/>
            <a:ext cx="833400" cy="298440"/>
            <a:chOff x="615173" y="2565427"/>
            <a:chExt cx="833400" cy="298440"/>
          </a:xfrm>
        </p:grpSpPr>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09F3BEDB-D4B9-4537-9C52-BFF708A1072E}"/>
                    </a:ext>
                  </a:extLst>
                </p14:cNvPr>
                <p14:cNvContentPartPr/>
                <p14:nvPr/>
              </p14:nvContentPartPr>
              <p14:xfrm>
                <a:off x="702653" y="2572987"/>
                <a:ext cx="171360" cy="186480"/>
              </p14:xfrm>
            </p:contentPart>
          </mc:Choice>
          <mc:Fallback xmlns="">
            <p:pic>
              <p:nvPicPr>
                <p:cNvPr id="13" name="Freihand 12">
                  <a:extLst>
                    <a:ext uri="{FF2B5EF4-FFF2-40B4-BE49-F238E27FC236}">
                      <a16:creationId xmlns:a16="http://schemas.microsoft.com/office/drawing/2014/main" id="{09F3BEDB-D4B9-4537-9C52-BFF708A1072E}"/>
                    </a:ext>
                  </a:extLst>
                </p:cNvPr>
                <p:cNvPicPr/>
                <p:nvPr/>
              </p:nvPicPr>
              <p:blipFill>
                <a:blip r:embed="rId16"/>
                <a:stretch>
                  <a:fillRect/>
                </a:stretch>
              </p:blipFill>
              <p:spPr>
                <a:xfrm>
                  <a:off x="698333" y="2568667"/>
                  <a:ext cx="180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11903BC4-DB12-44EC-9E33-ED0775D3FE32}"/>
                    </a:ext>
                  </a:extLst>
                </p14:cNvPr>
                <p14:cNvContentPartPr/>
                <p14:nvPr/>
              </p14:nvContentPartPr>
              <p14:xfrm>
                <a:off x="779333" y="2674507"/>
                <a:ext cx="100440" cy="75600"/>
              </p14:xfrm>
            </p:contentPart>
          </mc:Choice>
          <mc:Fallback xmlns="">
            <p:pic>
              <p:nvPicPr>
                <p:cNvPr id="14" name="Freihand 13">
                  <a:extLst>
                    <a:ext uri="{FF2B5EF4-FFF2-40B4-BE49-F238E27FC236}">
                      <a16:creationId xmlns:a16="http://schemas.microsoft.com/office/drawing/2014/main" id="{11903BC4-DB12-44EC-9E33-ED0775D3FE32}"/>
                    </a:ext>
                  </a:extLst>
                </p:cNvPr>
                <p:cNvPicPr/>
                <p:nvPr/>
              </p:nvPicPr>
              <p:blipFill>
                <a:blip r:embed="rId18"/>
                <a:stretch>
                  <a:fillRect/>
                </a:stretch>
              </p:blipFill>
              <p:spPr>
                <a:xfrm>
                  <a:off x="775013" y="2670187"/>
                  <a:ext cx="109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5E6F49B8-90CB-42EF-8079-9DFAF3AAE525}"/>
                    </a:ext>
                  </a:extLst>
                </p14:cNvPr>
                <p14:cNvContentPartPr/>
                <p14:nvPr/>
              </p14:nvContentPartPr>
              <p14:xfrm>
                <a:off x="910733" y="2565427"/>
                <a:ext cx="35280" cy="170280"/>
              </p14:xfrm>
            </p:contentPart>
          </mc:Choice>
          <mc:Fallback xmlns="">
            <p:pic>
              <p:nvPicPr>
                <p:cNvPr id="15" name="Freihand 14">
                  <a:extLst>
                    <a:ext uri="{FF2B5EF4-FFF2-40B4-BE49-F238E27FC236}">
                      <a16:creationId xmlns:a16="http://schemas.microsoft.com/office/drawing/2014/main" id="{5E6F49B8-90CB-42EF-8079-9DFAF3AAE525}"/>
                    </a:ext>
                  </a:extLst>
                </p:cNvPr>
                <p:cNvPicPr/>
                <p:nvPr/>
              </p:nvPicPr>
              <p:blipFill>
                <a:blip r:embed="rId20"/>
                <a:stretch>
                  <a:fillRect/>
                </a:stretch>
              </p:blipFill>
              <p:spPr>
                <a:xfrm>
                  <a:off x="906413" y="2561107"/>
                  <a:ext cx="43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95F3C365-6849-4F59-AD6A-97C158767B1A}"/>
                    </a:ext>
                  </a:extLst>
                </p14:cNvPr>
                <p14:cNvContentPartPr/>
                <p14:nvPr/>
              </p14:nvContentPartPr>
              <p14:xfrm>
                <a:off x="967613" y="2671987"/>
                <a:ext cx="258120" cy="83520"/>
              </p14:xfrm>
            </p:contentPart>
          </mc:Choice>
          <mc:Fallback xmlns="">
            <p:pic>
              <p:nvPicPr>
                <p:cNvPr id="16" name="Freihand 15">
                  <a:extLst>
                    <a:ext uri="{FF2B5EF4-FFF2-40B4-BE49-F238E27FC236}">
                      <a16:creationId xmlns:a16="http://schemas.microsoft.com/office/drawing/2014/main" id="{95F3C365-6849-4F59-AD6A-97C158767B1A}"/>
                    </a:ext>
                  </a:extLst>
                </p:cNvPr>
                <p:cNvPicPr/>
                <p:nvPr/>
              </p:nvPicPr>
              <p:blipFill>
                <a:blip r:embed="rId22"/>
                <a:stretch>
                  <a:fillRect/>
                </a:stretch>
              </p:blipFill>
              <p:spPr>
                <a:xfrm>
                  <a:off x="963293" y="2667667"/>
                  <a:ext cx="266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E7B9C22-ABD5-4003-B0F5-7F8675E66173}"/>
                    </a:ext>
                  </a:extLst>
                </p14:cNvPr>
                <p14:cNvContentPartPr/>
                <p14:nvPr/>
              </p14:nvContentPartPr>
              <p14:xfrm>
                <a:off x="1171373" y="2631667"/>
                <a:ext cx="65880" cy="48600"/>
              </p14:xfrm>
            </p:contentPart>
          </mc:Choice>
          <mc:Fallback xmlns="">
            <p:pic>
              <p:nvPicPr>
                <p:cNvPr id="17" name="Freihand 16">
                  <a:extLst>
                    <a:ext uri="{FF2B5EF4-FFF2-40B4-BE49-F238E27FC236}">
                      <a16:creationId xmlns:a16="http://schemas.microsoft.com/office/drawing/2014/main" id="{1E7B9C22-ABD5-4003-B0F5-7F8675E66173}"/>
                    </a:ext>
                  </a:extLst>
                </p:cNvPr>
                <p:cNvPicPr/>
                <p:nvPr/>
              </p:nvPicPr>
              <p:blipFill>
                <a:blip r:embed="rId24"/>
                <a:stretch>
                  <a:fillRect/>
                </a:stretch>
              </p:blipFill>
              <p:spPr>
                <a:xfrm>
                  <a:off x="1167053" y="2627347"/>
                  <a:ext cx="745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759C58ED-72EC-421A-A185-7193482020A4}"/>
                    </a:ext>
                  </a:extLst>
                </p14:cNvPr>
                <p14:cNvContentPartPr/>
                <p14:nvPr/>
              </p14:nvContentPartPr>
              <p14:xfrm>
                <a:off x="1295573" y="2662627"/>
                <a:ext cx="153000" cy="89280"/>
              </p14:xfrm>
            </p:contentPart>
          </mc:Choice>
          <mc:Fallback xmlns="">
            <p:pic>
              <p:nvPicPr>
                <p:cNvPr id="18" name="Freihand 17">
                  <a:extLst>
                    <a:ext uri="{FF2B5EF4-FFF2-40B4-BE49-F238E27FC236}">
                      <a16:creationId xmlns:a16="http://schemas.microsoft.com/office/drawing/2014/main" id="{759C58ED-72EC-421A-A185-7193482020A4}"/>
                    </a:ext>
                  </a:extLst>
                </p:cNvPr>
                <p:cNvPicPr/>
                <p:nvPr/>
              </p:nvPicPr>
              <p:blipFill>
                <a:blip r:embed="rId26"/>
                <a:stretch>
                  <a:fillRect/>
                </a:stretch>
              </p:blipFill>
              <p:spPr>
                <a:xfrm>
                  <a:off x="1291253" y="2658307"/>
                  <a:ext cx="161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CB6F9426-A970-4FF1-B057-448949F1742C}"/>
                    </a:ext>
                  </a:extLst>
                </p14:cNvPr>
                <p14:cNvContentPartPr/>
                <p14:nvPr/>
              </p14:nvContentPartPr>
              <p14:xfrm>
                <a:off x="615173" y="2832907"/>
                <a:ext cx="802800" cy="30960"/>
              </p14:xfrm>
            </p:contentPart>
          </mc:Choice>
          <mc:Fallback xmlns="">
            <p:pic>
              <p:nvPicPr>
                <p:cNvPr id="19" name="Freihand 18">
                  <a:extLst>
                    <a:ext uri="{FF2B5EF4-FFF2-40B4-BE49-F238E27FC236}">
                      <a16:creationId xmlns:a16="http://schemas.microsoft.com/office/drawing/2014/main" id="{CB6F9426-A970-4FF1-B057-448949F1742C}"/>
                    </a:ext>
                  </a:extLst>
                </p:cNvPr>
                <p:cNvPicPr/>
                <p:nvPr/>
              </p:nvPicPr>
              <p:blipFill>
                <a:blip r:embed="rId28"/>
                <a:stretch>
                  <a:fillRect/>
                </a:stretch>
              </p:blipFill>
              <p:spPr>
                <a:xfrm>
                  <a:off x="610853" y="2828587"/>
                  <a:ext cx="81144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D956D6CF-8FEE-4E59-B1EA-37450C4C95FC}"/>
                  </a:ext>
                </a:extLst>
              </p14:cNvPr>
              <p14:cNvContentPartPr/>
              <p14:nvPr/>
            </p14:nvContentPartPr>
            <p14:xfrm>
              <a:off x="332213" y="3965107"/>
              <a:ext cx="2837880" cy="106560"/>
            </p14:xfrm>
          </p:contentPart>
        </mc:Choice>
        <mc:Fallback xmlns="">
          <p:pic>
            <p:nvPicPr>
              <p:cNvPr id="21" name="Freihand 20">
                <a:extLst>
                  <a:ext uri="{FF2B5EF4-FFF2-40B4-BE49-F238E27FC236}">
                    <a16:creationId xmlns:a16="http://schemas.microsoft.com/office/drawing/2014/main" id="{D956D6CF-8FEE-4E59-B1EA-37450C4C95FC}"/>
                  </a:ext>
                </a:extLst>
              </p:cNvPr>
              <p:cNvPicPr/>
              <p:nvPr/>
            </p:nvPicPr>
            <p:blipFill>
              <a:blip r:embed="rId30"/>
              <a:stretch>
                <a:fillRect/>
              </a:stretch>
            </p:blipFill>
            <p:spPr>
              <a:xfrm>
                <a:off x="327893" y="3960787"/>
                <a:ext cx="2846520" cy="115200"/>
              </a:xfrm>
              <a:prstGeom prst="rect">
                <a:avLst/>
              </a:prstGeom>
            </p:spPr>
          </p:pic>
        </mc:Fallback>
      </mc:AlternateContent>
    </p:spTree>
    <p:extLst>
      <p:ext uri="{BB962C8B-B14F-4D97-AF65-F5344CB8AC3E}">
        <p14:creationId xmlns:p14="http://schemas.microsoft.com/office/powerpoint/2010/main" val="3405452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2" name="Grafik 1">
            <a:extLst>
              <a:ext uri="{FF2B5EF4-FFF2-40B4-BE49-F238E27FC236}">
                <a16:creationId xmlns:a16="http://schemas.microsoft.com/office/drawing/2014/main" id="{9E790428-02B5-E238-45C3-886490B1BEE6}"/>
              </a:ext>
            </a:extLst>
          </p:cNvPr>
          <p:cNvPicPr>
            <a:picLocks noChangeAspect="1"/>
          </p:cNvPicPr>
          <p:nvPr/>
        </p:nvPicPr>
        <p:blipFill>
          <a:blip r:embed="rId3"/>
          <a:stretch>
            <a:fillRect/>
          </a:stretch>
        </p:blipFill>
        <p:spPr>
          <a:xfrm>
            <a:off x="503865" y="661175"/>
            <a:ext cx="7350981" cy="4603235"/>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2" name="Grafik 1">
            <a:extLst>
              <a:ext uri="{FF2B5EF4-FFF2-40B4-BE49-F238E27FC236}">
                <a16:creationId xmlns:a16="http://schemas.microsoft.com/office/drawing/2014/main" id="{BD53181B-E706-C5D6-C8B4-21F314FAC852}"/>
              </a:ext>
            </a:extLst>
          </p:cNvPr>
          <p:cNvPicPr>
            <a:picLocks noChangeAspect="1"/>
          </p:cNvPicPr>
          <p:nvPr/>
        </p:nvPicPr>
        <p:blipFill>
          <a:blip r:embed="rId3"/>
          <a:stretch>
            <a:fillRect/>
          </a:stretch>
        </p:blipFill>
        <p:spPr>
          <a:xfrm>
            <a:off x="235253" y="1422526"/>
            <a:ext cx="7377423" cy="4512786"/>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2A7A28C-BE86-851E-67C6-EB1C46F0E61D}"/>
              </a:ext>
            </a:extLst>
          </p:cNvPr>
          <p:cNvPicPr>
            <a:picLocks noChangeAspect="1"/>
          </p:cNvPicPr>
          <p:nvPr/>
        </p:nvPicPr>
        <p:blipFill>
          <a:blip r:embed="rId3"/>
          <a:stretch>
            <a:fillRect/>
          </a:stretch>
        </p:blipFill>
        <p:spPr>
          <a:xfrm>
            <a:off x="465489" y="636332"/>
            <a:ext cx="7598010"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1979639"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5502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1200" dirty="0">
                <a:solidFill>
                  <a:srgbClr val="000000"/>
                </a:solidFill>
              </a:rPr>
              <a:t>3) Alt</a:t>
            </a:r>
          </a:p>
          <a:p>
            <a:pPr eaLnBrk="1" hangingPunct="1">
              <a:buClrTx/>
            </a:pPr>
            <a:r>
              <a:rPr lang="de-DE" altLang="de-DE" sz="1200" dirty="0">
                <a:solidFill>
                  <a:srgbClr val="000000"/>
                </a:solidFill>
              </a:rPr>
              <a:t>Die </a:t>
            </a:r>
            <a:r>
              <a:rPr lang="de-DE" altLang="de-DE" sz="1200" b="1" dirty="0">
                <a:solidFill>
                  <a:srgbClr val="000000"/>
                </a:solidFill>
              </a:rPr>
              <a:t>Haushalte</a:t>
            </a:r>
            <a:r>
              <a:rPr lang="de-DE" altLang="de-DE" sz="1200" dirty="0">
                <a:solidFill>
                  <a:srgbClr val="000000"/>
                </a:solidFill>
              </a:rPr>
              <a:t> von Bund und Ländern sind grundsätzlich </a:t>
            </a:r>
            <a:r>
              <a:rPr lang="de-DE" altLang="de-DE" sz="1200" b="1" dirty="0">
                <a:solidFill>
                  <a:srgbClr val="000000"/>
                </a:solidFill>
              </a:rPr>
              <a:t>ohne Einnahmen aus Krediten auszugleichen</a:t>
            </a:r>
            <a:r>
              <a:rPr lang="de-DE" altLang="de-DE" sz="12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1200" b="1" dirty="0">
                <a:solidFill>
                  <a:srgbClr val="000000"/>
                </a:solidFill>
              </a:rPr>
              <a:t>Naturkatastrophen oder außergewöhnliche Notsituationen</a:t>
            </a:r>
            <a:r>
              <a:rPr lang="de-DE" altLang="de-DE" sz="12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1200" b="1" dirty="0">
                <a:solidFill>
                  <a:srgbClr val="000000"/>
                </a:solidFill>
              </a:rPr>
              <a:t>Einnahmen aus Krediten 0,35 vom Hundert im Verhältnis zum nominalen Bruttoinlandsprodukt nicht überschreiten</a:t>
            </a:r>
            <a:r>
              <a:rPr lang="de-DE" altLang="de-DE" sz="12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a:p>
            <a:pPr eaLnBrk="1" hangingPunct="1">
              <a:buClrTx/>
            </a:pPr>
            <a:endParaRPr lang="de-DE" altLang="de-DE" sz="1200" dirty="0">
              <a:solidFill>
                <a:srgbClr val="000000"/>
              </a:solidFill>
            </a:endParaRPr>
          </a:p>
          <a:p>
            <a:pPr eaLnBrk="1" hangingPunct="1">
              <a:buClrTx/>
            </a:pPr>
            <a:r>
              <a:rPr lang="de-DE" altLang="de-DE" sz="1200" dirty="0">
                <a:solidFill>
                  <a:srgbClr val="000000"/>
                </a:solidFill>
              </a:rPr>
              <a:t>Neu</a:t>
            </a:r>
          </a:p>
          <a:p>
            <a:pPr eaLnBrk="1" hangingPunct="1">
              <a:buClrTx/>
            </a:pPr>
            <a:r>
              <a:rPr lang="de-DE" altLang="de-DE" sz="1200" dirty="0">
                <a:solidFill>
                  <a:srgbClr val="000000"/>
                </a:solidFill>
              </a:rPr>
              <a:t>„Von den zu berücksichtigenden Einnahmen aus Krediten ist der Betrag abzuziehen, um den die </a:t>
            </a:r>
            <a:r>
              <a:rPr lang="de-DE" altLang="de-DE" sz="1200" dirty="0" err="1">
                <a:solidFill>
                  <a:srgbClr val="000000"/>
                </a:solidFill>
              </a:rPr>
              <a:t>Verteidi</a:t>
            </a:r>
            <a:r>
              <a:rPr lang="de-DE" altLang="de-DE" sz="1200" dirty="0">
                <a:solidFill>
                  <a:srgbClr val="000000"/>
                </a:solidFill>
              </a:rPr>
              <a:t>-</a:t>
            </a:r>
          </a:p>
          <a:p>
            <a:pPr eaLnBrk="1" hangingPunct="1">
              <a:buClrTx/>
            </a:pPr>
            <a:r>
              <a:rPr lang="de-DE" altLang="de-DE" sz="1200" dirty="0" err="1">
                <a:solidFill>
                  <a:srgbClr val="000000"/>
                </a:solidFill>
              </a:rPr>
              <a:t>gungsausgaben</a:t>
            </a:r>
            <a:r>
              <a:rPr lang="de-DE" altLang="de-DE" sz="1200" dirty="0">
                <a:solidFill>
                  <a:srgbClr val="000000"/>
                </a:solidFill>
              </a:rPr>
              <a:t> 1 vom Hundert im Verhältnis zum nominalen Bruttoinlandsprodukt übersteigen. Die Ge-</a:t>
            </a:r>
          </a:p>
          <a:p>
            <a:pPr eaLnBrk="1" hangingPunct="1">
              <a:buClrTx/>
            </a:pPr>
            <a:r>
              <a:rPr lang="de-DE" altLang="de-DE" sz="1200" dirty="0" err="1">
                <a:solidFill>
                  <a:srgbClr val="000000"/>
                </a:solidFill>
              </a:rPr>
              <a:t>samtheit</a:t>
            </a:r>
            <a:r>
              <a:rPr lang="de-DE" altLang="de-DE" sz="1200" dirty="0">
                <a:solidFill>
                  <a:srgbClr val="000000"/>
                </a:solidFill>
              </a:rPr>
              <a:t> der Länder entspricht Satz 1, wenn die durch sie erzielten Einnahmen aus Krediten 0,35 vom </a:t>
            </a:r>
            <a:r>
              <a:rPr lang="de-DE" altLang="de-DE" sz="1200" dirty="0" err="1">
                <a:solidFill>
                  <a:srgbClr val="000000"/>
                </a:solidFill>
              </a:rPr>
              <a:t>Hun</a:t>
            </a:r>
            <a:r>
              <a:rPr lang="de-DE" altLang="de-DE" sz="1200" dirty="0">
                <a:solidFill>
                  <a:srgbClr val="000000"/>
                </a:solidFill>
              </a:rPr>
              <a:t>-</a:t>
            </a:r>
          </a:p>
          <a:p>
            <a:pPr eaLnBrk="1" hangingPunct="1">
              <a:buClrTx/>
            </a:pPr>
            <a:r>
              <a:rPr lang="de-DE" altLang="de-DE" sz="1200" dirty="0" err="1">
                <a:solidFill>
                  <a:srgbClr val="000000"/>
                </a:solidFill>
              </a:rPr>
              <a:t>dert</a:t>
            </a:r>
            <a:r>
              <a:rPr lang="de-DE" altLang="de-DE" sz="1200" dirty="0">
                <a:solidFill>
                  <a:srgbClr val="000000"/>
                </a:solidFill>
              </a:rPr>
              <a:t> im Verhältnis zum nominalen Bruttoinlandsprodukt nicht überschreiten. Die Aufteilung der für die Ge-</a:t>
            </a:r>
          </a:p>
          <a:p>
            <a:pPr eaLnBrk="1" hangingPunct="1">
              <a:buClrTx/>
            </a:pPr>
            <a:r>
              <a:rPr lang="de-DE" altLang="de-DE" sz="1200" dirty="0" err="1">
                <a:solidFill>
                  <a:srgbClr val="000000"/>
                </a:solidFill>
              </a:rPr>
              <a:t>samtheit</a:t>
            </a:r>
            <a:r>
              <a:rPr lang="de-DE" altLang="de-DE" sz="1200" dirty="0">
                <a:solidFill>
                  <a:srgbClr val="000000"/>
                </a:solidFill>
              </a:rPr>
              <a:t> der Länder zulässigen Kreditaufnahme nach Satz 6 auf die einzelnen Länder regelt ein </a:t>
            </a:r>
            <a:r>
              <a:rPr lang="de-DE" altLang="de-DE" sz="1200" dirty="0" err="1">
                <a:solidFill>
                  <a:srgbClr val="000000"/>
                </a:solidFill>
              </a:rPr>
              <a:t>Bundesge</a:t>
            </a:r>
            <a:r>
              <a:rPr lang="de-DE" altLang="de-DE" sz="1200" dirty="0">
                <a:solidFill>
                  <a:srgbClr val="000000"/>
                </a:solidFill>
              </a:rPr>
              <a:t>-</a:t>
            </a:r>
          </a:p>
          <a:p>
            <a:pPr eaLnBrk="1" hangingPunct="1">
              <a:buClrTx/>
            </a:pPr>
            <a:r>
              <a:rPr lang="de-DE" altLang="de-DE" sz="1200" dirty="0">
                <a:solidFill>
                  <a:srgbClr val="000000"/>
                </a:solidFill>
              </a:rPr>
              <a:t>setz mit Zustimmung des Bundesrates. Die nähere Ausgestaltung für die Haushalte der Länder regeln diese</a:t>
            </a:r>
          </a:p>
          <a:p>
            <a:pPr eaLnBrk="1" hangingPunct="1">
              <a:buClrTx/>
            </a:pPr>
            <a:r>
              <a:rPr lang="de-DE" altLang="de-DE" sz="1200" dirty="0">
                <a:solidFill>
                  <a:srgbClr val="000000"/>
                </a:solidFill>
              </a:rPr>
              <a:t>im Rahmen ihrer verfassungsrechtlichen Kompetenzen. Bestehende landesrechtliche Regelungen, die hinter</a:t>
            </a:r>
          </a:p>
          <a:p>
            <a:pPr eaLnBrk="1" hangingPunct="1">
              <a:buClrTx/>
            </a:pPr>
            <a:r>
              <a:rPr lang="de-DE" altLang="de-DE" sz="1200" dirty="0">
                <a:solidFill>
                  <a:srgbClr val="000000"/>
                </a:solidFill>
              </a:rPr>
              <a:t>der gemäß Satz 7 festgelegten Kreditobergrenze zurückbleiben, treten außer Kraft.</a:t>
            </a:r>
          </a:p>
          <a:p>
            <a:pPr eaLnBrk="1" hangingPunct="1">
              <a:buClrTx/>
            </a:pPr>
            <a:endParaRPr lang="de-DE" altLang="de-DE" sz="1200" dirty="0">
              <a:solidFill>
                <a:srgbClr val="000000"/>
              </a:solidFill>
            </a:endParaRPr>
          </a:p>
          <a:p>
            <a:pPr eaLnBrk="1" hangingPunct="1">
              <a:buClrTx/>
            </a:pPr>
            <a:r>
              <a:rPr lang="de-DE" altLang="de-DE" sz="1200" dirty="0">
                <a:solidFill>
                  <a:srgbClr val="000000"/>
                </a:solidFill>
              </a:rPr>
              <a:t>Artikel 115 Absatz 2 wird wie folgt geändert:</a:t>
            </a:r>
          </a:p>
          <a:p>
            <a:pPr eaLnBrk="1" hangingPunct="1">
              <a:buClrTx/>
            </a:pPr>
            <a:r>
              <a:rPr lang="de-DE" altLang="de-DE" sz="1200" dirty="0">
                <a:solidFill>
                  <a:srgbClr val="000000"/>
                </a:solidFill>
              </a:rPr>
              <a:t>a) Nach Satz 3 wird folgender Satz eingefügt:</a:t>
            </a:r>
          </a:p>
          <a:p>
            <a:pPr eaLnBrk="1" hangingPunct="1">
              <a:buClrTx/>
            </a:pPr>
            <a:r>
              <a:rPr lang="de-DE" altLang="de-DE" sz="1200" dirty="0">
                <a:solidFill>
                  <a:srgbClr val="000000"/>
                </a:solidFill>
              </a:rPr>
              <a:t>„</a:t>
            </a:r>
            <a:r>
              <a:rPr lang="de-DE" altLang="de-DE" sz="1200" b="1" dirty="0">
                <a:solidFill>
                  <a:srgbClr val="000000"/>
                </a:solidFill>
              </a:rPr>
              <a:t>Von den zu berücksichtigenden Einnahmen aus Krediten ist der Betrag abzuziehen, um den die Ver-</a:t>
            </a:r>
          </a:p>
          <a:p>
            <a:pPr eaLnBrk="1" hangingPunct="1">
              <a:buClrTx/>
            </a:pPr>
            <a:r>
              <a:rPr lang="de-DE" altLang="de-DE" sz="1200" b="1" dirty="0" err="1">
                <a:solidFill>
                  <a:srgbClr val="000000"/>
                </a:solidFill>
              </a:rPr>
              <a:t>teidigungsausgaben</a:t>
            </a:r>
            <a:r>
              <a:rPr lang="de-DE" altLang="de-DE" sz="1200" b="1" dirty="0">
                <a:solidFill>
                  <a:srgbClr val="000000"/>
                </a:solidFill>
              </a:rPr>
              <a:t> 1 vom Hundert im Verhältnis zum nominalen Bruttoinlandsprodukt übersteigen.“</a:t>
            </a:r>
          </a:p>
          <a:p>
            <a:pPr eaLnBrk="1" hangingPunct="1">
              <a:buClrTx/>
            </a:pPr>
            <a:r>
              <a:rPr lang="de-DE" altLang="de-DE" sz="1200" dirty="0">
                <a:solidFill>
                  <a:srgbClr val="000000"/>
                </a:solidFill>
              </a:rPr>
              <a:t>b) In dem neuen Satz 5 werden die Wörter „Sätzen 1 bis 3“ durch die Wörter „Sätzen 1 bis 4“ ersetzt.</a:t>
            </a:r>
          </a:p>
          <a:p>
            <a:pPr eaLnBrk="1" hangingPunct="1">
              <a:buClrTx/>
            </a:pPr>
            <a:r>
              <a:rPr lang="de-DE" altLang="de-DE" sz="1200" dirty="0">
                <a:solidFill>
                  <a:srgbClr val="000000"/>
                </a:solidFill>
              </a:rPr>
              <a:t>c) In dem neuen Satz 6 werden nach den Wörtern „Transaktionen und“ die Wörter „um Verteidigungsaus-</a:t>
            </a:r>
          </a:p>
          <a:p>
            <a:pPr eaLnBrk="1" hangingPunct="1">
              <a:buClrTx/>
            </a:pPr>
            <a:r>
              <a:rPr lang="de-DE" altLang="de-DE" sz="1200" dirty="0">
                <a:solidFill>
                  <a:srgbClr val="000000"/>
                </a:solidFill>
              </a:rPr>
              <a:t>gaben oberhalb von 1 vom Hundert im Verhältnis zum nominalen Bruttoinlandsprodukt,“ eingefügt.</a:t>
            </a:r>
          </a:p>
          <a:p>
            <a:pPr eaLnBrk="1" hangingPunct="1">
              <a:buClrTx/>
            </a:pPr>
            <a:r>
              <a:rPr lang="de-DE" altLang="de-DE" sz="1200" dirty="0">
                <a:solidFill>
                  <a:srgbClr val="000000"/>
                </a:solidFill>
              </a:rPr>
              <a:t>d) In dem neuen Satz 9 wird die Angabe „Satz 6“ durch die Angabe „Satz 7“ ersetzt</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200B242-1E80-E27E-7292-9FBBFB2E1799}"/>
              </a:ext>
            </a:extLst>
          </p:cNvPr>
          <p:cNvPicPr>
            <a:picLocks noChangeAspect="1"/>
          </p:cNvPicPr>
          <p:nvPr/>
        </p:nvPicPr>
        <p:blipFill>
          <a:blip r:embed="rId2"/>
          <a:stretch>
            <a:fillRect/>
          </a:stretch>
        </p:blipFill>
        <p:spPr>
          <a:xfrm>
            <a:off x="19049" y="592517"/>
            <a:ext cx="9220513" cy="3416927"/>
          </a:xfrm>
          <a:prstGeom prst="rect">
            <a:avLst/>
          </a:prstGeom>
        </p:spPr>
      </p:pic>
    </p:spTree>
    <p:extLst>
      <p:ext uri="{BB962C8B-B14F-4D97-AF65-F5344CB8AC3E}">
        <p14:creationId xmlns:p14="http://schemas.microsoft.com/office/powerpoint/2010/main" val="40938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In eigner Sache HRI Konjunkturprognose </a:t>
            </a:r>
            <a:r>
              <a:rPr lang="de-DE" sz="2400" b="1" dirty="0" err="1">
                <a:solidFill>
                  <a:srgbClr val="000000"/>
                </a:solidFill>
                <a:latin typeface="Sparkasse Rg" pitchFamily="34" charset="0"/>
              </a:rPr>
              <a:t>Mrz</a:t>
            </a:r>
            <a:r>
              <a:rPr lang="de-DE" sz="2400" b="1" dirty="0">
                <a:solidFill>
                  <a:srgbClr val="000000"/>
                </a:solidFill>
                <a:latin typeface="Sparkasse Rg" pitchFamily="34" charset="0"/>
              </a:rPr>
              <a:t> 2025</a:t>
            </a:r>
          </a:p>
        </p:txBody>
      </p:sp>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97A01525-49EA-909C-5059-A3D57695A1E6}"/>
              </a:ext>
            </a:extLst>
          </p:cNvPr>
          <p:cNvPicPr>
            <a:picLocks noChangeAspect="1"/>
          </p:cNvPicPr>
          <p:nvPr/>
        </p:nvPicPr>
        <p:blipFill>
          <a:blip r:embed="rId3"/>
          <a:stretch>
            <a:fillRect/>
          </a:stretch>
        </p:blipFill>
        <p:spPr>
          <a:xfrm>
            <a:off x="6685986" y="472119"/>
            <a:ext cx="1682762" cy="6343446"/>
          </a:xfrm>
          <a:prstGeom prst="rect">
            <a:avLst/>
          </a:prstGeom>
        </p:spPr>
      </p:pic>
      <p:pic>
        <p:nvPicPr>
          <p:cNvPr id="9" name="Grafik 8">
            <a:extLst>
              <a:ext uri="{FF2B5EF4-FFF2-40B4-BE49-F238E27FC236}">
                <a16:creationId xmlns:a16="http://schemas.microsoft.com/office/drawing/2014/main" id="{BF703F63-44EE-0509-BD6B-D1953CC16691}"/>
              </a:ext>
            </a:extLst>
          </p:cNvPr>
          <p:cNvPicPr>
            <a:picLocks noChangeAspect="1"/>
          </p:cNvPicPr>
          <p:nvPr/>
        </p:nvPicPr>
        <p:blipFill>
          <a:blip r:embed="rId4"/>
          <a:stretch>
            <a:fillRect/>
          </a:stretch>
        </p:blipFill>
        <p:spPr>
          <a:xfrm>
            <a:off x="1315008" y="534017"/>
            <a:ext cx="4780992" cy="6377214"/>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720D5D6F-C160-434B-95DB-A5146E16A224}"/>
                  </a:ext>
                </a:extLst>
              </p14:cNvPr>
              <p14:cNvContentPartPr/>
              <p14:nvPr/>
            </p14:nvContentPartPr>
            <p14:xfrm>
              <a:off x="1167773" y="1804560"/>
              <a:ext cx="360" cy="360"/>
            </p14:xfrm>
          </p:contentPart>
        </mc:Choice>
        <mc:Fallback xmlns="">
          <p:pic>
            <p:nvPicPr>
              <p:cNvPr id="2" name="Freihand 1">
                <a:extLst>
                  <a:ext uri="{FF2B5EF4-FFF2-40B4-BE49-F238E27FC236}">
                    <a16:creationId xmlns:a16="http://schemas.microsoft.com/office/drawing/2014/main" id="{720D5D6F-C160-434B-95DB-A5146E16A224}"/>
                  </a:ext>
                </a:extLst>
              </p:cNvPr>
              <p:cNvPicPr/>
              <p:nvPr/>
            </p:nvPicPr>
            <p:blipFill>
              <a:blip r:embed="rId6"/>
              <a:stretch>
                <a:fillRect/>
              </a:stretch>
            </p:blipFill>
            <p:spPr>
              <a:xfrm>
                <a:off x="1163453" y="18002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DFE2814-DDC3-4A83-9873-E91ABA637EED}"/>
                  </a:ext>
                </a:extLst>
              </p14:cNvPr>
              <p14:cNvContentPartPr/>
              <p14:nvPr/>
            </p14:nvContentPartPr>
            <p14:xfrm>
              <a:off x="2582933" y="2652000"/>
              <a:ext cx="976680" cy="742680"/>
            </p14:xfrm>
          </p:contentPart>
        </mc:Choice>
        <mc:Fallback xmlns="">
          <p:pic>
            <p:nvPicPr>
              <p:cNvPr id="3" name="Freihand 2">
                <a:extLst>
                  <a:ext uri="{FF2B5EF4-FFF2-40B4-BE49-F238E27FC236}">
                    <a16:creationId xmlns:a16="http://schemas.microsoft.com/office/drawing/2014/main" id="{5DFE2814-DDC3-4A83-9873-E91ABA637EED}"/>
                  </a:ext>
                </a:extLst>
              </p:cNvPr>
              <p:cNvPicPr/>
              <p:nvPr/>
            </p:nvPicPr>
            <p:blipFill>
              <a:blip r:embed="rId8"/>
              <a:stretch>
                <a:fillRect/>
              </a:stretch>
            </p:blipFill>
            <p:spPr>
              <a:xfrm>
                <a:off x="2578613" y="2647680"/>
                <a:ext cx="985320" cy="751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E6553223-32AC-4D49-BA77-8610D0BB68C7}"/>
                  </a:ext>
                </a:extLst>
              </p14:cNvPr>
              <p14:cNvContentPartPr/>
              <p14:nvPr/>
            </p14:nvContentPartPr>
            <p14:xfrm>
              <a:off x="2828813" y="5030880"/>
              <a:ext cx="1206360" cy="647280"/>
            </p14:xfrm>
          </p:contentPart>
        </mc:Choice>
        <mc:Fallback xmlns="">
          <p:pic>
            <p:nvPicPr>
              <p:cNvPr id="4" name="Freihand 3">
                <a:extLst>
                  <a:ext uri="{FF2B5EF4-FFF2-40B4-BE49-F238E27FC236}">
                    <a16:creationId xmlns:a16="http://schemas.microsoft.com/office/drawing/2014/main" id="{E6553223-32AC-4D49-BA77-8610D0BB68C7}"/>
                  </a:ext>
                </a:extLst>
              </p:cNvPr>
              <p:cNvPicPr/>
              <p:nvPr/>
            </p:nvPicPr>
            <p:blipFill>
              <a:blip r:embed="rId10"/>
              <a:stretch>
                <a:fillRect/>
              </a:stretch>
            </p:blipFill>
            <p:spPr>
              <a:xfrm>
                <a:off x="2824493" y="5026560"/>
                <a:ext cx="1215000" cy="655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3E499ED4-60F2-4275-9DFB-FD19F0CEA156}"/>
                  </a:ext>
                </a:extLst>
              </p14:cNvPr>
              <p14:cNvContentPartPr/>
              <p14:nvPr/>
            </p14:nvContentPartPr>
            <p14:xfrm>
              <a:off x="4118693" y="1127760"/>
              <a:ext cx="2234160" cy="5445000"/>
            </p14:xfrm>
          </p:contentPart>
        </mc:Choice>
        <mc:Fallback xmlns="">
          <p:pic>
            <p:nvPicPr>
              <p:cNvPr id="5" name="Freihand 4">
                <a:extLst>
                  <a:ext uri="{FF2B5EF4-FFF2-40B4-BE49-F238E27FC236}">
                    <a16:creationId xmlns:a16="http://schemas.microsoft.com/office/drawing/2014/main" id="{3E499ED4-60F2-4275-9DFB-FD19F0CEA156}"/>
                  </a:ext>
                </a:extLst>
              </p:cNvPr>
              <p:cNvPicPr/>
              <p:nvPr/>
            </p:nvPicPr>
            <p:blipFill>
              <a:blip r:embed="rId12"/>
              <a:stretch>
                <a:fillRect/>
              </a:stretch>
            </p:blipFill>
            <p:spPr>
              <a:xfrm>
                <a:off x="4114373" y="1123440"/>
                <a:ext cx="2242800" cy="5453640"/>
              </a:xfrm>
              <a:prstGeom prst="rect">
                <a:avLst/>
              </a:prstGeom>
            </p:spPr>
          </p:pic>
        </mc:Fallback>
      </mc:AlternateContent>
      <p:grpSp>
        <p:nvGrpSpPr>
          <p:cNvPr id="11" name="Gruppieren 10">
            <a:extLst>
              <a:ext uri="{FF2B5EF4-FFF2-40B4-BE49-F238E27FC236}">
                <a16:creationId xmlns:a16="http://schemas.microsoft.com/office/drawing/2014/main" id="{F9F89CEA-23B3-45A1-9576-1E6C817FA5D1}"/>
              </a:ext>
            </a:extLst>
          </p:cNvPr>
          <p:cNvGrpSpPr/>
          <p:nvPr/>
        </p:nvGrpSpPr>
        <p:grpSpPr>
          <a:xfrm>
            <a:off x="5151533" y="1484880"/>
            <a:ext cx="876600" cy="432720"/>
            <a:chOff x="5151533" y="1484880"/>
            <a:chExt cx="876600" cy="432720"/>
          </a:xfrm>
        </p:grpSpPr>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EF3D34AE-F7A8-4D37-BB63-C184FE266F1A}"/>
                    </a:ext>
                  </a:extLst>
                </p14:cNvPr>
                <p14:cNvContentPartPr/>
                <p14:nvPr/>
              </p14:nvContentPartPr>
              <p14:xfrm>
                <a:off x="5565893" y="1524480"/>
                <a:ext cx="462240" cy="192600"/>
              </p14:xfrm>
            </p:contentPart>
          </mc:Choice>
          <mc:Fallback xmlns="">
            <p:pic>
              <p:nvPicPr>
                <p:cNvPr id="8" name="Freihand 7">
                  <a:extLst>
                    <a:ext uri="{FF2B5EF4-FFF2-40B4-BE49-F238E27FC236}">
                      <a16:creationId xmlns:a16="http://schemas.microsoft.com/office/drawing/2014/main" id="{EF3D34AE-F7A8-4D37-BB63-C184FE266F1A}"/>
                    </a:ext>
                  </a:extLst>
                </p:cNvPr>
                <p:cNvPicPr/>
                <p:nvPr/>
              </p:nvPicPr>
              <p:blipFill>
                <a:blip r:embed="rId14"/>
                <a:stretch>
                  <a:fillRect/>
                </a:stretch>
              </p:blipFill>
              <p:spPr>
                <a:xfrm>
                  <a:off x="5561573" y="1520160"/>
                  <a:ext cx="470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E868E8AB-47FD-43DE-9E6B-560A8C72385A}"/>
                    </a:ext>
                  </a:extLst>
                </p14:cNvPr>
                <p14:cNvContentPartPr/>
                <p14:nvPr/>
              </p14:nvContentPartPr>
              <p14:xfrm>
                <a:off x="5151533" y="1484880"/>
                <a:ext cx="532800" cy="432720"/>
              </p14:xfrm>
            </p:contentPart>
          </mc:Choice>
          <mc:Fallback xmlns="">
            <p:pic>
              <p:nvPicPr>
                <p:cNvPr id="10" name="Freihand 9">
                  <a:extLst>
                    <a:ext uri="{FF2B5EF4-FFF2-40B4-BE49-F238E27FC236}">
                      <a16:creationId xmlns:a16="http://schemas.microsoft.com/office/drawing/2014/main" id="{E868E8AB-47FD-43DE-9E6B-560A8C72385A}"/>
                    </a:ext>
                  </a:extLst>
                </p:cNvPr>
                <p:cNvPicPr/>
                <p:nvPr/>
              </p:nvPicPr>
              <p:blipFill>
                <a:blip r:embed="rId16"/>
                <a:stretch>
                  <a:fillRect/>
                </a:stretch>
              </p:blipFill>
              <p:spPr>
                <a:xfrm>
                  <a:off x="5147213" y="1480560"/>
                  <a:ext cx="541440" cy="44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67698D1-8D39-4456-8AB9-9059731DDC58}"/>
                  </a:ext>
                </a:extLst>
              </p14:cNvPr>
              <p14:cNvContentPartPr/>
              <p14:nvPr/>
            </p14:nvContentPartPr>
            <p14:xfrm>
              <a:off x="7207853" y="2030640"/>
              <a:ext cx="1274760" cy="825480"/>
            </p14:xfrm>
          </p:contentPart>
        </mc:Choice>
        <mc:Fallback xmlns="">
          <p:pic>
            <p:nvPicPr>
              <p:cNvPr id="12" name="Freihand 11">
                <a:extLst>
                  <a:ext uri="{FF2B5EF4-FFF2-40B4-BE49-F238E27FC236}">
                    <a16:creationId xmlns:a16="http://schemas.microsoft.com/office/drawing/2014/main" id="{E67698D1-8D39-4456-8AB9-9059731DDC58}"/>
                  </a:ext>
                </a:extLst>
              </p:cNvPr>
              <p:cNvPicPr/>
              <p:nvPr/>
            </p:nvPicPr>
            <p:blipFill>
              <a:blip r:embed="rId18"/>
              <a:stretch>
                <a:fillRect/>
              </a:stretch>
            </p:blipFill>
            <p:spPr>
              <a:xfrm>
                <a:off x="7203533" y="2026320"/>
                <a:ext cx="1283400" cy="834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E89172AF-A10D-4A21-BEDC-DD0E84D57ED7}"/>
                  </a:ext>
                </a:extLst>
              </p14:cNvPr>
              <p14:cNvContentPartPr/>
              <p14:nvPr/>
            </p14:nvContentPartPr>
            <p14:xfrm>
              <a:off x="6630413" y="3463800"/>
              <a:ext cx="1876320" cy="559800"/>
            </p14:xfrm>
          </p:contentPart>
        </mc:Choice>
        <mc:Fallback xmlns="">
          <p:pic>
            <p:nvPicPr>
              <p:cNvPr id="13" name="Freihand 12">
                <a:extLst>
                  <a:ext uri="{FF2B5EF4-FFF2-40B4-BE49-F238E27FC236}">
                    <a16:creationId xmlns:a16="http://schemas.microsoft.com/office/drawing/2014/main" id="{E89172AF-A10D-4A21-BEDC-DD0E84D57ED7}"/>
                  </a:ext>
                </a:extLst>
              </p:cNvPr>
              <p:cNvPicPr/>
              <p:nvPr/>
            </p:nvPicPr>
            <p:blipFill>
              <a:blip r:embed="rId20"/>
              <a:stretch>
                <a:fillRect/>
              </a:stretch>
            </p:blipFill>
            <p:spPr>
              <a:xfrm>
                <a:off x="6626093" y="3459480"/>
                <a:ext cx="1884960" cy="568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1C98D739-413C-4BDF-AB68-D32446C9B405}"/>
                  </a:ext>
                </a:extLst>
              </p14:cNvPr>
              <p14:cNvContentPartPr/>
              <p14:nvPr/>
            </p14:nvContentPartPr>
            <p14:xfrm>
              <a:off x="6914093" y="3426360"/>
              <a:ext cx="1343520" cy="438840"/>
            </p14:xfrm>
          </p:contentPart>
        </mc:Choice>
        <mc:Fallback xmlns="">
          <p:pic>
            <p:nvPicPr>
              <p:cNvPr id="14" name="Freihand 13">
                <a:extLst>
                  <a:ext uri="{FF2B5EF4-FFF2-40B4-BE49-F238E27FC236}">
                    <a16:creationId xmlns:a16="http://schemas.microsoft.com/office/drawing/2014/main" id="{1C98D739-413C-4BDF-AB68-D32446C9B405}"/>
                  </a:ext>
                </a:extLst>
              </p:cNvPr>
              <p:cNvPicPr/>
              <p:nvPr/>
            </p:nvPicPr>
            <p:blipFill>
              <a:blip r:embed="rId22"/>
              <a:stretch>
                <a:fillRect/>
              </a:stretch>
            </p:blipFill>
            <p:spPr>
              <a:xfrm>
                <a:off x="6909773" y="3422040"/>
                <a:ext cx="1352160" cy="447480"/>
              </a:xfrm>
              <a:prstGeom prst="rect">
                <a:avLst/>
              </a:prstGeom>
            </p:spPr>
          </p:pic>
        </mc:Fallback>
      </mc:AlternateContent>
    </p:spTree>
    <p:extLst>
      <p:ext uri="{BB962C8B-B14F-4D97-AF65-F5344CB8AC3E}">
        <p14:creationId xmlns:p14="http://schemas.microsoft.com/office/powerpoint/2010/main" val="189099321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Exkurs: Demographie in Deutschland</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17" name="Freihand 16">
                <a:extLst>
                  <a:ext uri="{FF2B5EF4-FFF2-40B4-BE49-F238E27FC236}">
                    <a16:creationId xmlns:a16="http://schemas.microsoft.com/office/drawing/2014/main" id="{77E7D80B-A296-4572-BA6F-5E381C3BBB6E}"/>
                  </a:ext>
                </a:extLst>
              </p14:cNvPr>
              <p14:cNvContentPartPr/>
              <p14:nvPr/>
            </p14:nvContentPartPr>
            <p14:xfrm>
              <a:off x="4132373" y="2844067"/>
              <a:ext cx="360" cy="360"/>
            </p14:xfrm>
          </p:contentPart>
        </mc:Choice>
        <mc:Fallback xmlns="">
          <p:pic>
            <p:nvPicPr>
              <p:cNvPr id="17" name="Freihand 16">
                <a:extLst>
                  <a:ext uri="{FF2B5EF4-FFF2-40B4-BE49-F238E27FC236}">
                    <a16:creationId xmlns:a16="http://schemas.microsoft.com/office/drawing/2014/main" id="{77E7D80B-A296-4572-BA6F-5E381C3BBB6E}"/>
                  </a:ext>
                </a:extLst>
              </p:cNvPr>
              <p:cNvPicPr/>
              <p:nvPr/>
            </p:nvPicPr>
            <p:blipFill>
              <a:blip r:embed="rId8"/>
              <a:stretch>
                <a:fillRect/>
              </a:stretch>
            </p:blipFill>
            <p:spPr>
              <a:xfrm>
                <a:off x="4128053" y="2839747"/>
                <a:ext cx="9000" cy="9000"/>
              </a:xfrm>
              <a:prstGeom prst="rect">
                <a:avLst/>
              </a:prstGeom>
            </p:spPr>
          </p:pic>
        </mc:Fallback>
      </mc:AlternateContent>
      <p:grpSp>
        <p:nvGrpSpPr>
          <p:cNvPr id="30" name="Gruppieren 29">
            <a:extLst>
              <a:ext uri="{FF2B5EF4-FFF2-40B4-BE49-F238E27FC236}">
                <a16:creationId xmlns:a16="http://schemas.microsoft.com/office/drawing/2014/main" id="{92998E07-CAAB-49C8-B819-9D5488048089}"/>
              </a:ext>
            </a:extLst>
          </p:cNvPr>
          <p:cNvGrpSpPr/>
          <p:nvPr/>
        </p:nvGrpSpPr>
        <p:grpSpPr>
          <a:xfrm>
            <a:off x="3326693" y="2911747"/>
            <a:ext cx="936000" cy="578520"/>
            <a:chOff x="3326693" y="2911747"/>
            <a:chExt cx="936000" cy="57852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EBE23F89-9643-492B-B021-4E7DDA8A23F3}"/>
                    </a:ext>
                  </a:extLst>
                </p14:cNvPr>
                <p14:cNvContentPartPr/>
                <p14:nvPr/>
              </p14:nvContentPartPr>
              <p14:xfrm>
                <a:off x="3326693" y="3154027"/>
                <a:ext cx="117720" cy="11880"/>
              </p14:xfrm>
            </p:contentPart>
          </mc:Choice>
          <mc:Fallback xmlns="">
            <p:pic>
              <p:nvPicPr>
                <p:cNvPr id="9" name="Freihand 8">
                  <a:extLst>
                    <a:ext uri="{FF2B5EF4-FFF2-40B4-BE49-F238E27FC236}">
                      <a16:creationId xmlns:a16="http://schemas.microsoft.com/office/drawing/2014/main" id="{EBE23F89-9643-492B-B021-4E7DDA8A23F3}"/>
                    </a:ext>
                  </a:extLst>
                </p:cNvPr>
                <p:cNvPicPr/>
                <p:nvPr/>
              </p:nvPicPr>
              <p:blipFill>
                <a:blip r:embed="rId10"/>
                <a:stretch>
                  <a:fillRect/>
                </a:stretch>
              </p:blipFill>
              <p:spPr>
                <a:xfrm>
                  <a:off x="3322373" y="3149707"/>
                  <a:ext cx="126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6977414-1715-4646-AB80-5A8EE7A204A4}"/>
                    </a:ext>
                  </a:extLst>
                </p14:cNvPr>
                <p14:cNvContentPartPr/>
                <p14:nvPr/>
              </p14:nvContentPartPr>
              <p14:xfrm>
                <a:off x="3402293" y="3116227"/>
                <a:ext cx="109800" cy="74880"/>
              </p14:xfrm>
            </p:contentPart>
          </mc:Choice>
          <mc:Fallback xmlns="">
            <p:pic>
              <p:nvPicPr>
                <p:cNvPr id="10" name="Freihand 9">
                  <a:extLst>
                    <a:ext uri="{FF2B5EF4-FFF2-40B4-BE49-F238E27FC236}">
                      <a16:creationId xmlns:a16="http://schemas.microsoft.com/office/drawing/2014/main" id="{26977414-1715-4646-AB80-5A8EE7A204A4}"/>
                    </a:ext>
                  </a:extLst>
                </p:cNvPr>
                <p:cNvPicPr/>
                <p:nvPr/>
              </p:nvPicPr>
              <p:blipFill>
                <a:blip r:embed="rId12"/>
                <a:stretch>
                  <a:fillRect/>
                </a:stretch>
              </p:blipFill>
              <p:spPr>
                <a:xfrm>
                  <a:off x="3397973" y="3111907"/>
                  <a:ext cx="118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93C0C7D8-E52C-4D8C-89E1-B3979A3EB41A}"/>
                    </a:ext>
                  </a:extLst>
                </p14:cNvPr>
                <p14:cNvContentPartPr/>
                <p14:nvPr/>
              </p14:nvContentPartPr>
              <p14:xfrm>
                <a:off x="3703613" y="3018667"/>
                <a:ext cx="100440" cy="69840"/>
              </p14:xfrm>
            </p:contentPart>
          </mc:Choice>
          <mc:Fallback xmlns="">
            <p:pic>
              <p:nvPicPr>
                <p:cNvPr id="12" name="Freihand 11">
                  <a:extLst>
                    <a:ext uri="{FF2B5EF4-FFF2-40B4-BE49-F238E27FC236}">
                      <a16:creationId xmlns:a16="http://schemas.microsoft.com/office/drawing/2014/main" id="{93C0C7D8-E52C-4D8C-89E1-B3979A3EB41A}"/>
                    </a:ext>
                  </a:extLst>
                </p:cNvPr>
                <p:cNvPicPr/>
                <p:nvPr/>
              </p:nvPicPr>
              <p:blipFill>
                <a:blip r:embed="rId14"/>
                <a:stretch>
                  <a:fillRect/>
                </a:stretch>
              </p:blipFill>
              <p:spPr>
                <a:xfrm>
                  <a:off x="3699293" y="3014347"/>
                  <a:ext cx="109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E8FAB5E6-9C03-4411-B33F-70D990680F78}"/>
                    </a:ext>
                  </a:extLst>
                </p14:cNvPr>
                <p14:cNvContentPartPr/>
                <p14:nvPr/>
              </p14:nvContentPartPr>
              <p14:xfrm>
                <a:off x="3842573" y="2956027"/>
                <a:ext cx="71280" cy="113760"/>
              </p14:xfrm>
            </p:contentPart>
          </mc:Choice>
          <mc:Fallback xmlns="">
            <p:pic>
              <p:nvPicPr>
                <p:cNvPr id="13" name="Freihand 12">
                  <a:extLst>
                    <a:ext uri="{FF2B5EF4-FFF2-40B4-BE49-F238E27FC236}">
                      <a16:creationId xmlns:a16="http://schemas.microsoft.com/office/drawing/2014/main" id="{E8FAB5E6-9C03-4411-B33F-70D990680F78}"/>
                    </a:ext>
                  </a:extLst>
                </p:cNvPr>
                <p:cNvPicPr/>
                <p:nvPr/>
              </p:nvPicPr>
              <p:blipFill>
                <a:blip r:embed="rId16"/>
                <a:stretch>
                  <a:fillRect/>
                </a:stretch>
              </p:blipFill>
              <p:spPr>
                <a:xfrm>
                  <a:off x="3838253" y="2951707"/>
                  <a:ext cx="79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716DA36-7937-4C57-B62B-1BEA8CF6FEB5}"/>
                    </a:ext>
                  </a:extLst>
                </p14:cNvPr>
                <p14:cNvContentPartPr/>
                <p14:nvPr/>
              </p14:nvContentPartPr>
              <p14:xfrm>
                <a:off x="3961733" y="2960347"/>
                <a:ext cx="61920" cy="87840"/>
              </p14:xfrm>
            </p:contentPart>
          </mc:Choice>
          <mc:Fallback xmlns="">
            <p:pic>
              <p:nvPicPr>
                <p:cNvPr id="14" name="Freihand 13">
                  <a:extLst>
                    <a:ext uri="{FF2B5EF4-FFF2-40B4-BE49-F238E27FC236}">
                      <a16:creationId xmlns:a16="http://schemas.microsoft.com/office/drawing/2014/main" id="{A716DA36-7937-4C57-B62B-1BEA8CF6FEB5}"/>
                    </a:ext>
                  </a:extLst>
                </p:cNvPr>
                <p:cNvPicPr/>
                <p:nvPr/>
              </p:nvPicPr>
              <p:blipFill>
                <a:blip r:embed="rId18"/>
                <a:stretch>
                  <a:fillRect/>
                </a:stretch>
              </p:blipFill>
              <p:spPr>
                <a:xfrm>
                  <a:off x="3957413" y="2956027"/>
                  <a:ext cx="70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BD91426A-BCBE-411A-A619-B64F8B3A3621}"/>
                    </a:ext>
                  </a:extLst>
                </p14:cNvPr>
                <p14:cNvContentPartPr/>
                <p14:nvPr/>
              </p14:nvContentPartPr>
              <p14:xfrm>
                <a:off x="3970373" y="2930827"/>
                <a:ext cx="82440" cy="29880"/>
              </p14:xfrm>
            </p:contentPart>
          </mc:Choice>
          <mc:Fallback xmlns="">
            <p:pic>
              <p:nvPicPr>
                <p:cNvPr id="15" name="Freihand 14">
                  <a:extLst>
                    <a:ext uri="{FF2B5EF4-FFF2-40B4-BE49-F238E27FC236}">
                      <a16:creationId xmlns:a16="http://schemas.microsoft.com/office/drawing/2014/main" id="{BD91426A-BCBE-411A-A619-B64F8B3A3621}"/>
                    </a:ext>
                  </a:extLst>
                </p:cNvPr>
                <p:cNvPicPr/>
                <p:nvPr/>
              </p:nvPicPr>
              <p:blipFill>
                <a:blip r:embed="rId20"/>
                <a:stretch>
                  <a:fillRect/>
                </a:stretch>
              </p:blipFill>
              <p:spPr>
                <a:xfrm>
                  <a:off x="3966053" y="2926507"/>
                  <a:ext cx="910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D68E97E7-2B27-42FE-B773-9C62C80B96B3}"/>
                    </a:ext>
                  </a:extLst>
                </p14:cNvPr>
                <p14:cNvContentPartPr/>
                <p14:nvPr/>
              </p14:nvContentPartPr>
              <p14:xfrm>
                <a:off x="4098173" y="2911747"/>
                <a:ext cx="38880" cy="170280"/>
              </p14:xfrm>
            </p:contentPart>
          </mc:Choice>
          <mc:Fallback xmlns="">
            <p:pic>
              <p:nvPicPr>
                <p:cNvPr id="16" name="Freihand 15">
                  <a:extLst>
                    <a:ext uri="{FF2B5EF4-FFF2-40B4-BE49-F238E27FC236}">
                      <a16:creationId xmlns:a16="http://schemas.microsoft.com/office/drawing/2014/main" id="{D68E97E7-2B27-42FE-B773-9C62C80B96B3}"/>
                    </a:ext>
                  </a:extLst>
                </p:cNvPr>
                <p:cNvPicPr/>
                <p:nvPr/>
              </p:nvPicPr>
              <p:blipFill>
                <a:blip r:embed="rId22"/>
                <a:stretch>
                  <a:fillRect/>
                </a:stretch>
              </p:blipFill>
              <p:spPr>
                <a:xfrm>
                  <a:off x="4093853" y="2907427"/>
                  <a:ext cx="47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7F58421-DE93-4950-A54A-5052422C8721}"/>
                    </a:ext>
                  </a:extLst>
                </p14:cNvPr>
                <p14:cNvContentPartPr/>
                <p14:nvPr/>
              </p14:nvContentPartPr>
              <p14:xfrm>
                <a:off x="3660773" y="3052147"/>
                <a:ext cx="601920" cy="150840"/>
              </p14:xfrm>
            </p:contentPart>
          </mc:Choice>
          <mc:Fallback xmlns="">
            <p:pic>
              <p:nvPicPr>
                <p:cNvPr id="18" name="Freihand 17">
                  <a:extLst>
                    <a:ext uri="{FF2B5EF4-FFF2-40B4-BE49-F238E27FC236}">
                      <a16:creationId xmlns:a16="http://schemas.microsoft.com/office/drawing/2014/main" id="{87F58421-DE93-4950-A54A-5052422C8721}"/>
                    </a:ext>
                  </a:extLst>
                </p:cNvPr>
                <p:cNvPicPr/>
                <p:nvPr/>
              </p:nvPicPr>
              <p:blipFill>
                <a:blip r:embed="rId24"/>
                <a:stretch>
                  <a:fillRect/>
                </a:stretch>
              </p:blipFill>
              <p:spPr>
                <a:xfrm>
                  <a:off x="3656453" y="3047827"/>
                  <a:ext cx="610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96771E20-590D-4824-A84F-F74365B157D1}"/>
                    </a:ext>
                  </a:extLst>
                </p14:cNvPr>
                <p14:cNvContentPartPr/>
                <p14:nvPr/>
              </p14:nvContentPartPr>
              <p14:xfrm>
                <a:off x="3629453" y="3251227"/>
                <a:ext cx="100440" cy="137160"/>
              </p14:xfrm>
            </p:contentPart>
          </mc:Choice>
          <mc:Fallback xmlns="">
            <p:pic>
              <p:nvPicPr>
                <p:cNvPr id="20" name="Freihand 19">
                  <a:extLst>
                    <a:ext uri="{FF2B5EF4-FFF2-40B4-BE49-F238E27FC236}">
                      <a16:creationId xmlns:a16="http://schemas.microsoft.com/office/drawing/2014/main" id="{96771E20-590D-4824-A84F-F74365B157D1}"/>
                    </a:ext>
                  </a:extLst>
                </p:cNvPr>
                <p:cNvPicPr/>
                <p:nvPr/>
              </p:nvPicPr>
              <p:blipFill>
                <a:blip r:embed="rId26"/>
                <a:stretch>
                  <a:fillRect/>
                </a:stretch>
              </p:blipFill>
              <p:spPr>
                <a:xfrm>
                  <a:off x="3625133" y="3246907"/>
                  <a:ext cx="109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A2B0CFB7-2D2F-4EE6-A650-71BEDC677039}"/>
                    </a:ext>
                  </a:extLst>
                </p14:cNvPr>
                <p14:cNvContentPartPr/>
                <p14:nvPr/>
              </p14:nvContentPartPr>
              <p14:xfrm>
                <a:off x="3761213" y="3239707"/>
                <a:ext cx="64440" cy="124200"/>
              </p14:xfrm>
            </p:contentPart>
          </mc:Choice>
          <mc:Fallback xmlns="">
            <p:pic>
              <p:nvPicPr>
                <p:cNvPr id="21" name="Freihand 20">
                  <a:extLst>
                    <a:ext uri="{FF2B5EF4-FFF2-40B4-BE49-F238E27FC236}">
                      <a16:creationId xmlns:a16="http://schemas.microsoft.com/office/drawing/2014/main" id="{A2B0CFB7-2D2F-4EE6-A650-71BEDC677039}"/>
                    </a:ext>
                  </a:extLst>
                </p:cNvPr>
                <p:cNvPicPr/>
                <p:nvPr/>
              </p:nvPicPr>
              <p:blipFill>
                <a:blip r:embed="rId28"/>
                <a:stretch>
                  <a:fillRect/>
                </a:stretch>
              </p:blipFill>
              <p:spPr>
                <a:xfrm>
                  <a:off x="3756893" y="3235387"/>
                  <a:ext cx="73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76758DA9-5940-41FD-BE3A-2E2F31978AFF}"/>
                    </a:ext>
                  </a:extLst>
                </p14:cNvPr>
                <p14:cNvContentPartPr/>
                <p14:nvPr/>
              </p14:nvContentPartPr>
              <p14:xfrm>
                <a:off x="3779933" y="3233587"/>
                <a:ext cx="177840" cy="33120"/>
              </p14:xfrm>
            </p:contentPart>
          </mc:Choice>
          <mc:Fallback xmlns="">
            <p:pic>
              <p:nvPicPr>
                <p:cNvPr id="22" name="Freihand 21">
                  <a:extLst>
                    <a:ext uri="{FF2B5EF4-FFF2-40B4-BE49-F238E27FC236}">
                      <a16:creationId xmlns:a16="http://schemas.microsoft.com/office/drawing/2014/main" id="{76758DA9-5940-41FD-BE3A-2E2F31978AFF}"/>
                    </a:ext>
                  </a:extLst>
                </p:cNvPr>
                <p:cNvPicPr/>
                <p:nvPr/>
              </p:nvPicPr>
              <p:blipFill>
                <a:blip r:embed="rId30"/>
                <a:stretch>
                  <a:fillRect/>
                </a:stretch>
              </p:blipFill>
              <p:spPr>
                <a:xfrm>
                  <a:off x="3775613" y="3229267"/>
                  <a:ext cx="186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23BA8D9D-6CB9-4983-9624-1AA635E63D05}"/>
                    </a:ext>
                  </a:extLst>
                </p14:cNvPr>
                <p14:cNvContentPartPr/>
                <p14:nvPr/>
              </p14:nvContentPartPr>
              <p14:xfrm>
                <a:off x="3967493" y="3179587"/>
                <a:ext cx="66960" cy="124200"/>
              </p14:xfrm>
            </p:contentPart>
          </mc:Choice>
          <mc:Fallback xmlns="">
            <p:pic>
              <p:nvPicPr>
                <p:cNvPr id="23" name="Freihand 22">
                  <a:extLst>
                    <a:ext uri="{FF2B5EF4-FFF2-40B4-BE49-F238E27FC236}">
                      <a16:creationId xmlns:a16="http://schemas.microsoft.com/office/drawing/2014/main" id="{23BA8D9D-6CB9-4983-9624-1AA635E63D05}"/>
                    </a:ext>
                  </a:extLst>
                </p:cNvPr>
                <p:cNvPicPr/>
                <p:nvPr/>
              </p:nvPicPr>
              <p:blipFill>
                <a:blip r:embed="rId32"/>
                <a:stretch>
                  <a:fillRect/>
                </a:stretch>
              </p:blipFill>
              <p:spPr>
                <a:xfrm>
                  <a:off x="3963173" y="3175267"/>
                  <a:ext cx="75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D063CF14-2A07-4968-859B-18C03613466F}"/>
                    </a:ext>
                  </a:extLst>
                </p14:cNvPr>
                <p14:cNvContentPartPr/>
                <p14:nvPr/>
              </p14:nvContentPartPr>
              <p14:xfrm>
                <a:off x="4060373" y="3183907"/>
                <a:ext cx="61560" cy="97200"/>
              </p14:xfrm>
            </p:contentPart>
          </mc:Choice>
          <mc:Fallback xmlns="">
            <p:pic>
              <p:nvPicPr>
                <p:cNvPr id="24" name="Freihand 23">
                  <a:extLst>
                    <a:ext uri="{FF2B5EF4-FFF2-40B4-BE49-F238E27FC236}">
                      <a16:creationId xmlns:a16="http://schemas.microsoft.com/office/drawing/2014/main" id="{D063CF14-2A07-4968-859B-18C03613466F}"/>
                    </a:ext>
                  </a:extLst>
                </p:cNvPr>
                <p:cNvPicPr/>
                <p:nvPr/>
              </p:nvPicPr>
              <p:blipFill>
                <a:blip r:embed="rId34"/>
                <a:stretch>
                  <a:fillRect/>
                </a:stretch>
              </p:blipFill>
              <p:spPr>
                <a:xfrm>
                  <a:off x="4056053" y="3179587"/>
                  <a:ext cx="70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DE44F3A0-C59A-4D96-A14F-17E3DAE41506}"/>
                    </a:ext>
                  </a:extLst>
                </p14:cNvPr>
                <p14:cNvContentPartPr/>
                <p14:nvPr/>
              </p14:nvContentPartPr>
              <p14:xfrm>
                <a:off x="4076213" y="3149347"/>
                <a:ext cx="75960" cy="34920"/>
              </p14:xfrm>
            </p:contentPart>
          </mc:Choice>
          <mc:Fallback xmlns="">
            <p:pic>
              <p:nvPicPr>
                <p:cNvPr id="25" name="Freihand 24">
                  <a:extLst>
                    <a:ext uri="{FF2B5EF4-FFF2-40B4-BE49-F238E27FC236}">
                      <a16:creationId xmlns:a16="http://schemas.microsoft.com/office/drawing/2014/main" id="{DE44F3A0-C59A-4D96-A14F-17E3DAE41506}"/>
                    </a:ext>
                  </a:extLst>
                </p:cNvPr>
                <p:cNvPicPr/>
                <p:nvPr/>
              </p:nvPicPr>
              <p:blipFill>
                <a:blip r:embed="rId36"/>
                <a:stretch>
                  <a:fillRect/>
                </a:stretch>
              </p:blipFill>
              <p:spPr>
                <a:xfrm>
                  <a:off x="4071893" y="3145027"/>
                  <a:ext cx="846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C1D30521-8570-4010-BF15-58C98CF75B6E}"/>
                    </a:ext>
                  </a:extLst>
                </p14:cNvPr>
                <p14:cNvContentPartPr/>
                <p14:nvPr/>
              </p14:nvContentPartPr>
              <p14:xfrm>
                <a:off x="4170173" y="3170947"/>
                <a:ext cx="72720" cy="216360"/>
              </p14:xfrm>
            </p:contentPart>
          </mc:Choice>
          <mc:Fallback xmlns="">
            <p:pic>
              <p:nvPicPr>
                <p:cNvPr id="26" name="Freihand 25">
                  <a:extLst>
                    <a:ext uri="{FF2B5EF4-FFF2-40B4-BE49-F238E27FC236}">
                      <a16:creationId xmlns:a16="http://schemas.microsoft.com/office/drawing/2014/main" id="{C1D30521-8570-4010-BF15-58C98CF75B6E}"/>
                    </a:ext>
                  </a:extLst>
                </p:cNvPr>
                <p:cNvPicPr/>
                <p:nvPr/>
              </p:nvPicPr>
              <p:blipFill>
                <a:blip r:embed="rId38"/>
                <a:stretch>
                  <a:fillRect/>
                </a:stretch>
              </p:blipFill>
              <p:spPr>
                <a:xfrm>
                  <a:off x="4165853" y="3166627"/>
                  <a:ext cx="81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9C6827AF-3717-4AD5-A852-F5F07D546C11}"/>
                    </a:ext>
                  </a:extLst>
                </p14:cNvPr>
                <p14:cNvContentPartPr/>
                <p14:nvPr/>
              </p14:nvContentPartPr>
              <p14:xfrm>
                <a:off x="4227413" y="3126307"/>
                <a:ext cx="9720" cy="2160"/>
              </p14:xfrm>
            </p:contentPart>
          </mc:Choice>
          <mc:Fallback xmlns="">
            <p:pic>
              <p:nvPicPr>
                <p:cNvPr id="27" name="Freihand 26">
                  <a:extLst>
                    <a:ext uri="{FF2B5EF4-FFF2-40B4-BE49-F238E27FC236}">
                      <a16:creationId xmlns:a16="http://schemas.microsoft.com/office/drawing/2014/main" id="{9C6827AF-3717-4AD5-A852-F5F07D546C11}"/>
                    </a:ext>
                  </a:extLst>
                </p:cNvPr>
                <p:cNvPicPr/>
                <p:nvPr/>
              </p:nvPicPr>
              <p:blipFill>
                <a:blip r:embed="rId40"/>
                <a:stretch>
                  <a:fillRect/>
                </a:stretch>
              </p:blipFill>
              <p:spPr>
                <a:xfrm>
                  <a:off x="4223093" y="3121987"/>
                  <a:ext cx="183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86D50D9D-B4C7-49D6-B660-2836B03AAF54}"/>
                    </a:ext>
                  </a:extLst>
                </p14:cNvPr>
                <p14:cNvContentPartPr/>
                <p14:nvPr/>
              </p14:nvContentPartPr>
              <p14:xfrm>
                <a:off x="3633413" y="3389467"/>
                <a:ext cx="221760" cy="100800"/>
              </p14:xfrm>
            </p:contentPart>
          </mc:Choice>
          <mc:Fallback xmlns="">
            <p:pic>
              <p:nvPicPr>
                <p:cNvPr id="29" name="Freihand 28">
                  <a:extLst>
                    <a:ext uri="{FF2B5EF4-FFF2-40B4-BE49-F238E27FC236}">
                      <a16:creationId xmlns:a16="http://schemas.microsoft.com/office/drawing/2014/main" id="{86D50D9D-B4C7-49D6-B660-2836B03AAF54}"/>
                    </a:ext>
                  </a:extLst>
                </p:cNvPr>
                <p:cNvPicPr/>
                <p:nvPr/>
              </p:nvPicPr>
              <p:blipFill>
                <a:blip r:embed="rId42"/>
                <a:stretch>
                  <a:fillRect/>
                </a:stretch>
              </p:blipFill>
              <p:spPr>
                <a:xfrm>
                  <a:off x="3629093" y="3385147"/>
                  <a:ext cx="230400" cy="10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D35EC539-0E88-4C6C-88C1-545E2B9052AF}"/>
                  </a:ext>
                </a:extLst>
              </p14:cNvPr>
              <p14:cNvContentPartPr/>
              <p14:nvPr/>
            </p14:nvContentPartPr>
            <p14:xfrm>
              <a:off x="2738093" y="1213987"/>
              <a:ext cx="1316160" cy="353880"/>
            </p14:xfrm>
          </p:contentPart>
        </mc:Choice>
        <mc:Fallback xmlns="">
          <p:pic>
            <p:nvPicPr>
              <p:cNvPr id="31" name="Freihand 30">
                <a:extLst>
                  <a:ext uri="{FF2B5EF4-FFF2-40B4-BE49-F238E27FC236}">
                    <a16:creationId xmlns:a16="http://schemas.microsoft.com/office/drawing/2014/main" id="{D35EC539-0E88-4C6C-88C1-545E2B9052AF}"/>
                  </a:ext>
                </a:extLst>
              </p:cNvPr>
              <p:cNvPicPr/>
              <p:nvPr/>
            </p:nvPicPr>
            <p:blipFill>
              <a:blip r:embed="rId44"/>
              <a:stretch>
                <a:fillRect/>
              </a:stretch>
            </p:blipFill>
            <p:spPr>
              <a:xfrm>
                <a:off x="2733773" y="1209667"/>
                <a:ext cx="13248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292B9C95-331B-465E-AA79-AD9616B91168}"/>
                  </a:ext>
                </a:extLst>
              </p14:cNvPr>
              <p14:cNvContentPartPr/>
              <p14:nvPr/>
            </p14:nvContentPartPr>
            <p14:xfrm>
              <a:off x="2408333" y="1248187"/>
              <a:ext cx="1511280" cy="1061640"/>
            </p14:xfrm>
          </p:contentPart>
        </mc:Choice>
        <mc:Fallback xmlns="">
          <p:pic>
            <p:nvPicPr>
              <p:cNvPr id="32" name="Freihand 31">
                <a:extLst>
                  <a:ext uri="{FF2B5EF4-FFF2-40B4-BE49-F238E27FC236}">
                    <a16:creationId xmlns:a16="http://schemas.microsoft.com/office/drawing/2014/main" id="{292B9C95-331B-465E-AA79-AD9616B91168}"/>
                  </a:ext>
                </a:extLst>
              </p:cNvPr>
              <p:cNvPicPr/>
              <p:nvPr/>
            </p:nvPicPr>
            <p:blipFill>
              <a:blip r:embed="rId46"/>
              <a:stretch>
                <a:fillRect/>
              </a:stretch>
            </p:blipFill>
            <p:spPr>
              <a:xfrm>
                <a:off x="2404013" y="1243867"/>
                <a:ext cx="1519920" cy="1070280"/>
              </a:xfrm>
              <a:prstGeom prst="rect">
                <a:avLst/>
              </a:prstGeom>
            </p:spPr>
          </p:pic>
        </mc:Fallback>
      </mc:AlternateContent>
      <p:grpSp>
        <p:nvGrpSpPr>
          <p:cNvPr id="36" name="Gruppieren 35">
            <a:extLst>
              <a:ext uri="{FF2B5EF4-FFF2-40B4-BE49-F238E27FC236}">
                <a16:creationId xmlns:a16="http://schemas.microsoft.com/office/drawing/2014/main" id="{4CCBC6D0-03DC-4A09-82A2-36202B159237}"/>
              </a:ext>
            </a:extLst>
          </p:cNvPr>
          <p:cNvGrpSpPr/>
          <p:nvPr/>
        </p:nvGrpSpPr>
        <p:grpSpPr>
          <a:xfrm>
            <a:off x="2808293" y="1349707"/>
            <a:ext cx="1090440" cy="1011240"/>
            <a:chOff x="2808293" y="1349707"/>
            <a:chExt cx="1090440" cy="1011240"/>
          </a:xfrm>
        </p:grpSpPr>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49ABCCE7-37BE-471B-B194-99BD0B701EF0}"/>
                    </a:ext>
                  </a:extLst>
                </p14:cNvPr>
                <p14:cNvContentPartPr/>
                <p14:nvPr/>
              </p14:nvContentPartPr>
              <p14:xfrm>
                <a:off x="3527933" y="1697827"/>
                <a:ext cx="175320" cy="205920"/>
              </p14:xfrm>
            </p:contentPart>
          </mc:Choice>
          <mc:Fallback xmlns="">
            <p:pic>
              <p:nvPicPr>
                <p:cNvPr id="33" name="Freihand 32">
                  <a:extLst>
                    <a:ext uri="{FF2B5EF4-FFF2-40B4-BE49-F238E27FC236}">
                      <a16:creationId xmlns:a16="http://schemas.microsoft.com/office/drawing/2014/main" id="{49ABCCE7-37BE-471B-B194-99BD0B701EF0}"/>
                    </a:ext>
                  </a:extLst>
                </p:cNvPr>
                <p:cNvPicPr/>
                <p:nvPr/>
              </p:nvPicPr>
              <p:blipFill>
                <a:blip r:embed="rId48"/>
                <a:stretch>
                  <a:fillRect/>
                </a:stretch>
              </p:blipFill>
              <p:spPr>
                <a:xfrm>
                  <a:off x="3523613" y="1693507"/>
                  <a:ext cx="1839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BFD3595D-8503-4EBA-BD2F-92A177447A76}"/>
                    </a:ext>
                  </a:extLst>
                </p14:cNvPr>
                <p14:cNvContentPartPr/>
                <p14:nvPr/>
              </p14:nvContentPartPr>
              <p14:xfrm>
                <a:off x="3592373" y="2062507"/>
                <a:ext cx="54360" cy="50040"/>
              </p14:xfrm>
            </p:contentPart>
          </mc:Choice>
          <mc:Fallback xmlns="">
            <p:pic>
              <p:nvPicPr>
                <p:cNvPr id="34" name="Freihand 33">
                  <a:extLst>
                    <a:ext uri="{FF2B5EF4-FFF2-40B4-BE49-F238E27FC236}">
                      <a16:creationId xmlns:a16="http://schemas.microsoft.com/office/drawing/2014/main" id="{BFD3595D-8503-4EBA-BD2F-92A177447A76}"/>
                    </a:ext>
                  </a:extLst>
                </p:cNvPr>
                <p:cNvPicPr/>
                <p:nvPr/>
              </p:nvPicPr>
              <p:blipFill>
                <a:blip r:embed="rId50"/>
                <a:stretch>
                  <a:fillRect/>
                </a:stretch>
              </p:blipFill>
              <p:spPr>
                <a:xfrm>
                  <a:off x="3588053" y="2058187"/>
                  <a:ext cx="630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91F9D616-4AB9-41A3-85A1-FDB8374402F1}"/>
                    </a:ext>
                  </a:extLst>
                </p14:cNvPr>
                <p14:cNvContentPartPr/>
                <p14:nvPr/>
              </p14:nvContentPartPr>
              <p14:xfrm>
                <a:off x="2808293" y="1349707"/>
                <a:ext cx="1090440" cy="1011240"/>
              </p14:xfrm>
            </p:contentPart>
          </mc:Choice>
          <mc:Fallback xmlns="">
            <p:pic>
              <p:nvPicPr>
                <p:cNvPr id="35" name="Freihand 34">
                  <a:extLst>
                    <a:ext uri="{FF2B5EF4-FFF2-40B4-BE49-F238E27FC236}">
                      <a16:creationId xmlns:a16="http://schemas.microsoft.com/office/drawing/2014/main" id="{91F9D616-4AB9-41A3-85A1-FDB8374402F1}"/>
                    </a:ext>
                  </a:extLst>
                </p:cNvPr>
                <p:cNvPicPr/>
                <p:nvPr/>
              </p:nvPicPr>
              <p:blipFill>
                <a:blip r:embed="rId52"/>
                <a:stretch>
                  <a:fillRect/>
                </a:stretch>
              </p:blipFill>
              <p:spPr>
                <a:xfrm>
                  <a:off x="2803973" y="1345387"/>
                  <a:ext cx="1099080" cy="101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
            <p14:nvContentPartPr>
              <p14:cNvPr id="37" name="Freihand 36">
                <a:extLst>
                  <a:ext uri="{FF2B5EF4-FFF2-40B4-BE49-F238E27FC236}">
                    <a16:creationId xmlns:a16="http://schemas.microsoft.com/office/drawing/2014/main" id="{06ED3C2C-35ED-44BF-B59D-A2DA5583E035}"/>
                  </a:ext>
                </a:extLst>
              </p14:cNvPr>
              <p14:cNvContentPartPr/>
              <p14:nvPr/>
            </p14:nvContentPartPr>
            <p14:xfrm>
              <a:off x="5643653" y="608827"/>
              <a:ext cx="1888200" cy="447120"/>
            </p14:xfrm>
          </p:contentPart>
        </mc:Choice>
        <mc:Fallback xmlns="">
          <p:pic>
            <p:nvPicPr>
              <p:cNvPr id="37" name="Freihand 36">
                <a:extLst>
                  <a:ext uri="{FF2B5EF4-FFF2-40B4-BE49-F238E27FC236}">
                    <a16:creationId xmlns:a16="http://schemas.microsoft.com/office/drawing/2014/main" id="{06ED3C2C-35ED-44BF-B59D-A2DA5583E035}"/>
                  </a:ext>
                </a:extLst>
              </p:cNvPr>
              <p:cNvPicPr/>
              <p:nvPr/>
            </p:nvPicPr>
            <p:blipFill>
              <a:blip r:embed="rId54"/>
              <a:stretch>
                <a:fillRect/>
              </a:stretch>
            </p:blipFill>
            <p:spPr>
              <a:xfrm>
                <a:off x="5639333" y="604507"/>
                <a:ext cx="1896840" cy="455760"/>
              </a:xfrm>
              <a:prstGeom prst="rect">
                <a:avLst/>
              </a:prstGeom>
            </p:spPr>
          </p:pic>
        </mc:Fallback>
      </mc:AlternateContent>
      <p:grpSp>
        <p:nvGrpSpPr>
          <p:cNvPr id="57" name="Gruppieren 56">
            <a:extLst>
              <a:ext uri="{FF2B5EF4-FFF2-40B4-BE49-F238E27FC236}">
                <a16:creationId xmlns:a16="http://schemas.microsoft.com/office/drawing/2014/main" id="{2852C2E7-DA4F-4B64-85DE-47DDB9984DD1}"/>
              </a:ext>
            </a:extLst>
          </p:cNvPr>
          <p:cNvGrpSpPr/>
          <p:nvPr/>
        </p:nvGrpSpPr>
        <p:grpSpPr>
          <a:xfrm>
            <a:off x="8649653" y="537547"/>
            <a:ext cx="2961720" cy="627480"/>
            <a:chOff x="8649653" y="537547"/>
            <a:chExt cx="2961720" cy="627480"/>
          </a:xfrm>
        </p:grpSpPr>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138BB540-AB38-4F01-A46E-022DA697158E}"/>
                    </a:ext>
                  </a:extLst>
                </p14:cNvPr>
                <p14:cNvContentPartPr/>
                <p14:nvPr/>
              </p14:nvContentPartPr>
              <p14:xfrm>
                <a:off x="8756213" y="964867"/>
                <a:ext cx="11880" cy="176040"/>
              </p14:xfrm>
            </p:contentPart>
          </mc:Choice>
          <mc:Fallback xmlns="">
            <p:pic>
              <p:nvPicPr>
                <p:cNvPr id="38" name="Freihand 37">
                  <a:extLst>
                    <a:ext uri="{FF2B5EF4-FFF2-40B4-BE49-F238E27FC236}">
                      <a16:creationId xmlns:a16="http://schemas.microsoft.com/office/drawing/2014/main" id="{138BB540-AB38-4F01-A46E-022DA697158E}"/>
                    </a:ext>
                  </a:extLst>
                </p:cNvPr>
                <p:cNvPicPr/>
                <p:nvPr/>
              </p:nvPicPr>
              <p:blipFill>
                <a:blip r:embed="rId56"/>
                <a:stretch>
                  <a:fillRect/>
                </a:stretch>
              </p:blipFill>
              <p:spPr>
                <a:xfrm>
                  <a:off x="8751893" y="960547"/>
                  <a:ext cx="205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7BCA2900-5599-4672-A513-1C69B965BE13}"/>
                    </a:ext>
                  </a:extLst>
                </p14:cNvPr>
                <p14:cNvContentPartPr/>
                <p14:nvPr/>
              </p14:nvContentPartPr>
              <p14:xfrm>
                <a:off x="8649653" y="919867"/>
                <a:ext cx="197640" cy="245160"/>
              </p14:xfrm>
            </p:contentPart>
          </mc:Choice>
          <mc:Fallback xmlns="">
            <p:pic>
              <p:nvPicPr>
                <p:cNvPr id="39" name="Freihand 38">
                  <a:extLst>
                    <a:ext uri="{FF2B5EF4-FFF2-40B4-BE49-F238E27FC236}">
                      <a16:creationId xmlns:a16="http://schemas.microsoft.com/office/drawing/2014/main" id="{7BCA2900-5599-4672-A513-1C69B965BE13}"/>
                    </a:ext>
                  </a:extLst>
                </p:cNvPr>
                <p:cNvPicPr/>
                <p:nvPr/>
              </p:nvPicPr>
              <p:blipFill>
                <a:blip r:embed="rId58"/>
                <a:stretch>
                  <a:fillRect/>
                </a:stretch>
              </p:blipFill>
              <p:spPr>
                <a:xfrm>
                  <a:off x="8645333" y="915547"/>
                  <a:ext cx="206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7E795161-3FA1-4959-87FB-73910535F704}"/>
                    </a:ext>
                  </a:extLst>
                </p14:cNvPr>
                <p14:cNvContentPartPr/>
                <p14:nvPr/>
              </p14:nvContentPartPr>
              <p14:xfrm>
                <a:off x="8901653" y="992587"/>
                <a:ext cx="102960" cy="104400"/>
              </p14:xfrm>
            </p:contentPart>
          </mc:Choice>
          <mc:Fallback xmlns="">
            <p:pic>
              <p:nvPicPr>
                <p:cNvPr id="40" name="Freihand 39">
                  <a:extLst>
                    <a:ext uri="{FF2B5EF4-FFF2-40B4-BE49-F238E27FC236}">
                      <a16:creationId xmlns:a16="http://schemas.microsoft.com/office/drawing/2014/main" id="{7E795161-3FA1-4959-87FB-73910535F704}"/>
                    </a:ext>
                  </a:extLst>
                </p:cNvPr>
                <p:cNvPicPr/>
                <p:nvPr/>
              </p:nvPicPr>
              <p:blipFill>
                <a:blip r:embed="rId60"/>
                <a:stretch>
                  <a:fillRect/>
                </a:stretch>
              </p:blipFill>
              <p:spPr>
                <a:xfrm>
                  <a:off x="8897333" y="988267"/>
                  <a:ext cx="111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6F99112A-DB75-4073-BE38-FFBDCD522649}"/>
                    </a:ext>
                  </a:extLst>
                </p14:cNvPr>
                <p14:cNvContentPartPr/>
                <p14:nvPr/>
              </p14:nvContentPartPr>
              <p14:xfrm>
                <a:off x="9010373" y="968827"/>
                <a:ext cx="56160" cy="139680"/>
              </p14:xfrm>
            </p:contentPart>
          </mc:Choice>
          <mc:Fallback xmlns="">
            <p:pic>
              <p:nvPicPr>
                <p:cNvPr id="41" name="Freihand 40">
                  <a:extLst>
                    <a:ext uri="{FF2B5EF4-FFF2-40B4-BE49-F238E27FC236}">
                      <a16:creationId xmlns:a16="http://schemas.microsoft.com/office/drawing/2014/main" id="{6F99112A-DB75-4073-BE38-FFBDCD522649}"/>
                    </a:ext>
                  </a:extLst>
                </p:cNvPr>
                <p:cNvPicPr/>
                <p:nvPr/>
              </p:nvPicPr>
              <p:blipFill>
                <a:blip r:embed="rId62"/>
                <a:stretch>
                  <a:fillRect/>
                </a:stretch>
              </p:blipFill>
              <p:spPr>
                <a:xfrm>
                  <a:off x="9006053" y="964507"/>
                  <a:ext cx="648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0A925389-2A0D-432F-9FF5-5045D7D481B0}"/>
                    </a:ext>
                  </a:extLst>
                </p14:cNvPr>
                <p14:cNvContentPartPr/>
                <p14:nvPr/>
              </p14:nvContentPartPr>
              <p14:xfrm>
                <a:off x="9063293" y="893587"/>
                <a:ext cx="96480" cy="175680"/>
              </p14:xfrm>
            </p:contentPart>
          </mc:Choice>
          <mc:Fallback xmlns="">
            <p:pic>
              <p:nvPicPr>
                <p:cNvPr id="42" name="Freihand 41">
                  <a:extLst>
                    <a:ext uri="{FF2B5EF4-FFF2-40B4-BE49-F238E27FC236}">
                      <a16:creationId xmlns:a16="http://schemas.microsoft.com/office/drawing/2014/main" id="{0A925389-2A0D-432F-9FF5-5045D7D481B0}"/>
                    </a:ext>
                  </a:extLst>
                </p:cNvPr>
                <p:cNvPicPr/>
                <p:nvPr/>
              </p:nvPicPr>
              <p:blipFill>
                <a:blip r:embed="rId64"/>
                <a:stretch>
                  <a:fillRect/>
                </a:stretch>
              </p:blipFill>
              <p:spPr>
                <a:xfrm>
                  <a:off x="9058973" y="889267"/>
                  <a:ext cx="105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5DCEE8BC-167E-4661-9A37-F531D95C5CB0}"/>
                    </a:ext>
                  </a:extLst>
                </p14:cNvPr>
                <p14:cNvContentPartPr/>
                <p14:nvPr/>
              </p14:nvContentPartPr>
              <p14:xfrm>
                <a:off x="9176693" y="1004827"/>
                <a:ext cx="80640" cy="42120"/>
              </p14:xfrm>
            </p:contentPart>
          </mc:Choice>
          <mc:Fallback xmlns="">
            <p:pic>
              <p:nvPicPr>
                <p:cNvPr id="43" name="Freihand 42">
                  <a:extLst>
                    <a:ext uri="{FF2B5EF4-FFF2-40B4-BE49-F238E27FC236}">
                      <a16:creationId xmlns:a16="http://schemas.microsoft.com/office/drawing/2014/main" id="{5DCEE8BC-167E-4661-9A37-F531D95C5CB0}"/>
                    </a:ext>
                  </a:extLst>
                </p:cNvPr>
                <p:cNvPicPr/>
                <p:nvPr/>
              </p:nvPicPr>
              <p:blipFill>
                <a:blip r:embed="rId66"/>
                <a:stretch>
                  <a:fillRect/>
                </a:stretch>
              </p:blipFill>
              <p:spPr>
                <a:xfrm>
                  <a:off x="9172373" y="1000507"/>
                  <a:ext cx="892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C83575B7-34A5-4DDB-9404-144C043A461C}"/>
                    </a:ext>
                  </a:extLst>
                </p14:cNvPr>
                <p14:cNvContentPartPr/>
                <p14:nvPr/>
              </p14:nvContentPartPr>
              <p14:xfrm>
                <a:off x="9283613" y="921667"/>
                <a:ext cx="112320" cy="112680"/>
              </p14:xfrm>
            </p:contentPart>
          </mc:Choice>
          <mc:Fallback xmlns="">
            <p:pic>
              <p:nvPicPr>
                <p:cNvPr id="44" name="Freihand 43">
                  <a:extLst>
                    <a:ext uri="{FF2B5EF4-FFF2-40B4-BE49-F238E27FC236}">
                      <a16:creationId xmlns:a16="http://schemas.microsoft.com/office/drawing/2014/main" id="{C83575B7-34A5-4DDB-9404-144C043A461C}"/>
                    </a:ext>
                  </a:extLst>
                </p:cNvPr>
                <p:cNvPicPr/>
                <p:nvPr/>
              </p:nvPicPr>
              <p:blipFill>
                <a:blip r:embed="rId68"/>
                <a:stretch>
                  <a:fillRect/>
                </a:stretch>
              </p:blipFill>
              <p:spPr>
                <a:xfrm>
                  <a:off x="9279293" y="917347"/>
                  <a:ext cx="120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7D476612-C458-411E-9E32-7FB74515B8F6}"/>
                    </a:ext>
                  </a:extLst>
                </p14:cNvPr>
                <p14:cNvContentPartPr/>
                <p14:nvPr/>
              </p14:nvContentPartPr>
              <p14:xfrm>
                <a:off x="9463973" y="931027"/>
                <a:ext cx="64440" cy="85680"/>
              </p14:xfrm>
            </p:contentPart>
          </mc:Choice>
          <mc:Fallback xmlns="">
            <p:pic>
              <p:nvPicPr>
                <p:cNvPr id="45" name="Freihand 44">
                  <a:extLst>
                    <a:ext uri="{FF2B5EF4-FFF2-40B4-BE49-F238E27FC236}">
                      <a16:creationId xmlns:a16="http://schemas.microsoft.com/office/drawing/2014/main" id="{7D476612-C458-411E-9E32-7FB74515B8F6}"/>
                    </a:ext>
                  </a:extLst>
                </p:cNvPr>
                <p:cNvPicPr/>
                <p:nvPr/>
              </p:nvPicPr>
              <p:blipFill>
                <a:blip r:embed="rId70"/>
                <a:stretch>
                  <a:fillRect/>
                </a:stretch>
              </p:blipFill>
              <p:spPr>
                <a:xfrm>
                  <a:off x="9459653" y="926707"/>
                  <a:ext cx="73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E2B3338C-80BE-4E0D-AEBC-F54788773AFC}"/>
                    </a:ext>
                  </a:extLst>
                </p14:cNvPr>
                <p14:cNvContentPartPr/>
                <p14:nvPr/>
              </p14:nvContentPartPr>
              <p14:xfrm>
                <a:off x="9568013" y="932467"/>
                <a:ext cx="117360" cy="77760"/>
              </p14:xfrm>
            </p:contentPart>
          </mc:Choice>
          <mc:Fallback xmlns="">
            <p:pic>
              <p:nvPicPr>
                <p:cNvPr id="46" name="Freihand 45">
                  <a:extLst>
                    <a:ext uri="{FF2B5EF4-FFF2-40B4-BE49-F238E27FC236}">
                      <a16:creationId xmlns:a16="http://schemas.microsoft.com/office/drawing/2014/main" id="{E2B3338C-80BE-4E0D-AEBC-F54788773AFC}"/>
                    </a:ext>
                  </a:extLst>
                </p:cNvPr>
                <p:cNvPicPr/>
                <p:nvPr/>
              </p:nvPicPr>
              <p:blipFill>
                <a:blip r:embed="rId72"/>
                <a:stretch>
                  <a:fillRect/>
                </a:stretch>
              </p:blipFill>
              <p:spPr>
                <a:xfrm>
                  <a:off x="9563693" y="928147"/>
                  <a:ext cx="126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945CD629-4E93-47A1-BBFE-3DBC4B3DC2F2}"/>
                    </a:ext>
                  </a:extLst>
                </p14:cNvPr>
                <p14:cNvContentPartPr/>
                <p14:nvPr/>
              </p14:nvContentPartPr>
              <p14:xfrm>
                <a:off x="9684653" y="753547"/>
                <a:ext cx="581400" cy="214560"/>
              </p14:xfrm>
            </p:contentPart>
          </mc:Choice>
          <mc:Fallback xmlns="">
            <p:pic>
              <p:nvPicPr>
                <p:cNvPr id="47" name="Freihand 46">
                  <a:extLst>
                    <a:ext uri="{FF2B5EF4-FFF2-40B4-BE49-F238E27FC236}">
                      <a16:creationId xmlns:a16="http://schemas.microsoft.com/office/drawing/2014/main" id="{945CD629-4E93-47A1-BBFE-3DBC4B3DC2F2}"/>
                    </a:ext>
                  </a:extLst>
                </p:cNvPr>
                <p:cNvPicPr/>
                <p:nvPr/>
              </p:nvPicPr>
              <p:blipFill>
                <a:blip r:embed="rId74"/>
                <a:stretch>
                  <a:fillRect/>
                </a:stretch>
              </p:blipFill>
              <p:spPr>
                <a:xfrm>
                  <a:off x="9680333" y="749227"/>
                  <a:ext cx="590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376FB494-342A-4AFB-B037-680FCFE378A6}"/>
                    </a:ext>
                  </a:extLst>
                </p14:cNvPr>
                <p14:cNvContentPartPr/>
                <p14:nvPr/>
              </p14:nvContentPartPr>
              <p14:xfrm>
                <a:off x="10281533" y="748147"/>
                <a:ext cx="110880" cy="90000"/>
              </p14:xfrm>
            </p:contentPart>
          </mc:Choice>
          <mc:Fallback xmlns="">
            <p:pic>
              <p:nvPicPr>
                <p:cNvPr id="48" name="Freihand 47">
                  <a:extLst>
                    <a:ext uri="{FF2B5EF4-FFF2-40B4-BE49-F238E27FC236}">
                      <a16:creationId xmlns:a16="http://schemas.microsoft.com/office/drawing/2014/main" id="{376FB494-342A-4AFB-B037-680FCFE378A6}"/>
                    </a:ext>
                  </a:extLst>
                </p:cNvPr>
                <p:cNvPicPr/>
                <p:nvPr/>
              </p:nvPicPr>
              <p:blipFill>
                <a:blip r:embed="rId76"/>
                <a:stretch>
                  <a:fillRect/>
                </a:stretch>
              </p:blipFill>
              <p:spPr>
                <a:xfrm>
                  <a:off x="10277213" y="743827"/>
                  <a:ext cx="119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91419E10-6F1D-4043-99B9-9AFBF4AE14A9}"/>
                    </a:ext>
                  </a:extLst>
                </p14:cNvPr>
                <p14:cNvContentPartPr/>
                <p14:nvPr/>
              </p14:nvContentPartPr>
              <p14:xfrm>
                <a:off x="10551533" y="735547"/>
                <a:ext cx="147240" cy="88920"/>
              </p14:xfrm>
            </p:contentPart>
          </mc:Choice>
          <mc:Fallback xmlns="">
            <p:pic>
              <p:nvPicPr>
                <p:cNvPr id="49" name="Freihand 48">
                  <a:extLst>
                    <a:ext uri="{FF2B5EF4-FFF2-40B4-BE49-F238E27FC236}">
                      <a16:creationId xmlns:a16="http://schemas.microsoft.com/office/drawing/2014/main" id="{91419E10-6F1D-4043-99B9-9AFBF4AE14A9}"/>
                    </a:ext>
                  </a:extLst>
                </p:cNvPr>
                <p:cNvPicPr/>
                <p:nvPr/>
              </p:nvPicPr>
              <p:blipFill>
                <a:blip r:embed="rId78"/>
                <a:stretch>
                  <a:fillRect/>
                </a:stretch>
              </p:blipFill>
              <p:spPr>
                <a:xfrm>
                  <a:off x="10547213" y="731227"/>
                  <a:ext cx="155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F2CC7970-C4BA-4B5A-A4EE-21BF866ACBC2}"/>
                    </a:ext>
                  </a:extLst>
                </p14:cNvPr>
                <p14:cNvContentPartPr/>
                <p14:nvPr/>
              </p14:nvContentPartPr>
              <p14:xfrm>
                <a:off x="10709573" y="724027"/>
                <a:ext cx="168480" cy="63360"/>
              </p14:xfrm>
            </p:contentPart>
          </mc:Choice>
          <mc:Fallback xmlns="">
            <p:pic>
              <p:nvPicPr>
                <p:cNvPr id="50" name="Freihand 49">
                  <a:extLst>
                    <a:ext uri="{FF2B5EF4-FFF2-40B4-BE49-F238E27FC236}">
                      <a16:creationId xmlns:a16="http://schemas.microsoft.com/office/drawing/2014/main" id="{F2CC7970-C4BA-4B5A-A4EE-21BF866ACBC2}"/>
                    </a:ext>
                  </a:extLst>
                </p:cNvPr>
                <p:cNvPicPr/>
                <p:nvPr/>
              </p:nvPicPr>
              <p:blipFill>
                <a:blip r:embed="rId80"/>
                <a:stretch>
                  <a:fillRect/>
                </a:stretch>
              </p:blipFill>
              <p:spPr>
                <a:xfrm>
                  <a:off x="10705253" y="719707"/>
                  <a:ext cx="1771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6966ABD2-662A-4BB5-9B58-431865F6DEC1}"/>
                    </a:ext>
                  </a:extLst>
                </p14:cNvPr>
                <p14:cNvContentPartPr/>
                <p14:nvPr/>
              </p14:nvContentPartPr>
              <p14:xfrm>
                <a:off x="10908293" y="680107"/>
                <a:ext cx="110880" cy="93960"/>
              </p14:xfrm>
            </p:contentPart>
          </mc:Choice>
          <mc:Fallback xmlns="">
            <p:pic>
              <p:nvPicPr>
                <p:cNvPr id="51" name="Freihand 50">
                  <a:extLst>
                    <a:ext uri="{FF2B5EF4-FFF2-40B4-BE49-F238E27FC236}">
                      <a16:creationId xmlns:a16="http://schemas.microsoft.com/office/drawing/2014/main" id="{6966ABD2-662A-4BB5-9B58-431865F6DEC1}"/>
                    </a:ext>
                  </a:extLst>
                </p:cNvPr>
                <p:cNvPicPr/>
                <p:nvPr/>
              </p:nvPicPr>
              <p:blipFill>
                <a:blip r:embed="rId82"/>
                <a:stretch>
                  <a:fillRect/>
                </a:stretch>
              </p:blipFill>
              <p:spPr>
                <a:xfrm>
                  <a:off x="10903973" y="675787"/>
                  <a:ext cx="119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1D7C8418-D79B-4631-9BED-1D4903C7B821}"/>
                    </a:ext>
                  </a:extLst>
                </p14:cNvPr>
                <p14:cNvContentPartPr/>
                <p14:nvPr/>
              </p14:nvContentPartPr>
              <p14:xfrm>
                <a:off x="10787693" y="569227"/>
                <a:ext cx="128160" cy="13320"/>
              </p14:xfrm>
            </p:contentPart>
          </mc:Choice>
          <mc:Fallback xmlns="">
            <p:pic>
              <p:nvPicPr>
                <p:cNvPr id="52" name="Freihand 51">
                  <a:extLst>
                    <a:ext uri="{FF2B5EF4-FFF2-40B4-BE49-F238E27FC236}">
                      <a16:creationId xmlns:a16="http://schemas.microsoft.com/office/drawing/2014/main" id="{1D7C8418-D79B-4631-9BED-1D4903C7B821}"/>
                    </a:ext>
                  </a:extLst>
                </p:cNvPr>
                <p:cNvPicPr/>
                <p:nvPr/>
              </p:nvPicPr>
              <p:blipFill>
                <a:blip r:embed="rId84"/>
                <a:stretch>
                  <a:fillRect/>
                </a:stretch>
              </p:blipFill>
              <p:spPr>
                <a:xfrm>
                  <a:off x="10783373" y="564907"/>
                  <a:ext cx="1368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42647113-EBC7-44CA-9988-858EA994A6E6}"/>
                    </a:ext>
                  </a:extLst>
                </p14:cNvPr>
                <p14:cNvContentPartPr/>
                <p14:nvPr/>
              </p14:nvContentPartPr>
              <p14:xfrm>
                <a:off x="11132933" y="550147"/>
                <a:ext cx="117000" cy="181080"/>
              </p14:xfrm>
            </p:contentPart>
          </mc:Choice>
          <mc:Fallback xmlns="">
            <p:pic>
              <p:nvPicPr>
                <p:cNvPr id="53" name="Freihand 52">
                  <a:extLst>
                    <a:ext uri="{FF2B5EF4-FFF2-40B4-BE49-F238E27FC236}">
                      <a16:creationId xmlns:a16="http://schemas.microsoft.com/office/drawing/2014/main" id="{42647113-EBC7-44CA-9988-858EA994A6E6}"/>
                    </a:ext>
                  </a:extLst>
                </p:cNvPr>
                <p:cNvPicPr/>
                <p:nvPr/>
              </p:nvPicPr>
              <p:blipFill>
                <a:blip r:embed="rId86"/>
                <a:stretch>
                  <a:fillRect/>
                </a:stretch>
              </p:blipFill>
              <p:spPr>
                <a:xfrm>
                  <a:off x="11128613" y="545827"/>
                  <a:ext cx="1256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C15476C3-7D38-4D54-B686-69ED4F8A63E9}"/>
                    </a:ext>
                  </a:extLst>
                </p14:cNvPr>
                <p14:cNvContentPartPr/>
                <p14:nvPr/>
              </p14:nvContentPartPr>
              <p14:xfrm>
                <a:off x="11299253" y="706027"/>
                <a:ext cx="16920" cy="99360"/>
              </p14:xfrm>
            </p:contentPart>
          </mc:Choice>
          <mc:Fallback xmlns="">
            <p:pic>
              <p:nvPicPr>
                <p:cNvPr id="54" name="Freihand 53">
                  <a:extLst>
                    <a:ext uri="{FF2B5EF4-FFF2-40B4-BE49-F238E27FC236}">
                      <a16:creationId xmlns:a16="http://schemas.microsoft.com/office/drawing/2014/main" id="{C15476C3-7D38-4D54-B686-69ED4F8A63E9}"/>
                    </a:ext>
                  </a:extLst>
                </p:cNvPr>
                <p:cNvPicPr/>
                <p:nvPr/>
              </p:nvPicPr>
              <p:blipFill>
                <a:blip r:embed="rId88"/>
                <a:stretch>
                  <a:fillRect/>
                </a:stretch>
              </p:blipFill>
              <p:spPr>
                <a:xfrm>
                  <a:off x="11294933" y="701707"/>
                  <a:ext cx="25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E96E67A7-C5E8-4516-BFF8-700667C5D7F3}"/>
                    </a:ext>
                  </a:extLst>
                </p14:cNvPr>
                <p14:cNvContentPartPr/>
                <p14:nvPr/>
              </p14:nvContentPartPr>
              <p14:xfrm>
                <a:off x="11371253" y="537547"/>
                <a:ext cx="41400" cy="196560"/>
              </p14:xfrm>
            </p:contentPart>
          </mc:Choice>
          <mc:Fallback xmlns="">
            <p:pic>
              <p:nvPicPr>
                <p:cNvPr id="55" name="Freihand 54">
                  <a:extLst>
                    <a:ext uri="{FF2B5EF4-FFF2-40B4-BE49-F238E27FC236}">
                      <a16:creationId xmlns:a16="http://schemas.microsoft.com/office/drawing/2014/main" id="{E96E67A7-C5E8-4516-BFF8-700667C5D7F3}"/>
                    </a:ext>
                  </a:extLst>
                </p:cNvPr>
                <p:cNvPicPr/>
                <p:nvPr/>
              </p:nvPicPr>
              <p:blipFill>
                <a:blip r:embed="rId90"/>
                <a:stretch>
                  <a:fillRect/>
                </a:stretch>
              </p:blipFill>
              <p:spPr>
                <a:xfrm>
                  <a:off x="11366933" y="533227"/>
                  <a:ext cx="50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A9F3D202-A483-456D-9DB2-590BECBCAC2F}"/>
                    </a:ext>
                  </a:extLst>
                </p14:cNvPr>
                <p14:cNvContentPartPr/>
                <p14:nvPr/>
              </p14:nvContentPartPr>
              <p14:xfrm>
                <a:off x="10970933" y="756787"/>
                <a:ext cx="640440" cy="148680"/>
              </p14:xfrm>
            </p:contentPart>
          </mc:Choice>
          <mc:Fallback xmlns="">
            <p:pic>
              <p:nvPicPr>
                <p:cNvPr id="56" name="Freihand 55">
                  <a:extLst>
                    <a:ext uri="{FF2B5EF4-FFF2-40B4-BE49-F238E27FC236}">
                      <a16:creationId xmlns:a16="http://schemas.microsoft.com/office/drawing/2014/main" id="{A9F3D202-A483-456D-9DB2-590BECBCAC2F}"/>
                    </a:ext>
                  </a:extLst>
                </p:cNvPr>
                <p:cNvPicPr/>
                <p:nvPr/>
              </p:nvPicPr>
              <p:blipFill>
                <a:blip r:embed="rId92"/>
                <a:stretch>
                  <a:fillRect/>
                </a:stretch>
              </p:blipFill>
              <p:spPr>
                <a:xfrm>
                  <a:off x="10966613" y="752467"/>
                  <a:ext cx="649080" cy="15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E40043DD-2E35-4922-9D6E-E67FF00B039E}"/>
                  </a:ext>
                </a:extLst>
              </p14:cNvPr>
              <p14:cNvContentPartPr/>
              <p14:nvPr/>
            </p14:nvContentPartPr>
            <p14:xfrm>
              <a:off x="8373893" y="1288867"/>
              <a:ext cx="240480" cy="171720"/>
            </p14:xfrm>
          </p:contentPart>
        </mc:Choice>
        <mc:Fallback xmlns="">
          <p:pic>
            <p:nvPicPr>
              <p:cNvPr id="58" name="Freihand 57">
                <a:extLst>
                  <a:ext uri="{FF2B5EF4-FFF2-40B4-BE49-F238E27FC236}">
                    <a16:creationId xmlns:a16="http://schemas.microsoft.com/office/drawing/2014/main" id="{E40043DD-2E35-4922-9D6E-E67FF00B039E}"/>
                  </a:ext>
                </a:extLst>
              </p:cNvPr>
              <p:cNvPicPr/>
              <p:nvPr/>
            </p:nvPicPr>
            <p:blipFill>
              <a:blip r:embed="rId94"/>
              <a:stretch>
                <a:fillRect/>
              </a:stretch>
            </p:blipFill>
            <p:spPr>
              <a:xfrm>
                <a:off x="8369573" y="1284547"/>
                <a:ext cx="249120" cy="180360"/>
              </a:xfrm>
              <a:prstGeom prst="rect">
                <a:avLst/>
              </a:prstGeom>
            </p:spPr>
          </p:pic>
        </mc:Fallback>
      </mc:AlternateContent>
      <p:grpSp>
        <p:nvGrpSpPr>
          <p:cNvPr id="62" name="Gruppieren 61">
            <a:extLst>
              <a:ext uri="{FF2B5EF4-FFF2-40B4-BE49-F238E27FC236}">
                <a16:creationId xmlns:a16="http://schemas.microsoft.com/office/drawing/2014/main" id="{E4FF1A93-0BEF-4B6B-8035-6244C4A2221F}"/>
              </a:ext>
            </a:extLst>
          </p:cNvPr>
          <p:cNvGrpSpPr/>
          <p:nvPr/>
        </p:nvGrpSpPr>
        <p:grpSpPr>
          <a:xfrm>
            <a:off x="3097013" y="4282267"/>
            <a:ext cx="1284120" cy="438120"/>
            <a:chOff x="3097013" y="4282267"/>
            <a:chExt cx="1284120" cy="438120"/>
          </a:xfrm>
        </p:grpSpPr>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0D3788B1-71D4-4A8F-9298-579274936559}"/>
                    </a:ext>
                  </a:extLst>
                </p14:cNvPr>
                <p14:cNvContentPartPr/>
                <p14:nvPr/>
              </p14:nvContentPartPr>
              <p14:xfrm>
                <a:off x="3097013" y="4282267"/>
                <a:ext cx="1208880" cy="135000"/>
              </p14:xfrm>
            </p:contentPart>
          </mc:Choice>
          <mc:Fallback xmlns="">
            <p:pic>
              <p:nvPicPr>
                <p:cNvPr id="59" name="Freihand 58">
                  <a:extLst>
                    <a:ext uri="{FF2B5EF4-FFF2-40B4-BE49-F238E27FC236}">
                      <a16:creationId xmlns:a16="http://schemas.microsoft.com/office/drawing/2014/main" id="{0D3788B1-71D4-4A8F-9298-579274936559}"/>
                    </a:ext>
                  </a:extLst>
                </p:cNvPr>
                <p:cNvPicPr/>
                <p:nvPr/>
              </p:nvPicPr>
              <p:blipFill>
                <a:blip r:embed="rId96"/>
                <a:stretch>
                  <a:fillRect/>
                </a:stretch>
              </p:blipFill>
              <p:spPr>
                <a:xfrm>
                  <a:off x="3092693" y="4277947"/>
                  <a:ext cx="1217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FA455105-691C-4985-B55B-769DB5370843}"/>
                    </a:ext>
                  </a:extLst>
                </p14:cNvPr>
                <p14:cNvContentPartPr/>
                <p14:nvPr/>
              </p14:nvContentPartPr>
              <p14:xfrm>
                <a:off x="3336053" y="4425907"/>
                <a:ext cx="989640" cy="128160"/>
              </p14:xfrm>
            </p:contentPart>
          </mc:Choice>
          <mc:Fallback xmlns="">
            <p:pic>
              <p:nvPicPr>
                <p:cNvPr id="60" name="Freihand 59">
                  <a:extLst>
                    <a:ext uri="{FF2B5EF4-FFF2-40B4-BE49-F238E27FC236}">
                      <a16:creationId xmlns:a16="http://schemas.microsoft.com/office/drawing/2014/main" id="{FA455105-691C-4985-B55B-769DB5370843}"/>
                    </a:ext>
                  </a:extLst>
                </p:cNvPr>
                <p:cNvPicPr/>
                <p:nvPr/>
              </p:nvPicPr>
              <p:blipFill>
                <a:blip r:embed="rId98"/>
                <a:stretch>
                  <a:fillRect/>
                </a:stretch>
              </p:blipFill>
              <p:spPr>
                <a:xfrm>
                  <a:off x="3331733" y="4421587"/>
                  <a:ext cx="998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8927A4ED-AABF-4A7E-9F58-7C5ED6CF0CEA}"/>
                    </a:ext>
                  </a:extLst>
                </p14:cNvPr>
                <p14:cNvContentPartPr/>
                <p14:nvPr/>
              </p14:nvContentPartPr>
              <p14:xfrm>
                <a:off x="3472493" y="4605187"/>
                <a:ext cx="908640" cy="115200"/>
              </p14:xfrm>
            </p:contentPart>
          </mc:Choice>
          <mc:Fallback xmlns="">
            <p:pic>
              <p:nvPicPr>
                <p:cNvPr id="61" name="Freihand 60">
                  <a:extLst>
                    <a:ext uri="{FF2B5EF4-FFF2-40B4-BE49-F238E27FC236}">
                      <a16:creationId xmlns:a16="http://schemas.microsoft.com/office/drawing/2014/main" id="{8927A4ED-AABF-4A7E-9F58-7C5ED6CF0CEA}"/>
                    </a:ext>
                  </a:extLst>
                </p:cNvPr>
                <p:cNvPicPr/>
                <p:nvPr/>
              </p:nvPicPr>
              <p:blipFill>
                <a:blip r:embed="rId100"/>
                <a:stretch>
                  <a:fillRect/>
                </a:stretch>
              </p:blipFill>
              <p:spPr>
                <a:xfrm>
                  <a:off x="3468173" y="4600867"/>
                  <a:ext cx="917280" cy="12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C9A728D9-9B57-4680-9A7D-F0A5192FF33F}"/>
                  </a:ext>
                </a:extLst>
              </p14:cNvPr>
              <p14:cNvContentPartPr/>
              <p14:nvPr/>
            </p14:nvContentPartPr>
            <p14:xfrm>
              <a:off x="3497693" y="4970947"/>
              <a:ext cx="820800" cy="100440"/>
            </p14:xfrm>
          </p:contentPart>
        </mc:Choice>
        <mc:Fallback xmlns="">
          <p:pic>
            <p:nvPicPr>
              <p:cNvPr id="63" name="Freihand 62">
                <a:extLst>
                  <a:ext uri="{FF2B5EF4-FFF2-40B4-BE49-F238E27FC236}">
                    <a16:creationId xmlns:a16="http://schemas.microsoft.com/office/drawing/2014/main" id="{C9A728D9-9B57-4680-9A7D-F0A5192FF33F}"/>
                  </a:ext>
                </a:extLst>
              </p:cNvPr>
              <p:cNvPicPr/>
              <p:nvPr/>
            </p:nvPicPr>
            <p:blipFill>
              <a:blip r:embed="rId102"/>
              <a:stretch>
                <a:fillRect/>
              </a:stretch>
            </p:blipFill>
            <p:spPr>
              <a:xfrm>
                <a:off x="3493373" y="4966627"/>
                <a:ext cx="829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A8A2BD16-F453-4E91-AFB2-9658F8B7A3FB}"/>
                  </a:ext>
                </a:extLst>
              </p14:cNvPr>
              <p14:cNvContentPartPr/>
              <p14:nvPr/>
            </p14:nvContentPartPr>
            <p14:xfrm>
              <a:off x="6096893" y="4003267"/>
              <a:ext cx="974520" cy="51480"/>
            </p14:xfrm>
          </p:contentPart>
        </mc:Choice>
        <mc:Fallback xmlns="">
          <p:pic>
            <p:nvPicPr>
              <p:cNvPr id="64" name="Freihand 63">
                <a:extLst>
                  <a:ext uri="{FF2B5EF4-FFF2-40B4-BE49-F238E27FC236}">
                    <a16:creationId xmlns:a16="http://schemas.microsoft.com/office/drawing/2014/main" id="{A8A2BD16-F453-4E91-AFB2-9658F8B7A3FB}"/>
                  </a:ext>
                </a:extLst>
              </p:cNvPr>
              <p:cNvPicPr/>
              <p:nvPr/>
            </p:nvPicPr>
            <p:blipFill>
              <a:blip r:embed="rId104"/>
              <a:stretch>
                <a:fillRect/>
              </a:stretch>
            </p:blipFill>
            <p:spPr>
              <a:xfrm>
                <a:off x="6092573" y="3998947"/>
                <a:ext cx="9831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5" name="Freihand 64">
                <a:extLst>
                  <a:ext uri="{FF2B5EF4-FFF2-40B4-BE49-F238E27FC236}">
                    <a16:creationId xmlns:a16="http://schemas.microsoft.com/office/drawing/2014/main" id="{FED82D69-517A-41D0-87BB-4AAE3E4FBAF4}"/>
                  </a:ext>
                </a:extLst>
              </p14:cNvPr>
              <p14:cNvContentPartPr/>
              <p14:nvPr/>
            </p14:nvContentPartPr>
            <p14:xfrm>
              <a:off x="6382373" y="6295747"/>
              <a:ext cx="472680" cy="39600"/>
            </p14:xfrm>
          </p:contentPart>
        </mc:Choice>
        <mc:Fallback xmlns="">
          <p:pic>
            <p:nvPicPr>
              <p:cNvPr id="65" name="Freihand 64">
                <a:extLst>
                  <a:ext uri="{FF2B5EF4-FFF2-40B4-BE49-F238E27FC236}">
                    <a16:creationId xmlns:a16="http://schemas.microsoft.com/office/drawing/2014/main" id="{FED82D69-517A-41D0-87BB-4AAE3E4FBAF4}"/>
                  </a:ext>
                </a:extLst>
              </p:cNvPr>
              <p:cNvPicPr/>
              <p:nvPr/>
            </p:nvPicPr>
            <p:blipFill>
              <a:blip r:embed="rId106"/>
              <a:stretch>
                <a:fillRect/>
              </a:stretch>
            </p:blipFill>
            <p:spPr>
              <a:xfrm>
                <a:off x="6378053" y="6291427"/>
                <a:ext cx="481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6" name="Freihand 65">
                <a:extLst>
                  <a:ext uri="{FF2B5EF4-FFF2-40B4-BE49-F238E27FC236}">
                    <a16:creationId xmlns:a16="http://schemas.microsoft.com/office/drawing/2014/main" id="{D5ED3280-C3D2-4355-92BB-43826217D9E2}"/>
                  </a:ext>
                </a:extLst>
              </p14:cNvPr>
              <p14:cNvContentPartPr/>
              <p14:nvPr/>
            </p14:nvContentPartPr>
            <p14:xfrm>
              <a:off x="5028413" y="4313227"/>
              <a:ext cx="1485720" cy="439920"/>
            </p14:xfrm>
          </p:contentPart>
        </mc:Choice>
        <mc:Fallback xmlns="">
          <p:pic>
            <p:nvPicPr>
              <p:cNvPr id="66" name="Freihand 65">
                <a:extLst>
                  <a:ext uri="{FF2B5EF4-FFF2-40B4-BE49-F238E27FC236}">
                    <a16:creationId xmlns:a16="http://schemas.microsoft.com/office/drawing/2014/main" id="{D5ED3280-C3D2-4355-92BB-43826217D9E2}"/>
                  </a:ext>
                </a:extLst>
              </p:cNvPr>
              <p:cNvPicPr/>
              <p:nvPr/>
            </p:nvPicPr>
            <p:blipFill>
              <a:blip r:embed="rId108"/>
              <a:stretch>
                <a:fillRect/>
              </a:stretch>
            </p:blipFill>
            <p:spPr>
              <a:xfrm>
                <a:off x="5024093" y="4308907"/>
                <a:ext cx="149436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85" name="Freihand 84">
                <a:extLst>
                  <a:ext uri="{FF2B5EF4-FFF2-40B4-BE49-F238E27FC236}">
                    <a16:creationId xmlns:a16="http://schemas.microsoft.com/office/drawing/2014/main" id="{25434B6F-3412-4845-8C8E-EED59EBA66F1}"/>
                  </a:ext>
                </a:extLst>
              </p14:cNvPr>
              <p14:cNvContentPartPr/>
              <p14:nvPr/>
            </p14:nvContentPartPr>
            <p14:xfrm>
              <a:off x="6805013" y="4693027"/>
              <a:ext cx="1062720" cy="172080"/>
            </p14:xfrm>
          </p:contentPart>
        </mc:Choice>
        <mc:Fallback xmlns="">
          <p:pic>
            <p:nvPicPr>
              <p:cNvPr id="85" name="Freihand 84">
                <a:extLst>
                  <a:ext uri="{FF2B5EF4-FFF2-40B4-BE49-F238E27FC236}">
                    <a16:creationId xmlns:a16="http://schemas.microsoft.com/office/drawing/2014/main" id="{25434B6F-3412-4845-8C8E-EED59EBA66F1}"/>
                  </a:ext>
                </a:extLst>
              </p:cNvPr>
              <p:cNvPicPr/>
              <p:nvPr/>
            </p:nvPicPr>
            <p:blipFill>
              <a:blip r:embed="rId110"/>
              <a:stretch>
                <a:fillRect/>
              </a:stretch>
            </p:blipFill>
            <p:spPr>
              <a:xfrm>
                <a:off x="6800693" y="4688707"/>
                <a:ext cx="1071360" cy="180720"/>
              </a:xfrm>
              <a:prstGeom prst="rect">
                <a:avLst/>
              </a:prstGeom>
            </p:spPr>
          </p:pic>
        </mc:Fallback>
      </mc:AlternateContent>
      <p:grpSp>
        <p:nvGrpSpPr>
          <p:cNvPr id="88" name="Gruppieren 87">
            <a:extLst>
              <a:ext uri="{FF2B5EF4-FFF2-40B4-BE49-F238E27FC236}">
                <a16:creationId xmlns:a16="http://schemas.microsoft.com/office/drawing/2014/main" id="{5B3A3C6B-D38D-42A2-ACE9-CDFE843787F3}"/>
              </a:ext>
            </a:extLst>
          </p:cNvPr>
          <p:cNvGrpSpPr/>
          <p:nvPr/>
        </p:nvGrpSpPr>
        <p:grpSpPr>
          <a:xfrm>
            <a:off x="6670013" y="3768907"/>
            <a:ext cx="2007720" cy="1303560"/>
            <a:chOff x="6670013" y="3768907"/>
            <a:chExt cx="2007720" cy="1303560"/>
          </a:xfrm>
        </p:grpSpPr>
        <mc:AlternateContent xmlns:mc="http://schemas.openxmlformats.org/markup-compatibility/2006" xmlns:p14="http://schemas.microsoft.com/office/powerpoint/2010/main">
          <mc:Choice Requires="p14">
            <p:contentPart p14:bwMode="auto" r:id="rId111">
              <p14:nvContentPartPr>
                <p14:cNvPr id="71" name="Freihand 70">
                  <a:extLst>
                    <a:ext uri="{FF2B5EF4-FFF2-40B4-BE49-F238E27FC236}">
                      <a16:creationId xmlns:a16="http://schemas.microsoft.com/office/drawing/2014/main" id="{934AFCA4-C35E-44BE-9888-9332CF46973E}"/>
                    </a:ext>
                  </a:extLst>
                </p14:cNvPr>
                <p14:cNvContentPartPr/>
                <p14:nvPr/>
              </p14:nvContentPartPr>
              <p14:xfrm>
                <a:off x="6892853" y="4429147"/>
                <a:ext cx="643320" cy="186480"/>
              </p14:xfrm>
            </p:contentPart>
          </mc:Choice>
          <mc:Fallback xmlns="">
            <p:pic>
              <p:nvPicPr>
                <p:cNvPr id="71" name="Freihand 70">
                  <a:extLst>
                    <a:ext uri="{FF2B5EF4-FFF2-40B4-BE49-F238E27FC236}">
                      <a16:creationId xmlns:a16="http://schemas.microsoft.com/office/drawing/2014/main" id="{934AFCA4-C35E-44BE-9888-9332CF46973E}"/>
                    </a:ext>
                  </a:extLst>
                </p:cNvPr>
                <p:cNvPicPr/>
                <p:nvPr/>
              </p:nvPicPr>
              <p:blipFill>
                <a:blip r:embed="rId112"/>
                <a:stretch>
                  <a:fillRect/>
                </a:stretch>
              </p:blipFill>
              <p:spPr>
                <a:xfrm>
                  <a:off x="6888533" y="4424827"/>
                  <a:ext cx="651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098ECFD2-1E13-418E-9121-85AB4915016E}"/>
                    </a:ext>
                  </a:extLst>
                </p14:cNvPr>
                <p14:cNvContentPartPr/>
                <p14:nvPr/>
              </p14:nvContentPartPr>
              <p14:xfrm>
                <a:off x="7545173" y="4434547"/>
                <a:ext cx="290880" cy="100080"/>
              </p14:xfrm>
            </p:contentPart>
          </mc:Choice>
          <mc:Fallback xmlns="">
            <p:pic>
              <p:nvPicPr>
                <p:cNvPr id="72" name="Freihand 71">
                  <a:extLst>
                    <a:ext uri="{FF2B5EF4-FFF2-40B4-BE49-F238E27FC236}">
                      <a16:creationId xmlns:a16="http://schemas.microsoft.com/office/drawing/2014/main" id="{098ECFD2-1E13-418E-9121-85AB4915016E}"/>
                    </a:ext>
                  </a:extLst>
                </p:cNvPr>
                <p:cNvPicPr/>
                <p:nvPr/>
              </p:nvPicPr>
              <p:blipFill>
                <a:blip r:embed="rId114"/>
                <a:stretch>
                  <a:fillRect/>
                </a:stretch>
              </p:blipFill>
              <p:spPr>
                <a:xfrm>
                  <a:off x="7540853" y="4430227"/>
                  <a:ext cx="299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347491DA-A4C4-4D0E-A287-8DF19AD426BC}"/>
                    </a:ext>
                  </a:extLst>
                </p14:cNvPr>
                <p14:cNvContentPartPr/>
                <p14:nvPr/>
              </p14:nvContentPartPr>
              <p14:xfrm>
                <a:off x="7389293" y="4119187"/>
                <a:ext cx="2160" cy="165240"/>
              </p14:xfrm>
            </p:contentPart>
          </mc:Choice>
          <mc:Fallback xmlns="">
            <p:pic>
              <p:nvPicPr>
                <p:cNvPr id="73" name="Freihand 72">
                  <a:extLst>
                    <a:ext uri="{FF2B5EF4-FFF2-40B4-BE49-F238E27FC236}">
                      <a16:creationId xmlns:a16="http://schemas.microsoft.com/office/drawing/2014/main" id="{347491DA-A4C4-4D0E-A287-8DF19AD426BC}"/>
                    </a:ext>
                  </a:extLst>
                </p:cNvPr>
                <p:cNvPicPr/>
                <p:nvPr/>
              </p:nvPicPr>
              <p:blipFill>
                <a:blip r:embed="rId116"/>
                <a:stretch>
                  <a:fillRect/>
                </a:stretch>
              </p:blipFill>
              <p:spPr>
                <a:xfrm>
                  <a:off x="7384973" y="4114867"/>
                  <a:ext cx="10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D68F485B-0C73-4D54-8994-7B6DEA93DCF2}"/>
                    </a:ext>
                  </a:extLst>
                </p14:cNvPr>
                <p14:cNvContentPartPr/>
                <p14:nvPr/>
              </p14:nvContentPartPr>
              <p14:xfrm>
                <a:off x="7276253" y="4100827"/>
                <a:ext cx="183240" cy="164880"/>
              </p14:xfrm>
            </p:contentPart>
          </mc:Choice>
          <mc:Fallback xmlns="">
            <p:pic>
              <p:nvPicPr>
                <p:cNvPr id="74" name="Freihand 73">
                  <a:extLst>
                    <a:ext uri="{FF2B5EF4-FFF2-40B4-BE49-F238E27FC236}">
                      <a16:creationId xmlns:a16="http://schemas.microsoft.com/office/drawing/2014/main" id="{D68F485B-0C73-4D54-8994-7B6DEA93DCF2}"/>
                    </a:ext>
                  </a:extLst>
                </p:cNvPr>
                <p:cNvPicPr/>
                <p:nvPr/>
              </p:nvPicPr>
              <p:blipFill>
                <a:blip r:embed="rId118"/>
                <a:stretch>
                  <a:fillRect/>
                </a:stretch>
              </p:blipFill>
              <p:spPr>
                <a:xfrm>
                  <a:off x="7271933" y="4096507"/>
                  <a:ext cx="1918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E8BD3445-7FCF-4574-BBF1-48F924A1E7D6}"/>
                    </a:ext>
                  </a:extLst>
                </p14:cNvPr>
                <p14:cNvContentPartPr/>
                <p14:nvPr/>
              </p14:nvContentPartPr>
              <p14:xfrm>
                <a:off x="7508453" y="4150147"/>
                <a:ext cx="114840" cy="92880"/>
              </p14:xfrm>
            </p:contentPart>
          </mc:Choice>
          <mc:Fallback xmlns="">
            <p:pic>
              <p:nvPicPr>
                <p:cNvPr id="75" name="Freihand 74">
                  <a:extLst>
                    <a:ext uri="{FF2B5EF4-FFF2-40B4-BE49-F238E27FC236}">
                      <a16:creationId xmlns:a16="http://schemas.microsoft.com/office/drawing/2014/main" id="{E8BD3445-7FCF-4574-BBF1-48F924A1E7D6}"/>
                    </a:ext>
                  </a:extLst>
                </p:cNvPr>
                <p:cNvPicPr/>
                <p:nvPr/>
              </p:nvPicPr>
              <p:blipFill>
                <a:blip r:embed="rId120"/>
                <a:stretch>
                  <a:fillRect/>
                </a:stretch>
              </p:blipFill>
              <p:spPr>
                <a:xfrm>
                  <a:off x="7504133" y="4145827"/>
                  <a:ext cx="1234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6" name="Freihand 75">
                  <a:extLst>
                    <a:ext uri="{FF2B5EF4-FFF2-40B4-BE49-F238E27FC236}">
                      <a16:creationId xmlns:a16="http://schemas.microsoft.com/office/drawing/2014/main" id="{63BD9E28-8433-483D-914D-B90786BFD7D9}"/>
                    </a:ext>
                  </a:extLst>
                </p14:cNvPr>
                <p14:cNvContentPartPr/>
                <p14:nvPr/>
              </p14:nvContentPartPr>
              <p14:xfrm>
                <a:off x="7692773" y="3992467"/>
                <a:ext cx="98280" cy="187560"/>
              </p14:xfrm>
            </p:contentPart>
          </mc:Choice>
          <mc:Fallback xmlns="">
            <p:pic>
              <p:nvPicPr>
                <p:cNvPr id="76" name="Freihand 75">
                  <a:extLst>
                    <a:ext uri="{FF2B5EF4-FFF2-40B4-BE49-F238E27FC236}">
                      <a16:creationId xmlns:a16="http://schemas.microsoft.com/office/drawing/2014/main" id="{63BD9E28-8433-483D-914D-B90786BFD7D9}"/>
                    </a:ext>
                  </a:extLst>
                </p:cNvPr>
                <p:cNvPicPr/>
                <p:nvPr/>
              </p:nvPicPr>
              <p:blipFill>
                <a:blip r:embed="rId122"/>
                <a:stretch>
                  <a:fillRect/>
                </a:stretch>
              </p:blipFill>
              <p:spPr>
                <a:xfrm>
                  <a:off x="7688453" y="3988147"/>
                  <a:ext cx="1069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3D4A8C19-7162-4E1C-9A21-F31677A4FD3E}"/>
                    </a:ext>
                  </a:extLst>
                </p14:cNvPr>
                <p14:cNvContentPartPr/>
                <p14:nvPr/>
              </p14:nvContentPartPr>
              <p14:xfrm>
                <a:off x="7822013" y="4058707"/>
                <a:ext cx="78840" cy="194760"/>
              </p14:xfrm>
            </p:contentPart>
          </mc:Choice>
          <mc:Fallback xmlns="">
            <p:pic>
              <p:nvPicPr>
                <p:cNvPr id="77" name="Freihand 76">
                  <a:extLst>
                    <a:ext uri="{FF2B5EF4-FFF2-40B4-BE49-F238E27FC236}">
                      <a16:creationId xmlns:a16="http://schemas.microsoft.com/office/drawing/2014/main" id="{3D4A8C19-7162-4E1C-9A21-F31677A4FD3E}"/>
                    </a:ext>
                  </a:extLst>
                </p:cNvPr>
                <p:cNvPicPr/>
                <p:nvPr/>
              </p:nvPicPr>
              <p:blipFill>
                <a:blip r:embed="rId124"/>
                <a:stretch>
                  <a:fillRect/>
                </a:stretch>
              </p:blipFill>
              <p:spPr>
                <a:xfrm>
                  <a:off x="7817693" y="4054387"/>
                  <a:ext cx="87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D3F50E9A-5263-47D9-BC55-064E8FC8A67F}"/>
                    </a:ext>
                  </a:extLst>
                </p14:cNvPr>
                <p14:cNvContentPartPr/>
                <p14:nvPr/>
              </p14:nvContentPartPr>
              <p14:xfrm>
                <a:off x="7966733" y="3937387"/>
                <a:ext cx="91440" cy="160920"/>
              </p14:xfrm>
            </p:contentPart>
          </mc:Choice>
          <mc:Fallback xmlns="">
            <p:pic>
              <p:nvPicPr>
                <p:cNvPr id="78" name="Freihand 77">
                  <a:extLst>
                    <a:ext uri="{FF2B5EF4-FFF2-40B4-BE49-F238E27FC236}">
                      <a16:creationId xmlns:a16="http://schemas.microsoft.com/office/drawing/2014/main" id="{D3F50E9A-5263-47D9-BC55-064E8FC8A67F}"/>
                    </a:ext>
                  </a:extLst>
                </p:cNvPr>
                <p:cNvPicPr/>
                <p:nvPr/>
              </p:nvPicPr>
              <p:blipFill>
                <a:blip r:embed="rId126"/>
                <a:stretch>
                  <a:fillRect/>
                </a:stretch>
              </p:blipFill>
              <p:spPr>
                <a:xfrm>
                  <a:off x="7962413" y="3933067"/>
                  <a:ext cx="100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4929537B-9E94-4A55-90C3-F35BBEFC7913}"/>
                    </a:ext>
                  </a:extLst>
                </p14:cNvPr>
                <p14:cNvContentPartPr/>
                <p14:nvPr/>
              </p14:nvContentPartPr>
              <p14:xfrm>
                <a:off x="8094173" y="3968347"/>
                <a:ext cx="60480" cy="89640"/>
              </p14:xfrm>
            </p:contentPart>
          </mc:Choice>
          <mc:Fallback xmlns="">
            <p:pic>
              <p:nvPicPr>
                <p:cNvPr id="79" name="Freihand 78">
                  <a:extLst>
                    <a:ext uri="{FF2B5EF4-FFF2-40B4-BE49-F238E27FC236}">
                      <a16:creationId xmlns:a16="http://schemas.microsoft.com/office/drawing/2014/main" id="{4929537B-9E94-4A55-90C3-F35BBEFC7913}"/>
                    </a:ext>
                  </a:extLst>
                </p:cNvPr>
                <p:cNvPicPr/>
                <p:nvPr/>
              </p:nvPicPr>
              <p:blipFill>
                <a:blip r:embed="rId128"/>
                <a:stretch>
                  <a:fillRect/>
                </a:stretch>
              </p:blipFill>
              <p:spPr>
                <a:xfrm>
                  <a:off x="8089853" y="3964027"/>
                  <a:ext cx="691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330ECBFE-834C-4E0D-91D6-4EB62E0D9205}"/>
                    </a:ext>
                  </a:extLst>
                </p14:cNvPr>
                <p14:cNvContentPartPr/>
                <p14:nvPr/>
              </p14:nvContentPartPr>
              <p14:xfrm>
                <a:off x="8200013" y="3945667"/>
                <a:ext cx="65880" cy="83520"/>
              </p14:xfrm>
            </p:contentPart>
          </mc:Choice>
          <mc:Fallback xmlns="">
            <p:pic>
              <p:nvPicPr>
                <p:cNvPr id="80" name="Freihand 79">
                  <a:extLst>
                    <a:ext uri="{FF2B5EF4-FFF2-40B4-BE49-F238E27FC236}">
                      <a16:creationId xmlns:a16="http://schemas.microsoft.com/office/drawing/2014/main" id="{330ECBFE-834C-4E0D-91D6-4EB62E0D9205}"/>
                    </a:ext>
                  </a:extLst>
                </p:cNvPr>
                <p:cNvPicPr/>
                <p:nvPr/>
              </p:nvPicPr>
              <p:blipFill>
                <a:blip r:embed="rId130"/>
                <a:stretch>
                  <a:fillRect/>
                </a:stretch>
              </p:blipFill>
              <p:spPr>
                <a:xfrm>
                  <a:off x="8195693" y="3941347"/>
                  <a:ext cx="74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651D3D6C-1E89-4FC9-8FB8-37A3E8B04B21}"/>
                    </a:ext>
                  </a:extLst>
                </p14:cNvPr>
                <p14:cNvContentPartPr/>
                <p14:nvPr/>
              </p14:nvContentPartPr>
              <p14:xfrm>
                <a:off x="8283893" y="3901747"/>
                <a:ext cx="200160" cy="80640"/>
              </p14:xfrm>
            </p:contentPart>
          </mc:Choice>
          <mc:Fallback xmlns="">
            <p:pic>
              <p:nvPicPr>
                <p:cNvPr id="81" name="Freihand 80">
                  <a:extLst>
                    <a:ext uri="{FF2B5EF4-FFF2-40B4-BE49-F238E27FC236}">
                      <a16:creationId xmlns:a16="http://schemas.microsoft.com/office/drawing/2014/main" id="{651D3D6C-1E89-4FC9-8FB8-37A3E8B04B21}"/>
                    </a:ext>
                  </a:extLst>
                </p:cNvPr>
                <p:cNvPicPr/>
                <p:nvPr/>
              </p:nvPicPr>
              <p:blipFill>
                <a:blip r:embed="rId132"/>
                <a:stretch>
                  <a:fillRect/>
                </a:stretch>
              </p:blipFill>
              <p:spPr>
                <a:xfrm>
                  <a:off x="8279573" y="3897427"/>
                  <a:ext cx="208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333FECBF-16E5-4453-BD0D-44F2105DC7F8}"/>
                    </a:ext>
                  </a:extLst>
                </p14:cNvPr>
                <p14:cNvContentPartPr/>
                <p14:nvPr/>
              </p14:nvContentPartPr>
              <p14:xfrm>
                <a:off x="8488733" y="3768907"/>
                <a:ext cx="189000" cy="113760"/>
              </p14:xfrm>
            </p:contentPart>
          </mc:Choice>
          <mc:Fallback xmlns="">
            <p:pic>
              <p:nvPicPr>
                <p:cNvPr id="82" name="Freihand 81">
                  <a:extLst>
                    <a:ext uri="{FF2B5EF4-FFF2-40B4-BE49-F238E27FC236}">
                      <a16:creationId xmlns:a16="http://schemas.microsoft.com/office/drawing/2014/main" id="{333FECBF-16E5-4453-BD0D-44F2105DC7F8}"/>
                    </a:ext>
                  </a:extLst>
                </p:cNvPr>
                <p:cNvPicPr/>
                <p:nvPr/>
              </p:nvPicPr>
              <p:blipFill>
                <a:blip r:embed="rId134"/>
                <a:stretch>
                  <a:fillRect/>
                </a:stretch>
              </p:blipFill>
              <p:spPr>
                <a:xfrm>
                  <a:off x="8484413" y="3764587"/>
                  <a:ext cx="197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7" name="Freihand 66">
                  <a:extLst>
                    <a:ext uri="{FF2B5EF4-FFF2-40B4-BE49-F238E27FC236}">
                      <a16:creationId xmlns:a16="http://schemas.microsoft.com/office/drawing/2014/main" id="{2237580D-9B77-4462-8461-7BB3AAA2F91A}"/>
                    </a:ext>
                  </a:extLst>
                </p14:cNvPr>
                <p14:cNvContentPartPr/>
                <p14:nvPr/>
              </p14:nvContentPartPr>
              <p14:xfrm>
                <a:off x="6744173" y="4636507"/>
                <a:ext cx="36360" cy="247680"/>
              </p14:xfrm>
            </p:contentPart>
          </mc:Choice>
          <mc:Fallback xmlns="">
            <p:pic>
              <p:nvPicPr>
                <p:cNvPr id="67" name="Freihand 66">
                  <a:extLst>
                    <a:ext uri="{FF2B5EF4-FFF2-40B4-BE49-F238E27FC236}">
                      <a16:creationId xmlns:a16="http://schemas.microsoft.com/office/drawing/2014/main" id="{2237580D-9B77-4462-8461-7BB3AAA2F91A}"/>
                    </a:ext>
                  </a:extLst>
                </p:cNvPr>
                <p:cNvPicPr/>
                <p:nvPr/>
              </p:nvPicPr>
              <p:blipFill>
                <a:blip r:embed="rId136"/>
                <a:stretch>
                  <a:fillRect/>
                </a:stretch>
              </p:blipFill>
              <p:spPr>
                <a:xfrm>
                  <a:off x="6739853" y="4632187"/>
                  <a:ext cx="45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8" name="Freihand 67">
                  <a:extLst>
                    <a:ext uri="{FF2B5EF4-FFF2-40B4-BE49-F238E27FC236}">
                      <a16:creationId xmlns:a16="http://schemas.microsoft.com/office/drawing/2014/main" id="{49FEC998-3284-49E3-B07E-9CC99CF6E013}"/>
                    </a:ext>
                  </a:extLst>
                </p14:cNvPr>
                <p14:cNvContentPartPr/>
                <p14:nvPr/>
              </p14:nvContentPartPr>
              <p14:xfrm>
                <a:off x="7952333" y="4811107"/>
                <a:ext cx="8640" cy="10080"/>
              </p14:xfrm>
            </p:contentPart>
          </mc:Choice>
          <mc:Fallback xmlns="">
            <p:pic>
              <p:nvPicPr>
                <p:cNvPr id="68" name="Freihand 67">
                  <a:extLst>
                    <a:ext uri="{FF2B5EF4-FFF2-40B4-BE49-F238E27FC236}">
                      <a16:creationId xmlns:a16="http://schemas.microsoft.com/office/drawing/2014/main" id="{49FEC998-3284-49E3-B07E-9CC99CF6E013}"/>
                    </a:ext>
                  </a:extLst>
                </p:cNvPr>
                <p:cNvPicPr/>
                <p:nvPr/>
              </p:nvPicPr>
              <p:blipFill>
                <a:blip r:embed="rId138"/>
                <a:stretch>
                  <a:fillRect/>
                </a:stretch>
              </p:blipFill>
              <p:spPr>
                <a:xfrm>
                  <a:off x="7948013" y="4806787"/>
                  <a:ext cx="17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9" name="Freihand 68">
                  <a:extLst>
                    <a:ext uri="{FF2B5EF4-FFF2-40B4-BE49-F238E27FC236}">
                      <a16:creationId xmlns:a16="http://schemas.microsoft.com/office/drawing/2014/main" id="{59011DE1-FC38-46B9-98FE-A37B7704A9F8}"/>
                    </a:ext>
                  </a:extLst>
                </p14:cNvPr>
                <p14:cNvContentPartPr/>
                <p14:nvPr/>
              </p14:nvContentPartPr>
              <p14:xfrm>
                <a:off x="7890053" y="4703467"/>
                <a:ext cx="26280" cy="205920"/>
              </p14:xfrm>
            </p:contentPart>
          </mc:Choice>
          <mc:Fallback xmlns="">
            <p:pic>
              <p:nvPicPr>
                <p:cNvPr id="69" name="Freihand 68">
                  <a:extLst>
                    <a:ext uri="{FF2B5EF4-FFF2-40B4-BE49-F238E27FC236}">
                      <a16:creationId xmlns:a16="http://schemas.microsoft.com/office/drawing/2014/main" id="{59011DE1-FC38-46B9-98FE-A37B7704A9F8}"/>
                    </a:ext>
                  </a:extLst>
                </p:cNvPr>
                <p:cNvPicPr/>
                <p:nvPr/>
              </p:nvPicPr>
              <p:blipFill>
                <a:blip r:embed="rId140"/>
                <a:stretch>
                  <a:fillRect/>
                </a:stretch>
              </p:blipFill>
              <p:spPr>
                <a:xfrm>
                  <a:off x="7885733" y="4699147"/>
                  <a:ext cx="34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6E50E604-D8EE-48B1-8DD3-55387F779240}"/>
                    </a:ext>
                  </a:extLst>
                </p14:cNvPr>
                <p14:cNvContentPartPr/>
                <p14:nvPr/>
              </p14:nvContentPartPr>
              <p14:xfrm>
                <a:off x="6670013" y="4344187"/>
                <a:ext cx="1550880" cy="728280"/>
              </p14:xfrm>
            </p:contentPart>
          </mc:Choice>
          <mc:Fallback xmlns="">
            <p:pic>
              <p:nvPicPr>
                <p:cNvPr id="87" name="Freihand 86">
                  <a:extLst>
                    <a:ext uri="{FF2B5EF4-FFF2-40B4-BE49-F238E27FC236}">
                      <a16:creationId xmlns:a16="http://schemas.microsoft.com/office/drawing/2014/main" id="{6E50E604-D8EE-48B1-8DD3-55387F779240}"/>
                    </a:ext>
                  </a:extLst>
                </p:cNvPr>
                <p:cNvPicPr/>
                <p:nvPr/>
              </p:nvPicPr>
              <p:blipFill>
                <a:blip r:embed="rId142"/>
                <a:stretch>
                  <a:fillRect/>
                </a:stretch>
              </p:blipFill>
              <p:spPr>
                <a:xfrm>
                  <a:off x="6665693" y="4339867"/>
                  <a:ext cx="1559520" cy="736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117AD898-0D5C-4657-B218-282E8A817E40}"/>
                  </a:ext>
                </a:extLst>
              </p14:cNvPr>
              <p14:cNvContentPartPr/>
              <p14:nvPr/>
            </p14:nvContentPartPr>
            <p14:xfrm>
              <a:off x="2667173" y="1175107"/>
              <a:ext cx="1492560" cy="408960"/>
            </p14:xfrm>
          </p:contentPart>
        </mc:Choice>
        <mc:Fallback xmlns="">
          <p:pic>
            <p:nvPicPr>
              <p:cNvPr id="89" name="Freihand 88">
                <a:extLst>
                  <a:ext uri="{FF2B5EF4-FFF2-40B4-BE49-F238E27FC236}">
                    <a16:creationId xmlns:a16="http://schemas.microsoft.com/office/drawing/2014/main" id="{117AD898-0D5C-4657-B218-282E8A817E40}"/>
                  </a:ext>
                </a:extLst>
              </p:cNvPr>
              <p:cNvPicPr/>
              <p:nvPr/>
            </p:nvPicPr>
            <p:blipFill>
              <a:blip r:embed="rId144"/>
              <a:stretch>
                <a:fillRect/>
              </a:stretch>
            </p:blipFill>
            <p:spPr>
              <a:xfrm>
                <a:off x="2662853" y="1170787"/>
                <a:ext cx="1501200" cy="417600"/>
              </a:xfrm>
              <a:prstGeom prst="rect">
                <a:avLst/>
              </a:prstGeom>
            </p:spPr>
          </p:pic>
        </mc:Fallback>
      </mc:AlternateContent>
    </p:spTree>
    <p:extLst>
      <p:ext uri="{BB962C8B-B14F-4D97-AF65-F5344CB8AC3E}">
        <p14:creationId xmlns:p14="http://schemas.microsoft.com/office/powerpoint/2010/main" val="427358580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3959</Words>
  <Application>Microsoft Office PowerPoint</Application>
  <PresentationFormat>Breitbild</PresentationFormat>
  <Paragraphs>546</Paragraphs>
  <Slides>59</Slides>
  <Notes>58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59</vt:i4>
      </vt:variant>
    </vt:vector>
  </HeadingPairs>
  <TitlesOfParts>
    <vt:vector size="67"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216</cp:revision>
  <cp:lastPrinted>2022-03-02T20:18:27Z</cp:lastPrinted>
  <dcterms:created xsi:type="dcterms:W3CDTF">2022-03-01T20:52:11Z</dcterms:created>
  <dcterms:modified xsi:type="dcterms:W3CDTF">2025-04-10T07:50:09Z</dcterms:modified>
</cp:coreProperties>
</file>